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68" r:id="rId2"/>
    <p:sldId id="258" r:id="rId3"/>
    <p:sldId id="278" r:id="rId4"/>
    <p:sldId id="373" r:id="rId5"/>
    <p:sldId id="285" r:id="rId6"/>
    <p:sldId id="372" r:id="rId7"/>
    <p:sldId id="376" r:id="rId8"/>
    <p:sldId id="370" r:id="rId9"/>
    <p:sldId id="377" r:id="rId10"/>
    <p:sldId id="371" r:id="rId11"/>
    <p:sldId id="378" r:id="rId12"/>
    <p:sldId id="262" r:id="rId13"/>
    <p:sldId id="291" r:id="rId14"/>
    <p:sldId id="379" r:id="rId15"/>
    <p:sldId id="380" r:id="rId16"/>
    <p:sldId id="3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81" autoAdjust="0"/>
    <p:restoredTop sz="96274"/>
  </p:normalViewPr>
  <p:slideViewPr>
    <p:cSldViewPr snapToGrid="0">
      <p:cViewPr>
        <p:scale>
          <a:sx n="134" d="100"/>
          <a:sy n="134" d="100"/>
        </p:scale>
        <p:origin x="-16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30657-A964-4C0B-B47E-C15828332462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84F3F-EC3C-4F47-A1D1-95499B745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0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1D6E-4941-D745-A3AD-893D6DB714DA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88284-8AB6-984A-B642-4FA6BAF8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3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directorsfellows.media.mit.edu</a:t>
            </a:r>
            <a:r>
              <a:rPr lang="en-US" dirty="0"/>
              <a:t>/fellow-profiles/</a:t>
            </a:r>
            <a:r>
              <a:rPr lang="en-US" dirty="0" err="1"/>
              <a:t>giorgia-lupi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284-8AB6-984A-B642-4FA6BAF845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284-8AB6-984A-B642-4FA6BAF845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1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res version: https://</a:t>
            </a:r>
            <a:r>
              <a:rPr lang="en-US" dirty="0" err="1"/>
              <a:t>www.dropbox.com</a:t>
            </a:r>
            <a:r>
              <a:rPr lang="en-US" dirty="0"/>
              <a:t>/s/bs0ktmvlr2z1mqo/MoMA-ITEMS%20-%20Giorgia%20Lupi.jpg?dl=0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284-8AB6-984A-B642-4FA6BAF845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4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res version: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284-8AB6-984A-B642-4FA6BAF84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4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res version: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284-8AB6-984A-B642-4FA6BAF845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81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res version: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284-8AB6-984A-B642-4FA6BAF84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59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832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38400" y="1455174"/>
            <a:ext cx="3215641" cy="4488426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56960" y="1455174"/>
            <a:ext cx="4419600" cy="246888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9601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32561" y="1439934"/>
            <a:ext cx="2499360" cy="4579866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28161" y="1439934"/>
            <a:ext cx="2499360" cy="4579866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6744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43001" y="3535680"/>
            <a:ext cx="2926080" cy="214884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93921" y="3535680"/>
            <a:ext cx="2926080" cy="214884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244841" y="3535680"/>
            <a:ext cx="2926080" cy="214884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350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raz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34441" y="3276600"/>
            <a:ext cx="2499359" cy="300228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059681" y="502920"/>
            <a:ext cx="2499359" cy="300228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595361" y="2819400"/>
            <a:ext cx="2499359" cy="300228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3896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981201" y="1661160"/>
            <a:ext cx="4023359" cy="408432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56961" y="1661160"/>
            <a:ext cx="4023359" cy="408432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34656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27"/>
          </p:nvPr>
        </p:nvSpPr>
        <p:spPr>
          <a:xfrm>
            <a:off x="5609346" y="3622905"/>
            <a:ext cx="2796988" cy="21105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9"/>
          <p:cNvSpPr>
            <a:spLocks noGrp="1"/>
          </p:cNvSpPr>
          <p:nvPr>
            <p:ph type="pic" sz="quarter" idx="28"/>
          </p:nvPr>
        </p:nvSpPr>
        <p:spPr>
          <a:xfrm>
            <a:off x="8454999" y="3622905"/>
            <a:ext cx="2822600" cy="21105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8454999" y="1723073"/>
            <a:ext cx="2822600" cy="1849295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30"/>
          </p:nvPr>
        </p:nvSpPr>
        <p:spPr>
          <a:xfrm>
            <a:off x="914400" y="1723073"/>
            <a:ext cx="2635624" cy="1849295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694727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Equal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687037"/>
            <a:ext cx="3049200" cy="216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200" y="3687037"/>
            <a:ext cx="3049200" cy="216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400" y="3687037"/>
            <a:ext cx="3049200" cy="216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600" y="3687037"/>
            <a:ext cx="3049200" cy="216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8402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52663" y="1514475"/>
            <a:ext cx="3657600" cy="5343525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3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92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s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44783" y="1309518"/>
            <a:ext cx="7751081" cy="1776691"/>
          </a:xfrm>
          <a:custGeom>
            <a:avLst/>
            <a:gdLst/>
            <a:ahLst/>
            <a:cxnLst/>
            <a:rect l="l" t="t" r="r" b="b"/>
            <a:pathLst>
              <a:path w="7751081" h="1776691">
                <a:moveTo>
                  <a:pt x="5316219" y="302598"/>
                </a:moveTo>
                <a:cubicBezTo>
                  <a:pt x="5177751" y="302650"/>
                  <a:pt x="5083476" y="352409"/>
                  <a:pt x="5033392" y="451874"/>
                </a:cubicBezTo>
                <a:cubicBezTo>
                  <a:pt x="4983309" y="551340"/>
                  <a:pt x="4959739" y="700198"/>
                  <a:pt x="4962686" y="898448"/>
                </a:cubicBezTo>
                <a:cubicBezTo>
                  <a:pt x="4959739" y="1095858"/>
                  <a:pt x="4983309" y="1241351"/>
                  <a:pt x="5033392" y="1334927"/>
                </a:cubicBezTo>
                <a:cubicBezTo>
                  <a:pt x="5083476" y="1428503"/>
                  <a:pt x="5177751" y="1474896"/>
                  <a:pt x="5316219" y="1474107"/>
                </a:cubicBezTo>
                <a:cubicBezTo>
                  <a:pt x="5454687" y="1474896"/>
                  <a:pt x="5548963" y="1428503"/>
                  <a:pt x="5599048" y="1334927"/>
                </a:cubicBezTo>
                <a:cubicBezTo>
                  <a:pt x="5649133" y="1241351"/>
                  <a:pt x="5672702" y="1095858"/>
                  <a:pt x="5669756" y="898448"/>
                </a:cubicBezTo>
                <a:cubicBezTo>
                  <a:pt x="5672702" y="700198"/>
                  <a:pt x="5649133" y="551340"/>
                  <a:pt x="5599048" y="451874"/>
                </a:cubicBezTo>
                <a:cubicBezTo>
                  <a:pt x="5548963" y="352409"/>
                  <a:pt x="5454687" y="302650"/>
                  <a:pt x="5316219" y="302598"/>
                </a:cubicBezTo>
                <a:close/>
                <a:moveTo>
                  <a:pt x="6375749" y="30308"/>
                </a:moveTo>
                <a:lnTo>
                  <a:pt x="6963665" y="30308"/>
                </a:lnTo>
                <a:lnTo>
                  <a:pt x="7377810" y="1443818"/>
                </a:lnTo>
                <a:lnTo>
                  <a:pt x="7403068" y="1443818"/>
                </a:lnTo>
                <a:lnTo>
                  <a:pt x="7403068" y="30308"/>
                </a:lnTo>
                <a:lnTo>
                  <a:pt x="7751081" y="30308"/>
                </a:lnTo>
                <a:lnTo>
                  <a:pt x="7751081" y="1746397"/>
                </a:lnTo>
                <a:lnTo>
                  <a:pt x="7178313" y="1746397"/>
                </a:lnTo>
                <a:lnTo>
                  <a:pt x="6749016" y="332887"/>
                </a:lnTo>
                <a:lnTo>
                  <a:pt x="6723763" y="332887"/>
                </a:lnTo>
                <a:lnTo>
                  <a:pt x="6723763" y="1746397"/>
                </a:lnTo>
                <a:lnTo>
                  <a:pt x="6375749" y="1746397"/>
                </a:lnTo>
                <a:close/>
                <a:moveTo>
                  <a:pt x="0" y="30308"/>
                </a:moveTo>
                <a:lnTo>
                  <a:pt x="365920" y="30308"/>
                </a:lnTo>
                <a:lnTo>
                  <a:pt x="663703" y="1443818"/>
                </a:lnTo>
                <a:lnTo>
                  <a:pt x="777264" y="1443818"/>
                </a:lnTo>
                <a:lnTo>
                  <a:pt x="1075047" y="30308"/>
                </a:lnTo>
                <a:lnTo>
                  <a:pt x="1440960" y="30308"/>
                </a:lnTo>
                <a:lnTo>
                  <a:pt x="1042241" y="1746397"/>
                </a:lnTo>
                <a:lnTo>
                  <a:pt x="398726" y="1746397"/>
                </a:lnTo>
                <a:close/>
                <a:moveTo>
                  <a:pt x="3908774" y="29992"/>
                </a:moveTo>
                <a:lnTo>
                  <a:pt x="4256788" y="29992"/>
                </a:lnTo>
                <a:lnTo>
                  <a:pt x="4256788" y="1746397"/>
                </a:lnTo>
                <a:lnTo>
                  <a:pt x="3908774" y="1746397"/>
                </a:lnTo>
                <a:close/>
                <a:moveTo>
                  <a:pt x="1718024" y="29992"/>
                </a:moveTo>
                <a:lnTo>
                  <a:pt x="2066038" y="29992"/>
                </a:lnTo>
                <a:lnTo>
                  <a:pt x="2066038" y="1746397"/>
                </a:lnTo>
                <a:lnTo>
                  <a:pt x="1718024" y="1746397"/>
                </a:lnTo>
                <a:close/>
                <a:moveTo>
                  <a:pt x="5316219" y="18"/>
                </a:moveTo>
                <a:cubicBezTo>
                  <a:pt x="5582190" y="1159"/>
                  <a:pt x="5768318" y="78309"/>
                  <a:pt x="5874601" y="231468"/>
                </a:cubicBezTo>
                <a:cubicBezTo>
                  <a:pt x="5980886" y="384627"/>
                  <a:pt x="6031974" y="606954"/>
                  <a:pt x="6027866" y="898448"/>
                </a:cubicBezTo>
                <a:cubicBezTo>
                  <a:pt x="6031974" y="1189099"/>
                  <a:pt x="5980886" y="1408059"/>
                  <a:pt x="5874601" y="1555330"/>
                </a:cubicBezTo>
                <a:cubicBezTo>
                  <a:pt x="5768318" y="1702602"/>
                  <a:pt x="5582190" y="1776387"/>
                  <a:pt x="5316219" y="1776687"/>
                </a:cubicBezTo>
                <a:cubicBezTo>
                  <a:pt x="5050249" y="1776387"/>
                  <a:pt x="4864123" y="1702602"/>
                  <a:pt x="4757839" y="1555330"/>
                </a:cubicBezTo>
                <a:cubicBezTo>
                  <a:pt x="4651556" y="1408059"/>
                  <a:pt x="4600468" y="1189099"/>
                  <a:pt x="4604576" y="898448"/>
                </a:cubicBezTo>
                <a:cubicBezTo>
                  <a:pt x="4600468" y="606954"/>
                  <a:pt x="4651556" y="384627"/>
                  <a:pt x="4757839" y="231468"/>
                </a:cubicBezTo>
                <a:cubicBezTo>
                  <a:pt x="4864123" y="78309"/>
                  <a:pt x="5050249" y="1159"/>
                  <a:pt x="5316219" y="18"/>
                </a:cubicBezTo>
                <a:close/>
                <a:moveTo>
                  <a:pt x="2981592" y="18"/>
                </a:moveTo>
                <a:cubicBezTo>
                  <a:pt x="3060928" y="860"/>
                  <a:pt x="3143831" y="6741"/>
                  <a:pt x="3230298" y="17659"/>
                </a:cubicBezTo>
                <a:cubicBezTo>
                  <a:pt x="3316766" y="28578"/>
                  <a:pt x="3390465" y="39484"/>
                  <a:pt x="3451395" y="50375"/>
                </a:cubicBezTo>
                <a:cubicBezTo>
                  <a:pt x="3512325" y="61267"/>
                  <a:pt x="3544151" y="67093"/>
                  <a:pt x="3546874" y="67854"/>
                </a:cubicBezTo>
                <a:lnTo>
                  <a:pt x="3519133" y="342989"/>
                </a:lnTo>
                <a:cubicBezTo>
                  <a:pt x="3515647" y="342490"/>
                  <a:pt x="3483100" y="338999"/>
                  <a:pt x="3421492" y="332517"/>
                </a:cubicBezTo>
                <a:cubicBezTo>
                  <a:pt x="3359885" y="326034"/>
                  <a:pt x="3290139" y="319552"/>
                  <a:pt x="3212255" y="313069"/>
                </a:cubicBezTo>
                <a:cubicBezTo>
                  <a:pt x="3134371" y="306587"/>
                  <a:pt x="3069270" y="303096"/>
                  <a:pt x="3016952" y="302598"/>
                </a:cubicBezTo>
                <a:cubicBezTo>
                  <a:pt x="2923710" y="303071"/>
                  <a:pt x="2854462" y="319165"/>
                  <a:pt x="2809210" y="350882"/>
                </a:cubicBezTo>
                <a:cubicBezTo>
                  <a:pt x="2763957" y="382598"/>
                  <a:pt x="2741436" y="427097"/>
                  <a:pt x="2741646" y="484378"/>
                </a:cubicBezTo>
                <a:cubicBezTo>
                  <a:pt x="2738489" y="536085"/>
                  <a:pt x="2761852" y="577849"/>
                  <a:pt x="2811735" y="609672"/>
                </a:cubicBezTo>
                <a:cubicBezTo>
                  <a:pt x="2861619" y="641496"/>
                  <a:pt x="2956966" y="678842"/>
                  <a:pt x="3097775" y="721711"/>
                </a:cubicBezTo>
                <a:cubicBezTo>
                  <a:pt x="3280238" y="776942"/>
                  <a:pt x="3407337" y="840693"/>
                  <a:pt x="3479073" y="912967"/>
                </a:cubicBezTo>
                <a:cubicBezTo>
                  <a:pt x="3550810" y="985239"/>
                  <a:pt x="3585179" y="1090651"/>
                  <a:pt x="3582180" y="1229200"/>
                </a:cubicBezTo>
                <a:cubicBezTo>
                  <a:pt x="3578615" y="1415420"/>
                  <a:pt x="3522068" y="1553355"/>
                  <a:pt x="3412540" y="1643007"/>
                </a:cubicBezTo>
                <a:cubicBezTo>
                  <a:pt x="3303011" y="1732659"/>
                  <a:pt x="3161887" y="1777219"/>
                  <a:pt x="2989170" y="1776687"/>
                </a:cubicBezTo>
                <a:cubicBezTo>
                  <a:pt x="2908149" y="1775722"/>
                  <a:pt x="2823845" y="1768967"/>
                  <a:pt x="2736258" y="1756421"/>
                </a:cubicBezTo>
                <a:cubicBezTo>
                  <a:pt x="2648671" y="1743876"/>
                  <a:pt x="2574134" y="1731331"/>
                  <a:pt x="2512646" y="1718786"/>
                </a:cubicBezTo>
                <a:cubicBezTo>
                  <a:pt x="2451158" y="1706240"/>
                  <a:pt x="2419053" y="1699485"/>
                  <a:pt x="2416331" y="1698520"/>
                </a:cubicBezTo>
                <a:lnTo>
                  <a:pt x="2451636" y="1428661"/>
                </a:lnTo>
                <a:cubicBezTo>
                  <a:pt x="2454702" y="1429222"/>
                  <a:pt x="2486126" y="1433149"/>
                  <a:pt x="2545908" y="1440443"/>
                </a:cubicBezTo>
                <a:cubicBezTo>
                  <a:pt x="2605689" y="1447737"/>
                  <a:pt x="2675433" y="1455031"/>
                  <a:pt x="2755140" y="1462325"/>
                </a:cubicBezTo>
                <a:cubicBezTo>
                  <a:pt x="2834847" y="1469619"/>
                  <a:pt x="2906121" y="1473546"/>
                  <a:pt x="2968963" y="1474107"/>
                </a:cubicBezTo>
                <a:cubicBezTo>
                  <a:pt x="3061889" y="1473213"/>
                  <a:pt x="3129874" y="1452909"/>
                  <a:pt x="3172916" y="1413196"/>
                </a:cubicBezTo>
                <a:cubicBezTo>
                  <a:pt x="3215958" y="1373483"/>
                  <a:pt x="3237217" y="1319725"/>
                  <a:pt x="3236690" y="1251923"/>
                </a:cubicBezTo>
                <a:cubicBezTo>
                  <a:pt x="3239321" y="1200585"/>
                  <a:pt x="3218905" y="1158716"/>
                  <a:pt x="3175442" y="1126314"/>
                </a:cubicBezTo>
                <a:cubicBezTo>
                  <a:pt x="3131978" y="1093912"/>
                  <a:pt x="3049682" y="1060879"/>
                  <a:pt x="2928552" y="1027215"/>
                </a:cubicBezTo>
                <a:cubicBezTo>
                  <a:pt x="2737436" y="974246"/>
                  <a:pt x="2600438" y="908495"/>
                  <a:pt x="2517555" y="829963"/>
                </a:cubicBezTo>
                <a:cubicBezTo>
                  <a:pt x="2434673" y="751430"/>
                  <a:pt x="2394207" y="644652"/>
                  <a:pt x="2396157" y="509627"/>
                </a:cubicBezTo>
                <a:cubicBezTo>
                  <a:pt x="2398775" y="332731"/>
                  <a:pt x="2452800" y="203322"/>
                  <a:pt x="2558230" y="121398"/>
                </a:cubicBezTo>
                <a:cubicBezTo>
                  <a:pt x="2663659" y="39475"/>
                  <a:pt x="2804780" y="-985"/>
                  <a:pt x="2981592" y="18"/>
                </a:cubicBezTo>
                <a:close/>
              </a:path>
            </a:pathLst>
          </a:cu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13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2911" y="2833969"/>
            <a:ext cx="2196099" cy="2406773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49861" y="2833969"/>
            <a:ext cx="2196099" cy="2406773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36811" y="2833969"/>
            <a:ext cx="2196099" cy="2406773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623761" y="2833969"/>
            <a:ext cx="2196099" cy="2406773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42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o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3472" y="1154305"/>
            <a:ext cx="3302000" cy="4503738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65524" y="2989942"/>
            <a:ext cx="2744633" cy="3309257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86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478369" y="1537434"/>
            <a:ext cx="1712795" cy="14491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515366" y="1533910"/>
            <a:ext cx="1712795" cy="14491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548950" y="1533909"/>
            <a:ext cx="1712795" cy="14491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582534" y="1533908"/>
            <a:ext cx="1712795" cy="14491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78369" y="3955363"/>
            <a:ext cx="1712795" cy="14491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515366" y="3951839"/>
            <a:ext cx="1712795" cy="14491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548950" y="3951838"/>
            <a:ext cx="1712795" cy="14491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582534" y="3951837"/>
            <a:ext cx="1712795" cy="14491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09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155183" y="3646450"/>
            <a:ext cx="3881636" cy="32115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8"/>
          </p:nvPr>
        </p:nvSpPr>
        <p:spPr>
          <a:xfrm>
            <a:off x="1" y="3646450"/>
            <a:ext cx="3881636" cy="32115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310365" y="3646450"/>
            <a:ext cx="3881636" cy="3211551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767309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344232" y="1770516"/>
            <a:ext cx="2787424" cy="400685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91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839694" y="3322310"/>
            <a:ext cx="3925178" cy="2177737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839695" y="0"/>
            <a:ext cx="2653371" cy="3138985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617020" y="676003"/>
            <a:ext cx="4019542" cy="246298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873312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96571" y="1654402"/>
            <a:ext cx="3846286" cy="400685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12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60738" y="1272547"/>
            <a:ext cx="2880000" cy="24105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901403" y="3683117"/>
            <a:ext cx="2880000" cy="24105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4050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75253" y="1320800"/>
            <a:ext cx="2880000" cy="2318774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915918" y="3731370"/>
            <a:ext cx="2880000" cy="2318774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434588" y="3731370"/>
            <a:ext cx="2880000" cy="2318774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2924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988460" y="1132118"/>
            <a:ext cx="4151085" cy="25109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39545" y="3643088"/>
            <a:ext cx="4151085" cy="25109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6837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37263" cy="6858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12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86862" y="1132118"/>
            <a:ext cx="4151085" cy="25109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1147" y="3788231"/>
            <a:ext cx="4151085" cy="25109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41147" y="1132118"/>
            <a:ext cx="4151085" cy="25109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86862" y="3788231"/>
            <a:ext cx="4151085" cy="25109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946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760689" y="2177142"/>
            <a:ext cx="2685140" cy="3918857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4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00286" y="1973942"/>
            <a:ext cx="4361543" cy="2583544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4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546558"/>
            <a:ext cx="3240000" cy="252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546558"/>
            <a:ext cx="3240000" cy="252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552302"/>
            <a:ext cx="3240000" cy="252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45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6496334" y="1528548"/>
            <a:ext cx="4408226" cy="4299045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725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843314" y="1528548"/>
            <a:ext cx="8480674" cy="4299045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429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2895175" y="1268385"/>
            <a:ext cx="1966686" cy="156517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970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442535" y="1801785"/>
            <a:ext cx="1828800" cy="1828800"/>
          </a:xfrm>
          <a:prstGeom prst="ellipse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6842760" y="4239194"/>
            <a:ext cx="5349240" cy="0"/>
          </a:xfrm>
          <a:prstGeom prst="line">
            <a:avLst/>
          </a:prstGeom>
          <a:ln w="2540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6858000" y="3526378"/>
            <a:ext cx="0" cy="7128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03080" y="3924325"/>
            <a:ext cx="0" cy="6297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538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615015" y="1801785"/>
            <a:ext cx="1828800" cy="1828800"/>
          </a:xfrm>
          <a:prstGeom prst="ellipse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8838775" y="1801785"/>
            <a:ext cx="1828800" cy="1828800"/>
          </a:xfrm>
          <a:prstGeom prst="ellipse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5211230" y="1801785"/>
            <a:ext cx="1828800" cy="1828800"/>
          </a:xfrm>
          <a:prstGeom prst="ellipse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44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554055" y="1801785"/>
            <a:ext cx="1828800" cy="1828800"/>
          </a:xfrm>
          <a:prstGeom prst="ellipse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3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54737" y="0"/>
            <a:ext cx="6037263" cy="6858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512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2911250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968539"/>
            <a:ext cx="2919622" cy="510335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958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3810058" y="2274503"/>
            <a:ext cx="1899862" cy="33144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14218" y="2193223"/>
            <a:ext cx="1991302" cy="349735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3393596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595360" y="1905000"/>
            <a:ext cx="2819400" cy="498348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5509478" y="4396740"/>
            <a:ext cx="1939959" cy="35322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3281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3108410" y="3276233"/>
            <a:ext cx="6071916" cy="3456463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5244349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0"/>
          </p:nvPr>
        </p:nvSpPr>
        <p:spPr>
          <a:xfrm>
            <a:off x="5703117" y="2191206"/>
            <a:ext cx="5201421" cy="3310234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841617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12192000" cy="434957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174788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5363547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20" hasCustomPrompt="1"/>
          </p:nvPr>
        </p:nvSpPr>
        <p:spPr>
          <a:xfrm>
            <a:off x="8552306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37584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43600" y="2068290"/>
            <a:ext cx="4038600" cy="229575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729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89760" y="1637258"/>
            <a:ext cx="2971799" cy="39086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968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>
          <a:xfrm>
            <a:off x="-10160" y="-10160"/>
            <a:ext cx="12202160" cy="686816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40960" y="1134001"/>
            <a:ext cx="2336800" cy="402727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0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2286787"/>
            <a:ext cx="3240000" cy="252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2286787"/>
            <a:ext cx="3240000" cy="252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2292531"/>
            <a:ext cx="3240000" cy="252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736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280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988325" y="3370566"/>
            <a:ext cx="2203675" cy="261069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3370566"/>
            <a:ext cx="5589456" cy="261069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592981" y="3370566"/>
            <a:ext cx="2194148" cy="261069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790653" y="3370566"/>
            <a:ext cx="2194148" cy="261069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85075" y="2197509"/>
            <a:ext cx="2895600" cy="174030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68365" y="2197509"/>
            <a:ext cx="2895600" cy="174030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01785" y="2197509"/>
            <a:ext cx="2895600" cy="174030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85075" y="4296696"/>
            <a:ext cx="2895600" cy="174030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268365" y="4296696"/>
            <a:ext cx="2895600" cy="174030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01785" y="4296696"/>
            <a:ext cx="2895600" cy="1740309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757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68517" y="1461396"/>
            <a:ext cx="2160000" cy="216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26234" y="1461396"/>
            <a:ext cx="2160000" cy="216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6234" y="3792220"/>
            <a:ext cx="2160000" cy="216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68517" y="3792220"/>
            <a:ext cx="2160000" cy="216000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471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709" y="3436374"/>
            <a:ext cx="2880000" cy="24105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35232" y="3436374"/>
            <a:ext cx="2880000" cy="2410570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528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536014" y="628674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2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12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089388" y="475487"/>
            <a:ext cx="344561" cy="475664"/>
            <a:chOff x="5746750" y="2914650"/>
            <a:chExt cx="698500" cy="1028700"/>
          </a:xfrm>
        </p:grpSpPr>
        <p:sp>
          <p:nvSpPr>
            <p:cNvPr id="9" name="Freeform 13"/>
            <p:cNvSpPr>
              <a:spLocks noEditPoints="1"/>
            </p:cNvSpPr>
            <p:nvPr userDrawn="1"/>
          </p:nvSpPr>
          <p:spPr bwMode="auto">
            <a:xfrm>
              <a:off x="5878513" y="3032125"/>
              <a:ext cx="368300" cy="674688"/>
            </a:xfrm>
            <a:custGeom>
              <a:avLst/>
              <a:gdLst>
                <a:gd name="T0" fmla="*/ 3010 w 5816"/>
                <a:gd name="T1" fmla="*/ 9847 h 10614"/>
                <a:gd name="T2" fmla="*/ 2521 w 5816"/>
                <a:gd name="T3" fmla="*/ 9828 h 10614"/>
                <a:gd name="T4" fmla="*/ 2915 w 5816"/>
                <a:gd name="T5" fmla="*/ 9454 h 10614"/>
                <a:gd name="T6" fmla="*/ 3188 w 5816"/>
                <a:gd name="T7" fmla="*/ 9071 h 10614"/>
                <a:gd name="T8" fmla="*/ 2104 w 5816"/>
                <a:gd name="T9" fmla="*/ 8547 h 10614"/>
                <a:gd name="T10" fmla="*/ 2431 w 5816"/>
                <a:gd name="T11" fmla="*/ 7913 h 10614"/>
                <a:gd name="T12" fmla="*/ 3023 w 5816"/>
                <a:gd name="T13" fmla="*/ 8264 h 10614"/>
                <a:gd name="T14" fmla="*/ 3262 w 5816"/>
                <a:gd name="T15" fmla="*/ 7068 h 10614"/>
                <a:gd name="T16" fmla="*/ 2008 w 5816"/>
                <a:gd name="T17" fmla="*/ 6497 h 10614"/>
                <a:gd name="T18" fmla="*/ 4377 w 5816"/>
                <a:gd name="T19" fmla="*/ 6360 h 10614"/>
                <a:gd name="T20" fmla="*/ 3181 w 5816"/>
                <a:gd name="T21" fmla="*/ 6251 h 10614"/>
                <a:gd name="T22" fmla="*/ 2577 w 5816"/>
                <a:gd name="T23" fmla="*/ 6215 h 10614"/>
                <a:gd name="T24" fmla="*/ 1243 w 5816"/>
                <a:gd name="T25" fmla="*/ 6537 h 10614"/>
                <a:gd name="T26" fmla="*/ 841 w 5816"/>
                <a:gd name="T27" fmla="*/ 5986 h 10614"/>
                <a:gd name="T28" fmla="*/ 1983 w 5816"/>
                <a:gd name="T29" fmla="*/ 6114 h 10614"/>
                <a:gd name="T30" fmla="*/ 5128 w 5816"/>
                <a:gd name="T31" fmla="*/ 6002 h 10614"/>
                <a:gd name="T32" fmla="*/ 5213 w 5816"/>
                <a:gd name="T33" fmla="*/ 5972 h 10614"/>
                <a:gd name="T34" fmla="*/ 559 w 5816"/>
                <a:gd name="T35" fmla="*/ 6303 h 10614"/>
                <a:gd name="T36" fmla="*/ 3543 w 5816"/>
                <a:gd name="T37" fmla="*/ 5651 h 10614"/>
                <a:gd name="T38" fmla="*/ 5042 w 5816"/>
                <a:gd name="T39" fmla="*/ 5657 h 10614"/>
                <a:gd name="T40" fmla="*/ 3141 w 5816"/>
                <a:gd name="T41" fmla="*/ 5523 h 10614"/>
                <a:gd name="T42" fmla="*/ 4852 w 5816"/>
                <a:gd name="T43" fmla="*/ 5304 h 10614"/>
                <a:gd name="T44" fmla="*/ 2681 w 5816"/>
                <a:gd name="T45" fmla="*/ 5402 h 10614"/>
                <a:gd name="T46" fmla="*/ 717 w 5816"/>
                <a:gd name="T47" fmla="*/ 5337 h 10614"/>
                <a:gd name="T48" fmla="*/ 1350 w 5816"/>
                <a:gd name="T49" fmla="*/ 5298 h 10614"/>
                <a:gd name="T50" fmla="*/ 356 w 5816"/>
                <a:gd name="T51" fmla="*/ 5222 h 10614"/>
                <a:gd name="T52" fmla="*/ 4889 w 5816"/>
                <a:gd name="T53" fmla="*/ 4927 h 10614"/>
                <a:gd name="T54" fmla="*/ 3410 w 5816"/>
                <a:gd name="T55" fmla="*/ 5246 h 10614"/>
                <a:gd name="T56" fmla="*/ 2071 w 5816"/>
                <a:gd name="T57" fmla="*/ 4754 h 10614"/>
                <a:gd name="T58" fmla="*/ 2432 w 5816"/>
                <a:gd name="T59" fmla="*/ 4752 h 10614"/>
                <a:gd name="T60" fmla="*/ 5301 w 5816"/>
                <a:gd name="T61" fmla="*/ 4758 h 10614"/>
                <a:gd name="T62" fmla="*/ 4180 w 5816"/>
                <a:gd name="T63" fmla="*/ 4622 h 10614"/>
                <a:gd name="T64" fmla="*/ 3515 w 5816"/>
                <a:gd name="T65" fmla="*/ 4642 h 10614"/>
                <a:gd name="T66" fmla="*/ 415 w 5816"/>
                <a:gd name="T67" fmla="*/ 4915 h 10614"/>
                <a:gd name="T68" fmla="*/ 4635 w 5816"/>
                <a:gd name="T69" fmla="*/ 4474 h 10614"/>
                <a:gd name="T70" fmla="*/ 2098 w 5816"/>
                <a:gd name="T71" fmla="*/ 3909 h 10614"/>
                <a:gd name="T72" fmla="*/ 3095 w 5816"/>
                <a:gd name="T73" fmla="*/ 3626 h 10614"/>
                <a:gd name="T74" fmla="*/ 5168 w 5816"/>
                <a:gd name="T75" fmla="*/ 2846 h 10614"/>
                <a:gd name="T76" fmla="*/ 2865 w 5816"/>
                <a:gd name="T77" fmla="*/ 2680 h 10614"/>
                <a:gd name="T78" fmla="*/ 2786 w 5816"/>
                <a:gd name="T79" fmla="*/ 2310 h 10614"/>
                <a:gd name="T80" fmla="*/ 4776 w 5816"/>
                <a:gd name="T81" fmla="*/ 2280 h 10614"/>
                <a:gd name="T82" fmla="*/ 4536 w 5816"/>
                <a:gd name="T83" fmla="*/ 2301 h 10614"/>
                <a:gd name="T84" fmla="*/ 2432 w 5816"/>
                <a:gd name="T85" fmla="*/ 2008 h 10614"/>
                <a:gd name="T86" fmla="*/ 3638 w 5816"/>
                <a:gd name="T87" fmla="*/ 2058 h 10614"/>
                <a:gd name="T88" fmla="*/ 3207 w 5816"/>
                <a:gd name="T89" fmla="*/ 1948 h 10614"/>
                <a:gd name="T90" fmla="*/ 5002 w 5816"/>
                <a:gd name="T91" fmla="*/ 1609 h 10614"/>
                <a:gd name="T92" fmla="*/ 3707 w 5816"/>
                <a:gd name="T93" fmla="*/ 1533 h 10614"/>
                <a:gd name="T94" fmla="*/ 3253 w 5816"/>
                <a:gd name="T95" fmla="*/ 1464 h 10614"/>
                <a:gd name="T96" fmla="*/ 5348 w 5816"/>
                <a:gd name="T97" fmla="*/ 565 h 10614"/>
                <a:gd name="T98" fmla="*/ 5482 w 5816"/>
                <a:gd name="T99" fmla="*/ 1217 h 10614"/>
                <a:gd name="T100" fmla="*/ 2684 w 5816"/>
                <a:gd name="T101" fmla="*/ 986 h 10614"/>
                <a:gd name="T102" fmla="*/ 2877 w 5816"/>
                <a:gd name="T103" fmla="*/ 992 h 10614"/>
                <a:gd name="T104" fmla="*/ 1386 w 5816"/>
                <a:gd name="T105" fmla="*/ 4186 h 10614"/>
                <a:gd name="T106" fmla="*/ 15 w 5816"/>
                <a:gd name="T107" fmla="*/ 5217 h 10614"/>
                <a:gd name="T108" fmla="*/ 1386 w 5816"/>
                <a:gd name="T109" fmla="*/ 6824 h 10614"/>
                <a:gd name="T110" fmla="*/ 2848 w 5816"/>
                <a:gd name="T111" fmla="*/ 10435 h 10614"/>
                <a:gd name="T112" fmla="*/ 5147 w 5816"/>
                <a:gd name="T113" fmla="*/ 6715 h 10614"/>
                <a:gd name="T114" fmla="*/ 3408 w 5816"/>
                <a:gd name="T115" fmla="*/ 3974 h 10614"/>
                <a:gd name="T116" fmla="*/ 4906 w 5816"/>
                <a:gd name="T117" fmla="*/ 3142 h 10614"/>
                <a:gd name="T118" fmla="*/ 5816 w 5816"/>
                <a:gd name="T119" fmla="*/ 1102 h 10614"/>
                <a:gd name="T120" fmla="*/ 3972 w 5816"/>
                <a:gd name="T121" fmla="*/ 27 h 10614"/>
                <a:gd name="T122" fmla="*/ 2014 w 5816"/>
                <a:gd name="T123" fmla="*/ 1272 h 10614"/>
                <a:gd name="T124" fmla="*/ 1543 w 5816"/>
                <a:gd name="T125" fmla="*/ 3273 h 10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16" h="10614">
                  <a:moveTo>
                    <a:pt x="2103" y="10326"/>
                  </a:moveTo>
                  <a:lnTo>
                    <a:pt x="2063" y="10321"/>
                  </a:lnTo>
                  <a:lnTo>
                    <a:pt x="2024" y="10316"/>
                  </a:lnTo>
                  <a:lnTo>
                    <a:pt x="1989" y="10310"/>
                  </a:lnTo>
                  <a:lnTo>
                    <a:pt x="1955" y="10302"/>
                  </a:lnTo>
                  <a:lnTo>
                    <a:pt x="1923" y="10294"/>
                  </a:lnTo>
                  <a:lnTo>
                    <a:pt x="1894" y="10284"/>
                  </a:lnTo>
                  <a:lnTo>
                    <a:pt x="1867" y="10274"/>
                  </a:lnTo>
                  <a:lnTo>
                    <a:pt x="1843" y="10264"/>
                  </a:lnTo>
                  <a:lnTo>
                    <a:pt x="1819" y="10252"/>
                  </a:lnTo>
                  <a:lnTo>
                    <a:pt x="1798" y="10239"/>
                  </a:lnTo>
                  <a:lnTo>
                    <a:pt x="1779" y="10227"/>
                  </a:lnTo>
                  <a:lnTo>
                    <a:pt x="1763" y="10215"/>
                  </a:lnTo>
                  <a:lnTo>
                    <a:pt x="1748" y="10202"/>
                  </a:lnTo>
                  <a:lnTo>
                    <a:pt x="1735" y="10190"/>
                  </a:lnTo>
                  <a:lnTo>
                    <a:pt x="1724" y="10177"/>
                  </a:lnTo>
                  <a:lnTo>
                    <a:pt x="1714" y="10164"/>
                  </a:lnTo>
                  <a:lnTo>
                    <a:pt x="1707" y="10151"/>
                  </a:lnTo>
                  <a:lnTo>
                    <a:pt x="1700" y="10140"/>
                  </a:lnTo>
                  <a:lnTo>
                    <a:pt x="1696" y="10128"/>
                  </a:lnTo>
                  <a:lnTo>
                    <a:pt x="1694" y="10117"/>
                  </a:lnTo>
                  <a:lnTo>
                    <a:pt x="1694" y="10107"/>
                  </a:lnTo>
                  <a:lnTo>
                    <a:pt x="1695" y="10097"/>
                  </a:lnTo>
                  <a:lnTo>
                    <a:pt x="1698" y="10087"/>
                  </a:lnTo>
                  <a:lnTo>
                    <a:pt x="1703" y="10079"/>
                  </a:lnTo>
                  <a:lnTo>
                    <a:pt x="1709" y="10073"/>
                  </a:lnTo>
                  <a:lnTo>
                    <a:pt x="1716" y="10067"/>
                  </a:lnTo>
                  <a:lnTo>
                    <a:pt x="1725" y="10062"/>
                  </a:lnTo>
                  <a:lnTo>
                    <a:pt x="1736" y="10059"/>
                  </a:lnTo>
                  <a:lnTo>
                    <a:pt x="1747" y="10057"/>
                  </a:lnTo>
                  <a:lnTo>
                    <a:pt x="1761" y="10057"/>
                  </a:lnTo>
                  <a:lnTo>
                    <a:pt x="1775" y="10058"/>
                  </a:lnTo>
                  <a:lnTo>
                    <a:pt x="1791" y="10061"/>
                  </a:lnTo>
                  <a:lnTo>
                    <a:pt x="1812" y="10066"/>
                  </a:lnTo>
                  <a:lnTo>
                    <a:pt x="1830" y="10071"/>
                  </a:lnTo>
                  <a:lnTo>
                    <a:pt x="1844" y="10077"/>
                  </a:lnTo>
                  <a:lnTo>
                    <a:pt x="1856" y="10084"/>
                  </a:lnTo>
                  <a:lnTo>
                    <a:pt x="1867" y="10092"/>
                  </a:lnTo>
                  <a:lnTo>
                    <a:pt x="1878" y="10101"/>
                  </a:lnTo>
                  <a:lnTo>
                    <a:pt x="1888" y="10111"/>
                  </a:lnTo>
                  <a:lnTo>
                    <a:pt x="1899" y="10124"/>
                  </a:lnTo>
                  <a:lnTo>
                    <a:pt x="1927" y="10155"/>
                  </a:lnTo>
                  <a:lnTo>
                    <a:pt x="1967" y="10198"/>
                  </a:lnTo>
                  <a:lnTo>
                    <a:pt x="1993" y="10224"/>
                  </a:lnTo>
                  <a:lnTo>
                    <a:pt x="2023" y="10255"/>
                  </a:lnTo>
                  <a:lnTo>
                    <a:pt x="2059" y="10288"/>
                  </a:lnTo>
                  <a:lnTo>
                    <a:pt x="2103" y="10326"/>
                  </a:lnTo>
                  <a:close/>
                  <a:moveTo>
                    <a:pt x="3010" y="9847"/>
                  </a:moveTo>
                  <a:lnTo>
                    <a:pt x="3052" y="9847"/>
                  </a:lnTo>
                  <a:lnTo>
                    <a:pt x="3087" y="9847"/>
                  </a:lnTo>
                  <a:lnTo>
                    <a:pt x="3114" y="9845"/>
                  </a:lnTo>
                  <a:lnTo>
                    <a:pt x="3136" y="9844"/>
                  </a:lnTo>
                  <a:lnTo>
                    <a:pt x="3154" y="9842"/>
                  </a:lnTo>
                  <a:lnTo>
                    <a:pt x="3167" y="9842"/>
                  </a:lnTo>
                  <a:lnTo>
                    <a:pt x="3177" y="9842"/>
                  </a:lnTo>
                  <a:lnTo>
                    <a:pt x="3184" y="9844"/>
                  </a:lnTo>
                  <a:lnTo>
                    <a:pt x="3187" y="9845"/>
                  </a:lnTo>
                  <a:lnTo>
                    <a:pt x="3189" y="9848"/>
                  </a:lnTo>
                  <a:lnTo>
                    <a:pt x="3191" y="9850"/>
                  </a:lnTo>
                  <a:lnTo>
                    <a:pt x="3194" y="9853"/>
                  </a:lnTo>
                  <a:lnTo>
                    <a:pt x="3198" y="9860"/>
                  </a:lnTo>
                  <a:lnTo>
                    <a:pt x="3203" y="9869"/>
                  </a:lnTo>
                  <a:lnTo>
                    <a:pt x="3210" y="9882"/>
                  </a:lnTo>
                  <a:lnTo>
                    <a:pt x="3220" y="9898"/>
                  </a:lnTo>
                  <a:lnTo>
                    <a:pt x="3232" y="9918"/>
                  </a:lnTo>
                  <a:lnTo>
                    <a:pt x="3249" y="9943"/>
                  </a:lnTo>
                  <a:lnTo>
                    <a:pt x="3227" y="9951"/>
                  </a:lnTo>
                  <a:lnTo>
                    <a:pt x="3208" y="9957"/>
                  </a:lnTo>
                  <a:lnTo>
                    <a:pt x="3191" y="9961"/>
                  </a:lnTo>
                  <a:lnTo>
                    <a:pt x="3175" y="9962"/>
                  </a:lnTo>
                  <a:lnTo>
                    <a:pt x="3168" y="9962"/>
                  </a:lnTo>
                  <a:lnTo>
                    <a:pt x="3161" y="9962"/>
                  </a:lnTo>
                  <a:lnTo>
                    <a:pt x="3155" y="9961"/>
                  </a:lnTo>
                  <a:lnTo>
                    <a:pt x="3148" y="9960"/>
                  </a:lnTo>
                  <a:lnTo>
                    <a:pt x="3135" y="9955"/>
                  </a:lnTo>
                  <a:lnTo>
                    <a:pt x="3124" y="9949"/>
                  </a:lnTo>
                  <a:lnTo>
                    <a:pt x="3112" y="9942"/>
                  </a:lnTo>
                  <a:lnTo>
                    <a:pt x="3101" y="9932"/>
                  </a:lnTo>
                  <a:lnTo>
                    <a:pt x="3089" y="9921"/>
                  </a:lnTo>
                  <a:lnTo>
                    <a:pt x="3076" y="9908"/>
                  </a:lnTo>
                  <a:lnTo>
                    <a:pt x="3047" y="9880"/>
                  </a:lnTo>
                  <a:lnTo>
                    <a:pt x="3010" y="9847"/>
                  </a:lnTo>
                  <a:close/>
                  <a:moveTo>
                    <a:pt x="2342" y="9943"/>
                  </a:moveTo>
                  <a:lnTo>
                    <a:pt x="2378" y="9908"/>
                  </a:lnTo>
                  <a:lnTo>
                    <a:pt x="2407" y="9880"/>
                  </a:lnTo>
                  <a:lnTo>
                    <a:pt x="2421" y="9868"/>
                  </a:lnTo>
                  <a:lnTo>
                    <a:pt x="2433" y="9857"/>
                  </a:lnTo>
                  <a:lnTo>
                    <a:pt x="2444" y="9848"/>
                  </a:lnTo>
                  <a:lnTo>
                    <a:pt x="2456" y="9839"/>
                  </a:lnTo>
                  <a:lnTo>
                    <a:pt x="2467" y="9833"/>
                  </a:lnTo>
                  <a:lnTo>
                    <a:pt x="2479" y="9829"/>
                  </a:lnTo>
                  <a:lnTo>
                    <a:pt x="2485" y="9827"/>
                  </a:lnTo>
                  <a:lnTo>
                    <a:pt x="2492" y="9826"/>
                  </a:lnTo>
                  <a:lnTo>
                    <a:pt x="2499" y="9826"/>
                  </a:lnTo>
                  <a:lnTo>
                    <a:pt x="2506" y="9826"/>
                  </a:lnTo>
                  <a:lnTo>
                    <a:pt x="2521" y="9828"/>
                  </a:lnTo>
                  <a:lnTo>
                    <a:pt x="2538" y="9831"/>
                  </a:lnTo>
                  <a:lnTo>
                    <a:pt x="2559" y="9837"/>
                  </a:lnTo>
                  <a:lnTo>
                    <a:pt x="2580" y="9847"/>
                  </a:lnTo>
                  <a:lnTo>
                    <a:pt x="2564" y="9871"/>
                  </a:lnTo>
                  <a:lnTo>
                    <a:pt x="2551" y="9890"/>
                  </a:lnTo>
                  <a:lnTo>
                    <a:pt x="2542" y="9906"/>
                  </a:lnTo>
                  <a:lnTo>
                    <a:pt x="2534" y="9919"/>
                  </a:lnTo>
                  <a:lnTo>
                    <a:pt x="2529" y="9930"/>
                  </a:lnTo>
                  <a:lnTo>
                    <a:pt x="2524" y="9937"/>
                  </a:lnTo>
                  <a:lnTo>
                    <a:pt x="2522" y="9940"/>
                  </a:lnTo>
                  <a:lnTo>
                    <a:pt x="2520" y="9942"/>
                  </a:lnTo>
                  <a:lnTo>
                    <a:pt x="2517" y="9944"/>
                  </a:lnTo>
                  <a:lnTo>
                    <a:pt x="2514" y="9945"/>
                  </a:lnTo>
                  <a:lnTo>
                    <a:pt x="2507" y="9946"/>
                  </a:lnTo>
                  <a:lnTo>
                    <a:pt x="2498" y="9946"/>
                  </a:lnTo>
                  <a:lnTo>
                    <a:pt x="2485" y="9946"/>
                  </a:lnTo>
                  <a:lnTo>
                    <a:pt x="2468" y="9945"/>
                  </a:lnTo>
                  <a:lnTo>
                    <a:pt x="2446" y="9943"/>
                  </a:lnTo>
                  <a:lnTo>
                    <a:pt x="2418" y="9942"/>
                  </a:lnTo>
                  <a:lnTo>
                    <a:pt x="2383" y="9942"/>
                  </a:lnTo>
                  <a:lnTo>
                    <a:pt x="2342" y="9943"/>
                  </a:lnTo>
                  <a:close/>
                  <a:moveTo>
                    <a:pt x="2246" y="9607"/>
                  </a:moveTo>
                  <a:lnTo>
                    <a:pt x="2246" y="9607"/>
                  </a:lnTo>
                  <a:lnTo>
                    <a:pt x="2246" y="9607"/>
                  </a:lnTo>
                  <a:close/>
                  <a:moveTo>
                    <a:pt x="3344" y="9270"/>
                  </a:moveTo>
                  <a:lnTo>
                    <a:pt x="3344" y="9607"/>
                  </a:lnTo>
                  <a:lnTo>
                    <a:pt x="3201" y="9607"/>
                  </a:lnTo>
                  <a:lnTo>
                    <a:pt x="3205" y="9564"/>
                  </a:lnTo>
                  <a:lnTo>
                    <a:pt x="3208" y="9534"/>
                  </a:lnTo>
                  <a:lnTo>
                    <a:pt x="3210" y="9510"/>
                  </a:lnTo>
                  <a:lnTo>
                    <a:pt x="3214" y="9493"/>
                  </a:lnTo>
                  <a:lnTo>
                    <a:pt x="3219" y="9478"/>
                  </a:lnTo>
                  <a:lnTo>
                    <a:pt x="3225" y="9461"/>
                  </a:lnTo>
                  <a:lnTo>
                    <a:pt x="3235" y="9440"/>
                  </a:lnTo>
                  <a:lnTo>
                    <a:pt x="3247" y="9413"/>
                  </a:lnTo>
                  <a:lnTo>
                    <a:pt x="3259" y="9389"/>
                  </a:lnTo>
                  <a:lnTo>
                    <a:pt x="3270" y="9368"/>
                  </a:lnTo>
                  <a:lnTo>
                    <a:pt x="3282" y="9349"/>
                  </a:lnTo>
                  <a:lnTo>
                    <a:pt x="3293" y="9332"/>
                  </a:lnTo>
                  <a:lnTo>
                    <a:pt x="3317" y="9302"/>
                  </a:lnTo>
                  <a:lnTo>
                    <a:pt x="3344" y="9270"/>
                  </a:lnTo>
                  <a:close/>
                  <a:moveTo>
                    <a:pt x="2819" y="9607"/>
                  </a:moveTo>
                  <a:lnTo>
                    <a:pt x="2819" y="9414"/>
                  </a:lnTo>
                  <a:lnTo>
                    <a:pt x="2847" y="9428"/>
                  </a:lnTo>
                  <a:lnTo>
                    <a:pt x="2867" y="9438"/>
                  </a:lnTo>
                  <a:lnTo>
                    <a:pt x="2883" y="9446"/>
                  </a:lnTo>
                  <a:lnTo>
                    <a:pt x="2899" y="9451"/>
                  </a:lnTo>
                  <a:lnTo>
                    <a:pt x="2915" y="9454"/>
                  </a:lnTo>
                  <a:lnTo>
                    <a:pt x="2937" y="9457"/>
                  </a:lnTo>
                  <a:lnTo>
                    <a:pt x="2968" y="9459"/>
                  </a:lnTo>
                  <a:lnTo>
                    <a:pt x="3010" y="9463"/>
                  </a:lnTo>
                  <a:lnTo>
                    <a:pt x="2983" y="9505"/>
                  </a:lnTo>
                  <a:lnTo>
                    <a:pt x="2967" y="9535"/>
                  </a:lnTo>
                  <a:lnTo>
                    <a:pt x="2961" y="9545"/>
                  </a:lnTo>
                  <a:lnTo>
                    <a:pt x="2956" y="9553"/>
                  </a:lnTo>
                  <a:lnTo>
                    <a:pt x="2951" y="9560"/>
                  </a:lnTo>
                  <a:lnTo>
                    <a:pt x="2945" y="9565"/>
                  </a:lnTo>
                  <a:lnTo>
                    <a:pt x="2939" y="9570"/>
                  </a:lnTo>
                  <a:lnTo>
                    <a:pt x="2931" y="9574"/>
                  </a:lnTo>
                  <a:lnTo>
                    <a:pt x="2921" y="9577"/>
                  </a:lnTo>
                  <a:lnTo>
                    <a:pt x="2909" y="9581"/>
                  </a:lnTo>
                  <a:lnTo>
                    <a:pt x="2872" y="9591"/>
                  </a:lnTo>
                  <a:lnTo>
                    <a:pt x="2819" y="9607"/>
                  </a:lnTo>
                  <a:close/>
                  <a:moveTo>
                    <a:pt x="2246" y="9607"/>
                  </a:moveTo>
                  <a:lnTo>
                    <a:pt x="2249" y="9569"/>
                  </a:lnTo>
                  <a:lnTo>
                    <a:pt x="2250" y="9540"/>
                  </a:lnTo>
                  <a:lnTo>
                    <a:pt x="2249" y="9515"/>
                  </a:lnTo>
                  <a:lnTo>
                    <a:pt x="2248" y="9496"/>
                  </a:lnTo>
                  <a:lnTo>
                    <a:pt x="2246" y="9482"/>
                  </a:lnTo>
                  <a:lnTo>
                    <a:pt x="2245" y="9472"/>
                  </a:lnTo>
                  <a:lnTo>
                    <a:pt x="2244" y="9466"/>
                  </a:lnTo>
                  <a:lnTo>
                    <a:pt x="2246" y="9463"/>
                  </a:lnTo>
                  <a:lnTo>
                    <a:pt x="2249" y="9461"/>
                  </a:lnTo>
                  <a:lnTo>
                    <a:pt x="2255" y="9462"/>
                  </a:lnTo>
                  <a:lnTo>
                    <a:pt x="2265" y="9463"/>
                  </a:lnTo>
                  <a:lnTo>
                    <a:pt x="2279" y="9465"/>
                  </a:lnTo>
                  <a:lnTo>
                    <a:pt x="2298" y="9466"/>
                  </a:lnTo>
                  <a:lnTo>
                    <a:pt x="2323" y="9467"/>
                  </a:lnTo>
                  <a:lnTo>
                    <a:pt x="2352" y="9466"/>
                  </a:lnTo>
                  <a:lnTo>
                    <a:pt x="2389" y="9463"/>
                  </a:lnTo>
                  <a:lnTo>
                    <a:pt x="2246" y="9607"/>
                  </a:lnTo>
                  <a:close/>
                  <a:moveTo>
                    <a:pt x="3106" y="9174"/>
                  </a:moveTo>
                  <a:lnTo>
                    <a:pt x="3079" y="9277"/>
                  </a:lnTo>
                  <a:lnTo>
                    <a:pt x="3106" y="9174"/>
                  </a:lnTo>
                  <a:close/>
                  <a:moveTo>
                    <a:pt x="3106" y="9174"/>
                  </a:moveTo>
                  <a:lnTo>
                    <a:pt x="3106" y="8743"/>
                  </a:lnTo>
                  <a:lnTo>
                    <a:pt x="3154" y="8743"/>
                  </a:lnTo>
                  <a:lnTo>
                    <a:pt x="3154" y="8818"/>
                  </a:lnTo>
                  <a:lnTo>
                    <a:pt x="3156" y="8875"/>
                  </a:lnTo>
                  <a:lnTo>
                    <a:pt x="3157" y="8898"/>
                  </a:lnTo>
                  <a:lnTo>
                    <a:pt x="3159" y="8919"/>
                  </a:lnTo>
                  <a:lnTo>
                    <a:pt x="3161" y="8938"/>
                  </a:lnTo>
                  <a:lnTo>
                    <a:pt x="3163" y="8957"/>
                  </a:lnTo>
                  <a:lnTo>
                    <a:pt x="3169" y="8991"/>
                  </a:lnTo>
                  <a:lnTo>
                    <a:pt x="3177" y="9027"/>
                  </a:lnTo>
                  <a:lnTo>
                    <a:pt x="3188" y="9071"/>
                  </a:lnTo>
                  <a:lnTo>
                    <a:pt x="3201" y="9127"/>
                  </a:lnTo>
                  <a:lnTo>
                    <a:pt x="3106" y="9174"/>
                  </a:lnTo>
                  <a:close/>
                  <a:moveTo>
                    <a:pt x="1911" y="9750"/>
                  </a:moveTo>
                  <a:lnTo>
                    <a:pt x="1911" y="9720"/>
                  </a:lnTo>
                  <a:lnTo>
                    <a:pt x="1910" y="9691"/>
                  </a:lnTo>
                  <a:lnTo>
                    <a:pt x="1908" y="9662"/>
                  </a:lnTo>
                  <a:lnTo>
                    <a:pt x="1906" y="9634"/>
                  </a:lnTo>
                  <a:lnTo>
                    <a:pt x="1900" y="9580"/>
                  </a:lnTo>
                  <a:lnTo>
                    <a:pt x="1893" y="9528"/>
                  </a:lnTo>
                  <a:lnTo>
                    <a:pt x="1886" y="9477"/>
                  </a:lnTo>
                  <a:lnTo>
                    <a:pt x="1879" y="9426"/>
                  </a:lnTo>
                  <a:lnTo>
                    <a:pt x="1872" y="9376"/>
                  </a:lnTo>
                  <a:lnTo>
                    <a:pt x="1867" y="9325"/>
                  </a:lnTo>
                  <a:lnTo>
                    <a:pt x="1865" y="9300"/>
                  </a:lnTo>
                  <a:lnTo>
                    <a:pt x="1864" y="9273"/>
                  </a:lnTo>
                  <a:lnTo>
                    <a:pt x="1864" y="9247"/>
                  </a:lnTo>
                  <a:lnTo>
                    <a:pt x="1864" y="9220"/>
                  </a:lnTo>
                  <a:lnTo>
                    <a:pt x="1865" y="9192"/>
                  </a:lnTo>
                  <a:lnTo>
                    <a:pt x="1866" y="9165"/>
                  </a:lnTo>
                  <a:lnTo>
                    <a:pt x="1869" y="9136"/>
                  </a:lnTo>
                  <a:lnTo>
                    <a:pt x="1873" y="9106"/>
                  </a:lnTo>
                  <a:lnTo>
                    <a:pt x="1878" y="9076"/>
                  </a:lnTo>
                  <a:lnTo>
                    <a:pt x="1884" y="9045"/>
                  </a:lnTo>
                  <a:lnTo>
                    <a:pt x="1892" y="9012"/>
                  </a:lnTo>
                  <a:lnTo>
                    <a:pt x="1901" y="8979"/>
                  </a:lnTo>
                  <a:lnTo>
                    <a:pt x="1911" y="8943"/>
                  </a:lnTo>
                  <a:lnTo>
                    <a:pt x="1923" y="8908"/>
                  </a:lnTo>
                  <a:lnTo>
                    <a:pt x="1937" y="8870"/>
                  </a:lnTo>
                  <a:lnTo>
                    <a:pt x="1953" y="8832"/>
                  </a:lnTo>
                  <a:lnTo>
                    <a:pt x="1983" y="8762"/>
                  </a:lnTo>
                  <a:lnTo>
                    <a:pt x="2006" y="8709"/>
                  </a:lnTo>
                  <a:lnTo>
                    <a:pt x="2016" y="8688"/>
                  </a:lnTo>
                  <a:lnTo>
                    <a:pt x="2024" y="8669"/>
                  </a:lnTo>
                  <a:lnTo>
                    <a:pt x="2031" y="8650"/>
                  </a:lnTo>
                  <a:lnTo>
                    <a:pt x="2037" y="8630"/>
                  </a:lnTo>
                  <a:lnTo>
                    <a:pt x="2042" y="8610"/>
                  </a:lnTo>
                  <a:lnTo>
                    <a:pt x="2046" y="8588"/>
                  </a:lnTo>
                  <a:lnTo>
                    <a:pt x="2049" y="8563"/>
                  </a:lnTo>
                  <a:lnTo>
                    <a:pt x="2051" y="8533"/>
                  </a:lnTo>
                  <a:lnTo>
                    <a:pt x="2053" y="8500"/>
                  </a:lnTo>
                  <a:lnTo>
                    <a:pt x="2054" y="8459"/>
                  </a:lnTo>
                  <a:lnTo>
                    <a:pt x="2054" y="8414"/>
                  </a:lnTo>
                  <a:lnTo>
                    <a:pt x="2054" y="8359"/>
                  </a:lnTo>
                  <a:lnTo>
                    <a:pt x="2103" y="8359"/>
                  </a:lnTo>
                  <a:lnTo>
                    <a:pt x="2103" y="8406"/>
                  </a:lnTo>
                  <a:lnTo>
                    <a:pt x="2103" y="8452"/>
                  </a:lnTo>
                  <a:lnTo>
                    <a:pt x="2104" y="8500"/>
                  </a:lnTo>
                  <a:lnTo>
                    <a:pt x="2104" y="8547"/>
                  </a:lnTo>
                  <a:lnTo>
                    <a:pt x="2105" y="8595"/>
                  </a:lnTo>
                  <a:lnTo>
                    <a:pt x="2105" y="8642"/>
                  </a:lnTo>
                  <a:lnTo>
                    <a:pt x="2106" y="8689"/>
                  </a:lnTo>
                  <a:lnTo>
                    <a:pt x="2105" y="8737"/>
                  </a:lnTo>
                  <a:lnTo>
                    <a:pt x="2105" y="8784"/>
                  </a:lnTo>
                  <a:lnTo>
                    <a:pt x="2104" y="8831"/>
                  </a:lnTo>
                  <a:lnTo>
                    <a:pt x="2102" y="8879"/>
                  </a:lnTo>
                  <a:lnTo>
                    <a:pt x="2100" y="8925"/>
                  </a:lnTo>
                  <a:lnTo>
                    <a:pt x="2097" y="8971"/>
                  </a:lnTo>
                  <a:lnTo>
                    <a:pt x="2093" y="9016"/>
                  </a:lnTo>
                  <a:lnTo>
                    <a:pt x="2089" y="9062"/>
                  </a:lnTo>
                  <a:lnTo>
                    <a:pt x="2083" y="9106"/>
                  </a:lnTo>
                  <a:lnTo>
                    <a:pt x="2076" y="9160"/>
                  </a:lnTo>
                  <a:lnTo>
                    <a:pt x="2071" y="9212"/>
                  </a:lnTo>
                  <a:lnTo>
                    <a:pt x="2067" y="9261"/>
                  </a:lnTo>
                  <a:lnTo>
                    <a:pt x="2064" y="9310"/>
                  </a:lnTo>
                  <a:lnTo>
                    <a:pt x="2060" y="9356"/>
                  </a:lnTo>
                  <a:lnTo>
                    <a:pt x="2057" y="9402"/>
                  </a:lnTo>
                  <a:lnTo>
                    <a:pt x="2054" y="9446"/>
                  </a:lnTo>
                  <a:lnTo>
                    <a:pt x="2049" y="9487"/>
                  </a:lnTo>
                  <a:lnTo>
                    <a:pt x="2046" y="9506"/>
                  </a:lnTo>
                  <a:lnTo>
                    <a:pt x="2042" y="9527"/>
                  </a:lnTo>
                  <a:lnTo>
                    <a:pt x="2038" y="9546"/>
                  </a:lnTo>
                  <a:lnTo>
                    <a:pt x="2034" y="9564"/>
                  </a:lnTo>
                  <a:lnTo>
                    <a:pt x="2028" y="9582"/>
                  </a:lnTo>
                  <a:lnTo>
                    <a:pt x="2022" y="9600"/>
                  </a:lnTo>
                  <a:lnTo>
                    <a:pt x="2016" y="9618"/>
                  </a:lnTo>
                  <a:lnTo>
                    <a:pt x="2008" y="9634"/>
                  </a:lnTo>
                  <a:lnTo>
                    <a:pt x="2000" y="9651"/>
                  </a:lnTo>
                  <a:lnTo>
                    <a:pt x="1991" y="9666"/>
                  </a:lnTo>
                  <a:lnTo>
                    <a:pt x="1980" y="9681"/>
                  </a:lnTo>
                  <a:lnTo>
                    <a:pt x="1969" y="9697"/>
                  </a:lnTo>
                  <a:lnTo>
                    <a:pt x="1957" y="9711"/>
                  </a:lnTo>
                  <a:lnTo>
                    <a:pt x="1943" y="9724"/>
                  </a:lnTo>
                  <a:lnTo>
                    <a:pt x="1927" y="9737"/>
                  </a:lnTo>
                  <a:lnTo>
                    <a:pt x="1911" y="9750"/>
                  </a:lnTo>
                  <a:close/>
                  <a:moveTo>
                    <a:pt x="2342" y="8695"/>
                  </a:moveTo>
                  <a:lnTo>
                    <a:pt x="2342" y="7592"/>
                  </a:lnTo>
                  <a:lnTo>
                    <a:pt x="2354" y="7613"/>
                  </a:lnTo>
                  <a:lnTo>
                    <a:pt x="2365" y="7637"/>
                  </a:lnTo>
                  <a:lnTo>
                    <a:pt x="2376" y="7665"/>
                  </a:lnTo>
                  <a:lnTo>
                    <a:pt x="2386" y="7694"/>
                  </a:lnTo>
                  <a:lnTo>
                    <a:pt x="2395" y="7726"/>
                  </a:lnTo>
                  <a:lnTo>
                    <a:pt x="2403" y="7760"/>
                  </a:lnTo>
                  <a:lnTo>
                    <a:pt x="2411" y="7796"/>
                  </a:lnTo>
                  <a:lnTo>
                    <a:pt x="2418" y="7834"/>
                  </a:lnTo>
                  <a:lnTo>
                    <a:pt x="2425" y="7873"/>
                  </a:lnTo>
                  <a:lnTo>
                    <a:pt x="2431" y="7913"/>
                  </a:lnTo>
                  <a:lnTo>
                    <a:pt x="2435" y="7954"/>
                  </a:lnTo>
                  <a:lnTo>
                    <a:pt x="2439" y="7997"/>
                  </a:lnTo>
                  <a:lnTo>
                    <a:pt x="2442" y="8039"/>
                  </a:lnTo>
                  <a:lnTo>
                    <a:pt x="2444" y="8083"/>
                  </a:lnTo>
                  <a:lnTo>
                    <a:pt x="2446" y="8126"/>
                  </a:lnTo>
                  <a:lnTo>
                    <a:pt x="2447" y="8170"/>
                  </a:lnTo>
                  <a:lnTo>
                    <a:pt x="2446" y="8212"/>
                  </a:lnTo>
                  <a:lnTo>
                    <a:pt x="2446" y="8256"/>
                  </a:lnTo>
                  <a:lnTo>
                    <a:pt x="2444" y="8297"/>
                  </a:lnTo>
                  <a:lnTo>
                    <a:pt x="2441" y="8339"/>
                  </a:lnTo>
                  <a:lnTo>
                    <a:pt x="2438" y="8379"/>
                  </a:lnTo>
                  <a:lnTo>
                    <a:pt x="2433" y="8419"/>
                  </a:lnTo>
                  <a:lnTo>
                    <a:pt x="2428" y="8456"/>
                  </a:lnTo>
                  <a:lnTo>
                    <a:pt x="2422" y="8492"/>
                  </a:lnTo>
                  <a:lnTo>
                    <a:pt x="2414" y="8526"/>
                  </a:lnTo>
                  <a:lnTo>
                    <a:pt x="2407" y="8559"/>
                  </a:lnTo>
                  <a:lnTo>
                    <a:pt x="2398" y="8588"/>
                  </a:lnTo>
                  <a:lnTo>
                    <a:pt x="2388" y="8615"/>
                  </a:lnTo>
                  <a:lnTo>
                    <a:pt x="2378" y="8640"/>
                  </a:lnTo>
                  <a:lnTo>
                    <a:pt x="2367" y="8662"/>
                  </a:lnTo>
                  <a:lnTo>
                    <a:pt x="2355" y="8680"/>
                  </a:lnTo>
                  <a:lnTo>
                    <a:pt x="2342" y="8695"/>
                  </a:lnTo>
                  <a:close/>
                  <a:moveTo>
                    <a:pt x="2962" y="7256"/>
                  </a:moveTo>
                  <a:lnTo>
                    <a:pt x="3010" y="7256"/>
                  </a:lnTo>
                  <a:lnTo>
                    <a:pt x="3010" y="7330"/>
                  </a:lnTo>
                  <a:lnTo>
                    <a:pt x="3013" y="7404"/>
                  </a:lnTo>
                  <a:lnTo>
                    <a:pt x="3016" y="7476"/>
                  </a:lnTo>
                  <a:lnTo>
                    <a:pt x="3021" y="7548"/>
                  </a:lnTo>
                  <a:lnTo>
                    <a:pt x="3027" y="7618"/>
                  </a:lnTo>
                  <a:lnTo>
                    <a:pt x="3033" y="7688"/>
                  </a:lnTo>
                  <a:lnTo>
                    <a:pt x="3040" y="7757"/>
                  </a:lnTo>
                  <a:lnTo>
                    <a:pt x="3047" y="7826"/>
                  </a:lnTo>
                  <a:lnTo>
                    <a:pt x="3055" y="7893"/>
                  </a:lnTo>
                  <a:lnTo>
                    <a:pt x="3063" y="7960"/>
                  </a:lnTo>
                  <a:lnTo>
                    <a:pt x="3071" y="8027"/>
                  </a:lnTo>
                  <a:lnTo>
                    <a:pt x="3078" y="8094"/>
                  </a:lnTo>
                  <a:lnTo>
                    <a:pt x="3086" y="8161"/>
                  </a:lnTo>
                  <a:lnTo>
                    <a:pt x="3093" y="8227"/>
                  </a:lnTo>
                  <a:lnTo>
                    <a:pt x="3100" y="8293"/>
                  </a:lnTo>
                  <a:lnTo>
                    <a:pt x="3106" y="8359"/>
                  </a:lnTo>
                  <a:lnTo>
                    <a:pt x="3091" y="8348"/>
                  </a:lnTo>
                  <a:lnTo>
                    <a:pt x="3077" y="8336"/>
                  </a:lnTo>
                  <a:lnTo>
                    <a:pt x="3065" y="8324"/>
                  </a:lnTo>
                  <a:lnTo>
                    <a:pt x="3054" y="8313"/>
                  </a:lnTo>
                  <a:lnTo>
                    <a:pt x="3044" y="8300"/>
                  </a:lnTo>
                  <a:lnTo>
                    <a:pt x="3036" y="8288"/>
                  </a:lnTo>
                  <a:lnTo>
                    <a:pt x="3029" y="8276"/>
                  </a:lnTo>
                  <a:lnTo>
                    <a:pt x="3023" y="8264"/>
                  </a:lnTo>
                  <a:lnTo>
                    <a:pt x="3016" y="8252"/>
                  </a:lnTo>
                  <a:lnTo>
                    <a:pt x="3012" y="8239"/>
                  </a:lnTo>
                  <a:lnTo>
                    <a:pt x="3008" y="8225"/>
                  </a:lnTo>
                  <a:lnTo>
                    <a:pt x="3006" y="8212"/>
                  </a:lnTo>
                  <a:lnTo>
                    <a:pt x="3003" y="8198"/>
                  </a:lnTo>
                  <a:lnTo>
                    <a:pt x="3002" y="8184"/>
                  </a:lnTo>
                  <a:lnTo>
                    <a:pt x="3001" y="8170"/>
                  </a:lnTo>
                  <a:lnTo>
                    <a:pt x="3001" y="8156"/>
                  </a:lnTo>
                  <a:lnTo>
                    <a:pt x="3002" y="8091"/>
                  </a:lnTo>
                  <a:lnTo>
                    <a:pt x="3006" y="8019"/>
                  </a:lnTo>
                  <a:lnTo>
                    <a:pt x="3008" y="7978"/>
                  </a:lnTo>
                  <a:lnTo>
                    <a:pt x="3008" y="7935"/>
                  </a:lnTo>
                  <a:lnTo>
                    <a:pt x="3007" y="7913"/>
                  </a:lnTo>
                  <a:lnTo>
                    <a:pt x="3006" y="7888"/>
                  </a:lnTo>
                  <a:lnTo>
                    <a:pt x="3005" y="7864"/>
                  </a:lnTo>
                  <a:lnTo>
                    <a:pt x="3002" y="7839"/>
                  </a:lnTo>
                  <a:lnTo>
                    <a:pt x="2995" y="7770"/>
                  </a:lnTo>
                  <a:lnTo>
                    <a:pt x="2988" y="7704"/>
                  </a:lnTo>
                  <a:lnTo>
                    <a:pt x="2981" y="7640"/>
                  </a:lnTo>
                  <a:lnTo>
                    <a:pt x="2975" y="7574"/>
                  </a:lnTo>
                  <a:lnTo>
                    <a:pt x="2970" y="7506"/>
                  </a:lnTo>
                  <a:lnTo>
                    <a:pt x="2966" y="7432"/>
                  </a:lnTo>
                  <a:lnTo>
                    <a:pt x="2963" y="7349"/>
                  </a:lnTo>
                  <a:lnTo>
                    <a:pt x="2962" y="7256"/>
                  </a:lnTo>
                  <a:close/>
                  <a:moveTo>
                    <a:pt x="2676" y="6872"/>
                  </a:moveTo>
                  <a:lnTo>
                    <a:pt x="2724" y="6872"/>
                  </a:lnTo>
                  <a:lnTo>
                    <a:pt x="2724" y="7495"/>
                  </a:lnTo>
                  <a:lnTo>
                    <a:pt x="2676" y="7495"/>
                  </a:lnTo>
                  <a:lnTo>
                    <a:pt x="2676" y="6872"/>
                  </a:lnTo>
                  <a:close/>
                  <a:moveTo>
                    <a:pt x="3106" y="6680"/>
                  </a:moveTo>
                  <a:lnTo>
                    <a:pt x="3125" y="6690"/>
                  </a:lnTo>
                  <a:lnTo>
                    <a:pt x="3144" y="6701"/>
                  </a:lnTo>
                  <a:lnTo>
                    <a:pt x="3160" y="6714"/>
                  </a:lnTo>
                  <a:lnTo>
                    <a:pt x="3175" y="6728"/>
                  </a:lnTo>
                  <a:lnTo>
                    <a:pt x="3189" y="6744"/>
                  </a:lnTo>
                  <a:lnTo>
                    <a:pt x="3201" y="6761"/>
                  </a:lnTo>
                  <a:lnTo>
                    <a:pt x="3211" y="6781"/>
                  </a:lnTo>
                  <a:lnTo>
                    <a:pt x="3221" y="6801"/>
                  </a:lnTo>
                  <a:lnTo>
                    <a:pt x="3229" y="6822"/>
                  </a:lnTo>
                  <a:lnTo>
                    <a:pt x="3236" y="6845"/>
                  </a:lnTo>
                  <a:lnTo>
                    <a:pt x="3242" y="6870"/>
                  </a:lnTo>
                  <a:lnTo>
                    <a:pt x="3247" y="6895"/>
                  </a:lnTo>
                  <a:lnTo>
                    <a:pt x="3252" y="6921"/>
                  </a:lnTo>
                  <a:lnTo>
                    <a:pt x="3255" y="6949"/>
                  </a:lnTo>
                  <a:lnTo>
                    <a:pt x="3259" y="6978"/>
                  </a:lnTo>
                  <a:lnTo>
                    <a:pt x="3260" y="7006"/>
                  </a:lnTo>
                  <a:lnTo>
                    <a:pt x="3262" y="7037"/>
                  </a:lnTo>
                  <a:lnTo>
                    <a:pt x="3262" y="7068"/>
                  </a:lnTo>
                  <a:lnTo>
                    <a:pt x="3263" y="7100"/>
                  </a:lnTo>
                  <a:lnTo>
                    <a:pt x="3262" y="7132"/>
                  </a:lnTo>
                  <a:lnTo>
                    <a:pt x="3261" y="7198"/>
                  </a:lnTo>
                  <a:lnTo>
                    <a:pt x="3258" y="7266"/>
                  </a:lnTo>
                  <a:lnTo>
                    <a:pt x="3254" y="7334"/>
                  </a:lnTo>
                  <a:lnTo>
                    <a:pt x="3252" y="7404"/>
                  </a:lnTo>
                  <a:lnTo>
                    <a:pt x="3249" y="7474"/>
                  </a:lnTo>
                  <a:lnTo>
                    <a:pt x="3249" y="7544"/>
                  </a:lnTo>
                  <a:lnTo>
                    <a:pt x="3201" y="7544"/>
                  </a:lnTo>
                  <a:lnTo>
                    <a:pt x="3201" y="7493"/>
                  </a:lnTo>
                  <a:lnTo>
                    <a:pt x="3200" y="7439"/>
                  </a:lnTo>
                  <a:lnTo>
                    <a:pt x="3199" y="7382"/>
                  </a:lnTo>
                  <a:lnTo>
                    <a:pt x="3197" y="7322"/>
                  </a:lnTo>
                  <a:lnTo>
                    <a:pt x="3195" y="7262"/>
                  </a:lnTo>
                  <a:lnTo>
                    <a:pt x="3191" y="7200"/>
                  </a:lnTo>
                  <a:lnTo>
                    <a:pt x="3187" y="7137"/>
                  </a:lnTo>
                  <a:lnTo>
                    <a:pt x="3182" y="7075"/>
                  </a:lnTo>
                  <a:lnTo>
                    <a:pt x="3177" y="7015"/>
                  </a:lnTo>
                  <a:lnTo>
                    <a:pt x="3170" y="6956"/>
                  </a:lnTo>
                  <a:lnTo>
                    <a:pt x="3162" y="6900"/>
                  </a:lnTo>
                  <a:lnTo>
                    <a:pt x="3153" y="6846"/>
                  </a:lnTo>
                  <a:lnTo>
                    <a:pt x="3149" y="6821"/>
                  </a:lnTo>
                  <a:lnTo>
                    <a:pt x="3144" y="6798"/>
                  </a:lnTo>
                  <a:lnTo>
                    <a:pt x="3138" y="6775"/>
                  </a:lnTo>
                  <a:lnTo>
                    <a:pt x="3131" y="6753"/>
                  </a:lnTo>
                  <a:lnTo>
                    <a:pt x="3125" y="6733"/>
                  </a:lnTo>
                  <a:lnTo>
                    <a:pt x="3119" y="6714"/>
                  </a:lnTo>
                  <a:lnTo>
                    <a:pt x="3112" y="6697"/>
                  </a:lnTo>
                  <a:lnTo>
                    <a:pt x="3106" y="6680"/>
                  </a:lnTo>
                  <a:close/>
                  <a:moveTo>
                    <a:pt x="1864" y="6584"/>
                  </a:moveTo>
                  <a:lnTo>
                    <a:pt x="1864" y="6344"/>
                  </a:lnTo>
                  <a:lnTo>
                    <a:pt x="1893" y="6360"/>
                  </a:lnTo>
                  <a:lnTo>
                    <a:pt x="1918" y="6375"/>
                  </a:lnTo>
                  <a:lnTo>
                    <a:pt x="1942" y="6389"/>
                  </a:lnTo>
                  <a:lnTo>
                    <a:pt x="1961" y="6401"/>
                  </a:lnTo>
                  <a:lnTo>
                    <a:pt x="1978" y="6412"/>
                  </a:lnTo>
                  <a:lnTo>
                    <a:pt x="1992" y="6423"/>
                  </a:lnTo>
                  <a:lnTo>
                    <a:pt x="2003" y="6432"/>
                  </a:lnTo>
                  <a:lnTo>
                    <a:pt x="2012" y="6441"/>
                  </a:lnTo>
                  <a:lnTo>
                    <a:pt x="2019" y="6450"/>
                  </a:lnTo>
                  <a:lnTo>
                    <a:pt x="2024" y="6458"/>
                  </a:lnTo>
                  <a:lnTo>
                    <a:pt x="2027" y="6465"/>
                  </a:lnTo>
                  <a:lnTo>
                    <a:pt x="2027" y="6471"/>
                  </a:lnTo>
                  <a:lnTo>
                    <a:pt x="2026" y="6477"/>
                  </a:lnTo>
                  <a:lnTo>
                    <a:pt x="2024" y="6483"/>
                  </a:lnTo>
                  <a:lnTo>
                    <a:pt x="2020" y="6488"/>
                  </a:lnTo>
                  <a:lnTo>
                    <a:pt x="2015" y="6493"/>
                  </a:lnTo>
                  <a:lnTo>
                    <a:pt x="2008" y="6497"/>
                  </a:lnTo>
                  <a:lnTo>
                    <a:pt x="2001" y="6502"/>
                  </a:lnTo>
                  <a:lnTo>
                    <a:pt x="1993" y="6506"/>
                  </a:lnTo>
                  <a:lnTo>
                    <a:pt x="1983" y="6511"/>
                  </a:lnTo>
                  <a:lnTo>
                    <a:pt x="1963" y="6520"/>
                  </a:lnTo>
                  <a:lnTo>
                    <a:pt x="1942" y="6530"/>
                  </a:lnTo>
                  <a:lnTo>
                    <a:pt x="1919" y="6541"/>
                  </a:lnTo>
                  <a:lnTo>
                    <a:pt x="1899" y="6553"/>
                  </a:lnTo>
                  <a:lnTo>
                    <a:pt x="1889" y="6560"/>
                  </a:lnTo>
                  <a:lnTo>
                    <a:pt x="1880" y="6567"/>
                  </a:lnTo>
                  <a:lnTo>
                    <a:pt x="1871" y="6575"/>
                  </a:lnTo>
                  <a:lnTo>
                    <a:pt x="1864" y="6584"/>
                  </a:lnTo>
                  <a:close/>
                  <a:moveTo>
                    <a:pt x="5112" y="6440"/>
                  </a:moveTo>
                  <a:lnTo>
                    <a:pt x="5067" y="6451"/>
                  </a:lnTo>
                  <a:lnTo>
                    <a:pt x="5025" y="6460"/>
                  </a:lnTo>
                  <a:lnTo>
                    <a:pt x="4986" y="6468"/>
                  </a:lnTo>
                  <a:lnTo>
                    <a:pt x="4950" y="6474"/>
                  </a:lnTo>
                  <a:lnTo>
                    <a:pt x="4917" y="6480"/>
                  </a:lnTo>
                  <a:lnTo>
                    <a:pt x="4886" y="6484"/>
                  </a:lnTo>
                  <a:lnTo>
                    <a:pt x="4858" y="6488"/>
                  </a:lnTo>
                  <a:lnTo>
                    <a:pt x="4832" y="6490"/>
                  </a:lnTo>
                  <a:lnTo>
                    <a:pt x="4807" y="6492"/>
                  </a:lnTo>
                  <a:lnTo>
                    <a:pt x="4785" y="6493"/>
                  </a:lnTo>
                  <a:lnTo>
                    <a:pt x="4764" y="6493"/>
                  </a:lnTo>
                  <a:lnTo>
                    <a:pt x="4744" y="6492"/>
                  </a:lnTo>
                  <a:lnTo>
                    <a:pt x="4726" y="6491"/>
                  </a:lnTo>
                  <a:lnTo>
                    <a:pt x="4708" y="6489"/>
                  </a:lnTo>
                  <a:lnTo>
                    <a:pt x="4690" y="6487"/>
                  </a:lnTo>
                  <a:lnTo>
                    <a:pt x="4674" y="6485"/>
                  </a:lnTo>
                  <a:lnTo>
                    <a:pt x="4641" y="6479"/>
                  </a:lnTo>
                  <a:lnTo>
                    <a:pt x="4608" y="6472"/>
                  </a:lnTo>
                  <a:lnTo>
                    <a:pt x="4571" y="6464"/>
                  </a:lnTo>
                  <a:lnTo>
                    <a:pt x="4532" y="6457"/>
                  </a:lnTo>
                  <a:lnTo>
                    <a:pt x="4510" y="6454"/>
                  </a:lnTo>
                  <a:lnTo>
                    <a:pt x="4487" y="6451"/>
                  </a:lnTo>
                  <a:lnTo>
                    <a:pt x="4462" y="6448"/>
                  </a:lnTo>
                  <a:lnTo>
                    <a:pt x="4434" y="6446"/>
                  </a:lnTo>
                  <a:lnTo>
                    <a:pt x="4404" y="6443"/>
                  </a:lnTo>
                  <a:lnTo>
                    <a:pt x="4373" y="6441"/>
                  </a:lnTo>
                  <a:lnTo>
                    <a:pt x="4338" y="6440"/>
                  </a:lnTo>
                  <a:lnTo>
                    <a:pt x="4300" y="6440"/>
                  </a:lnTo>
                  <a:lnTo>
                    <a:pt x="4310" y="6426"/>
                  </a:lnTo>
                  <a:lnTo>
                    <a:pt x="4320" y="6414"/>
                  </a:lnTo>
                  <a:lnTo>
                    <a:pt x="4330" y="6403"/>
                  </a:lnTo>
                  <a:lnTo>
                    <a:pt x="4340" y="6392"/>
                  </a:lnTo>
                  <a:lnTo>
                    <a:pt x="4350" y="6383"/>
                  </a:lnTo>
                  <a:lnTo>
                    <a:pt x="4359" y="6375"/>
                  </a:lnTo>
                  <a:lnTo>
                    <a:pt x="4368" y="6367"/>
                  </a:lnTo>
                  <a:lnTo>
                    <a:pt x="4377" y="6360"/>
                  </a:lnTo>
                  <a:lnTo>
                    <a:pt x="4387" y="6354"/>
                  </a:lnTo>
                  <a:lnTo>
                    <a:pt x="4396" y="6349"/>
                  </a:lnTo>
                  <a:lnTo>
                    <a:pt x="4406" y="6345"/>
                  </a:lnTo>
                  <a:lnTo>
                    <a:pt x="4416" y="6342"/>
                  </a:lnTo>
                  <a:lnTo>
                    <a:pt x="4426" y="6339"/>
                  </a:lnTo>
                  <a:lnTo>
                    <a:pt x="4436" y="6337"/>
                  </a:lnTo>
                  <a:lnTo>
                    <a:pt x="4447" y="6336"/>
                  </a:lnTo>
                  <a:lnTo>
                    <a:pt x="4459" y="6335"/>
                  </a:lnTo>
                  <a:lnTo>
                    <a:pt x="4483" y="6334"/>
                  </a:lnTo>
                  <a:lnTo>
                    <a:pt x="4509" y="6335"/>
                  </a:lnTo>
                  <a:lnTo>
                    <a:pt x="4538" y="6338"/>
                  </a:lnTo>
                  <a:lnTo>
                    <a:pt x="4570" y="6341"/>
                  </a:lnTo>
                  <a:lnTo>
                    <a:pt x="4606" y="6345"/>
                  </a:lnTo>
                  <a:lnTo>
                    <a:pt x="4645" y="6349"/>
                  </a:lnTo>
                  <a:lnTo>
                    <a:pt x="4689" y="6353"/>
                  </a:lnTo>
                  <a:lnTo>
                    <a:pt x="4738" y="6356"/>
                  </a:lnTo>
                  <a:lnTo>
                    <a:pt x="5112" y="6440"/>
                  </a:lnTo>
                  <a:close/>
                  <a:moveTo>
                    <a:pt x="3058" y="6297"/>
                  </a:moveTo>
                  <a:lnTo>
                    <a:pt x="3058" y="6254"/>
                  </a:lnTo>
                  <a:lnTo>
                    <a:pt x="3058" y="6216"/>
                  </a:lnTo>
                  <a:lnTo>
                    <a:pt x="3059" y="6181"/>
                  </a:lnTo>
                  <a:lnTo>
                    <a:pt x="3061" y="6150"/>
                  </a:lnTo>
                  <a:lnTo>
                    <a:pt x="3063" y="6123"/>
                  </a:lnTo>
                  <a:lnTo>
                    <a:pt x="3066" y="6097"/>
                  </a:lnTo>
                  <a:lnTo>
                    <a:pt x="3071" y="6075"/>
                  </a:lnTo>
                  <a:lnTo>
                    <a:pt x="3077" y="6054"/>
                  </a:lnTo>
                  <a:lnTo>
                    <a:pt x="3080" y="6045"/>
                  </a:lnTo>
                  <a:lnTo>
                    <a:pt x="3084" y="6034"/>
                  </a:lnTo>
                  <a:lnTo>
                    <a:pt x="3089" y="6025"/>
                  </a:lnTo>
                  <a:lnTo>
                    <a:pt x="3094" y="6017"/>
                  </a:lnTo>
                  <a:lnTo>
                    <a:pt x="3099" y="6008"/>
                  </a:lnTo>
                  <a:lnTo>
                    <a:pt x="3105" y="6000"/>
                  </a:lnTo>
                  <a:lnTo>
                    <a:pt x="3112" y="5991"/>
                  </a:lnTo>
                  <a:lnTo>
                    <a:pt x="3119" y="5983"/>
                  </a:lnTo>
                  <a:lnTo>
                    <a:pt x="3135" y="5967"/>
                  </a:lnTo>
                  <a:lnTo>
                    <a:pt x="3155" y="5949"/>
                  </a:lnTo>
                  <a:lnTo>
                    <a:pt x="3177" y="5932"/>
                  </a:lnTo>
                  <a:lnTo>
                    <a:pt x="3201" y="5913"/>
                  </a:lnTo>
                  <a:lnTo>
                    <a:pt x="3202" y="5934"/>
                  </a:lnTo>
                  <a:lnTo>
                    <a:pt x="3202" y="5964"/>
                  </a:lnTo>
                  <a:lnTo>
                    <a:pt x="3203" y="5999"/>
                  </a:lnTo>
                  <a:lnTo>
                    <a:pt x="3203" y="6037"/>
                  </a:lnTo>
                  <a:lnTo>
                    <a:pt x="3203" y="6075"/>
                  </a:lnTo>
                  <a:lnTo>
                    <a:pt x="3203" y="6108"/>
                  </a:lnTo>
                  <a:lnTo>
                    <a:pt x="3202" y="6135"/>
                  </a:lnTo>
                  <a:lnTo>
                    <a:pt x="3200" y="6152"/>
                  </a:lnTo>
                  <a:lnTo>
                    <a:pt x="3187" y="6215"/>
                  </a:lnTo>
                  <a:lnTo>
                    <a:pt x="3181" y="6251"/>
                  </a:lnTo>
                  <a:lnTo>
                    <a:pt x="3179" y="6262"/>
                  </a:lnTo>
                  <a:lnTo>
                    <a:pt x="3178" y="6269"/>
                  </a:lnTo>
                  <a:lnTo>
                    <a:pt x="3177" y="6271"/>
                  </a:lnTo>
                  <a:lnTo>
                    <a:pt x="3176" y="6272"/>
                  </a:lnTo>
                  <a:lnTo>
                    <a:pt x="3175" y="6273"/>
                  </a:lnTo>
                  <a:lnTo>
                    <a:pt x="3173" y="6274"/>
                  </a:lnTo>
                  <a:lnTo>
                    <a:pt x="3163" y="6272"/>
                  </a:lnTo>
                  <a:lnTo>
                    <a:pt x="3144" y="6271"/>
                  </a:lnTo>
                  <a:lnTo>
                    <a:pt x="3128" y="6273"/>
                  </a:lnTo>
                  <a:lnTo>
                    <a:pt x="3109" y="6277"/>
                  </a:lnTo>
                  <a:lnTo>
                    <a:pt x="3098" y="6280"/>
                  </a:lnTo>
                  <a:lnTo>
                    <a:pt x="3086" y="6285"/>
                  </a:lnTo>
                  <a:lnTo>
                    <a:pt x="3073" y="6291"/>
                  </a:lnTo>
                  <a:lnTo>
                    <a:pt x="3058" y="6297"/>
                  </a:lnTo>
                  <a:close/>
                  <a:moveTo>
                    <a:pt x="4969" y="6104"/>
                  </a:moveTo>
                  <a:lnTo>
                    <a:pt x="4983" y="6119"/>
                  </a:lnTo>
                  <a:lnTo>
                    <a:pt x="4980" y="6117"/>
                  </a:lnTo>
                  <a:lnTo>
                    <a:pt x="4974" y="6113"/>
                  </a:lnTo>
                  <a:lnTo>
                    <a:pt x="4971" y="6111"/>
                  </a:lnTo>
                  <a:lnTo>
                    <a:pt x="4969" y="6109"/>
                  </a:lnTo>
                  <a:lnTo>
                    <a:pt x="4968" y="6106"/>
                  </a:lnTo>
                  <a:lnTo>
                    <a:pt x="4969" y="6104"/>
                  </a:lnTo>
                  <a:close/>
                  <a:moveTo>
                    <a:pt x="1051" y="6104"/>
                  </a:moveTo>
                  <a:lnTo>
                    <a:pt x="1066" y="6119"/>
                  </a:lnTo>
                  <a:lnTo>
                    <a:pt x="1062" y="6117"/>
                  </a:lnTo>
                  <a:lnTo>
                    <a:pt x="1056" y="6113"/>
                  </a:lnTo>
                  <a:lnTo>
                    <a:pt x="1054" y="6111"/>
                  </a:lnTo>
                  <a:lnTo>
                    <a:pt x="1052" y="6109"/>
                  </a:lnTo>
                  <a:lnTo>
                    <a:pt x="1051" y="6106"/>
                  </a:lnTo>
                  <a:lnTo>
                    <a:pt x="1051" y="6104"/>
                  </a:lnTo>
                  <a:close/>
                  <a:moveTo>
                    <a:pt x="5112" y="6057"/>
                  </a:moveTo>
                  <a:lnTo>
                    <a:pt x="5112" y="6057"/>
                  </a:lnTo>
                  <a:lnTo>
                    <a:pt x="5112" y="6057"/>
                  </a:lnTo>
                  <a:close/>
                  <a:moveTo>
                    <a:pt x="2389" y="6009"/>
                  </a:moveTo>
                  <a:lnTo>
                    <a:pt x="2503" y="5969"/>
                  </a:lnTo>
                  <a:lnTo>
                    <a:pt x="2533" y="5954"/>
                  </a:lnTo>
                  <a:lnTo>
                    <a:pt x="2559" y="5942"/>
                  </a:lnTo>
                  <a:lnTo>
                    <a:pt x="2579" y="5930"/>
                  </a:lnTo>
                  <a:lnTo>
                    <a:pt x="2597" y="5919"/>
                  </a:lnTo>
                  <a:lnTo>
                    <a:pt x="2614" y="5908"/>
                  </a:lnTo>
                  <a:lnTo>
                    <a:pt x="2632" y="5895"/>
                  </a:lnTo>
                  <a:lnTo>
                    <a:pt x="2652" y="5881"/>
                  </a:lnTo>
                  <a:lnTo>
                    <a:pt x="2676" y="5865"/>
                  </a:lnTo>
                  <a:lnTo>
                    <a:pt x="2676" y="6200"/>
                  </a:lnTo>
                  <a:lnTo>
                    <a:pt x="2643" y="6204"/>
                  </a:lnTo>
                  <a:lnTo>
                    <a:pt x="2616" y="6208"/>
                  </a:lnTo>
                  <a:lnTo>
                    <a:pt x="2595" y="6211"/>
                  </a:lnTo>
                  <a:lnTo>
                    <a:pt x="2577" y="6215"/>
                  </a:lnTo>
                  <a:lnTo>
                    <a:pt x="2552" y="6221"/>
                  </a:lnTo>
                  <a:lnTo>
                    <a:pt x="2536" y="6225"/>
                  </a:lnTo>
                  <a:lnTo>
                    <a:pt x="2531" y="6226"/>
                  </a:lnTo>
                  <a:lnTo>
                    <a:pt x="2526" y="6226"/>
                  </a:lnTo>
                  <a:lnTo>
                    <a:pt x="2522" y="6224"/>
                  </a:lnTo>
                  <a:lnTo>
                    <a:pt x="2517" y="6222"/>
                  </a:lnTo>
                  <a:lnTo>
                    <a:pt x="2503" y="6211"/>
                  </a:lnTo>
                  <a:lnTo>
                    <a:pt x="2479" y="6193"/>
                  </a:lnTo>
                  <a:lnTo>
                    <a:pt x="2469" y="6184"/>
                  </a:lnTo>
                  <a:lnTo>
                    <a:pt x="2459" y="6175"/>
                  </a:lnTo>
                  <a:lnTo>
                    <a:pt x="2452" y="6166"/>
                  </a:lnTo>
                  <a:lnTo>
                    <a:pt x="2445" y="6156"/>
                  </a:lnTo>
                  <a:lnTo>
                    <a:pt x="2439" y="6146"/>
                  </a:lnTo>
                  <a:lnTo>
                    <a:pt x="2434" y="6135"/>
                  </a:lnTo>
                  <a:lnTo>
                    <a:pt x="2430" y="6124"/>
                  </a:lnTo>
                  <a:lnTo>
                    <a:pt x="2426" y="6112"/>
                  </a:lnTo>
                  <a:lnTo>
                    <a:pt x="2418" y="6088"/>
                  </a:lnTo>
                  <a:lnTo>
                    <a:pt x="2411" y="6064"/>
                  </a:lnTo>
                  <a:lnTo>
                    <a:pt x="2407" y="6051"/>
                  </a:lnTo>
                  <a:lnTo>
                    <a:pt x="2402" y="6036"/>
                  </a:lnTo>
                  <a:lnTo>
                    <a:pt x="2396" y="6023"/>
                  </a:lnTo>
                  <a:lnTo>
                    <a:pt x="2389" y="6009"/>
                  </a:lnTo>
                  <a:close/>
                  <a:moveTo>
                    <a:pt x="1243" y="5817"/>
                  </a:moveTo>
                  <a:lnTo>
                    <a:pt x="1433" y="6584"/>
                  </a:lnTo>
                  <a:lnTo>
                    <a:pt x="908" y="6537"/>
                  </a:lnTo>
                  <a:lnTo>
                    <a:pt x="926" y="6182"/>
                  </a:lnTo>
                  <a:lnTo>
                    <a:pt x="938" y="6208"/>
                  </a:lnTo>
                  <a:lnTo>
                    <a:pt x="948" y="6230"/>
                  </a:lnTo>
                  <a:lnTo>
                    <a:pt x="957" y="6251"/>
                  </a:lnTo>
                  <a:lnTo>
                    <a:pt x="965" y="6270"/>
                  </a:lnTo>
                  <a:lnTo>
                    <a:pt x="974" y="6290"/>
                  </a:lnTo>
                  <a:lnTo>
                    <a:pt x="982" y="6308"/>
                  </a:lnTo>
                  <a:lnTo>
                    <a:pt x="993" y="6326"/>
                  </a:lnTo>
                  <a:lnTo>
                    <a:pt x="1003" y="6345"/>
                  </a:lnTo>
                  <a:lnTo>
                    <a:pt x="1027" y="6386"/>
                  </a:lnTo>
                  <a:lnTo>
                    <a:pt x="1049" y="6419"/>
                  </a:lnTo>
                  <a:lnTo>
                    <a:pt x="1060" y="6434"/>
                  </a:lnTo>
                  <a:lnTo>
                    <a:pt x="1071" y="6448"/>
                  </a:lnTo>
                  <a:lnTo>
                    <a:pt x="1083" y="6460"/>
                  </a:lnTo>
                  <a:lnTo>
                    <a:pt x="1095" y="6471"/>
                  </a:lnTo>
                  <a:lnTo>
                    <a:pt x="1109" y="6481"/>
                  </a:lnTo>
                  <a:lnTo>
                    <a:pt x="1123" y="6490"/>
                  </a:lnTo>
                  <a:lnTo>
                    <a:pt x="1138" y="6499"/>
                  </a:lnTo>
                  <a:lnTo>
                    <a:pt x="1155" y="6507"/>
                  </a:lnTo>
                  <a:lnTo>
                    <a:pt x="1174" y="6514"/>
                  </a:lnTo>
                  <a:lnTo>
                    <a:pt x="1194" y="6522"/>
                  </a:lnTo>
                  <a:lnTo>
                    <a:pt x="1217" y="6530"/>
                  </a:lnTo>
                  <a:lnTo>
                    <a:pt x="1243" y="6537"/>
                  </a:lnTo>
                  <a:lnTo>
                    <a:pt x="1252" y="6523"/>
                  </a:lnTo>
                  <a:lnTo>
                    <a:pt x="1260" y="6510"/>
                  </a:lnTo>
                  <a:lnTo>
                    <a:pt x="1267" y="6496"/>
                  </a:lnTo>
                  <a:lnTo>
                    <a:pt x="1273" y="6481"/>
                  </a:lnTo>
                  <a:lnTo>
                    <a:pt x="1278" y="6465"/>
                  </a:lnTo>
                  <a:lnTo>
                    <a:pt x="1282" y="6448"/>
                  </a:lnTo>
                  <a:lnTo>
                    <a:pt x="1285" y="6429"/>
                  </a:lnTo>
                  <a:lnTo>
                    <a:pt x="1288" y="6410"/>
                  </a:lnTo>
                  <a:lnTo>
                    <a:pt x="1289" y="6391"/>
                  </a:lnTo>
                  <a:lnTo>
                    <a:pt x="1290" y="6371"/>
                  </a:lnTo>
                  <a:lnTo>
                    <a:pt x="1290" y="6350"/>
                  </a:lnTo>
                  <a:lnTo>
                    <a:pt x="1290" y="6329"/>
                  </a:lnTo>
                  <a:lnTo>
                    <a:pt x="1287" y="6285"/>
                  </a:lnTo>
                  <a:lnTo>
                    <a:pt x="1283" y="6237"/>
                  </a:lnTo>
                  <a:lnTo>
                    <a:pt x="1277" y="6188"/>
                  </a:lnTo>
                  <a:lnTo>
                    <a:pt x="1271" y="6139"/>
                  </a:lnTo>
                  <a:lnTo>
                    <a:pt x="1264" y="6086"/>
                  </a:lnTo>
                  <a:lnTo>
                    <a:pt x="1258" y="6033"/>
                  </a:lnTo>
                  <a:lnTo>
                    <a:pt x="1252" y="5980"/>
                  </a:lnTo>
                  <a:lnTo>
                    <a:pt x="1247" y="5926"/>
                  </a:lnTo>
                  <a:lnTo>
                    <a:pt x="1245" y="5899"/>
                  </a:lnTo>
                  <a:lnTo>
                    <a:pt x="1244" y="5871"/>
                  </a:lnTo>
                  <a:lnTo>
                    <a:pt x="1243" y="5844"/>
                  </a:lnTo>
                  <a:lnTo>
                    <a:pt x="1243" y="5817"/>
                  </a:lnTo>
                  <a:close/>
                  <a:moveTo>
                    <a:pt x="813" y="5961"/>
                  </a:moveTo>
                  <a:lnTo>
                    <a:pt x="810" y="5944"/>
                  </a:lnTo>
                  <a:lnTo>
                    <a:pt x="810" y="5928"/>
                  </a:lnTo>
                  <a:lnTo>
                    <a:pt x="812" y="5912"/>
                  </a:lnTo>
                  <a:lnTo>
                    <a:pt x="814" y="5898"/>
                  </a:lnTo>
                  <a:lnTo>
                    <a:pt x="818" y="5886"/>
                  </a:lnTo>
                  <a:lnTo>
                    <a:pt x="822" y="5874"/>
                  </a:lnTo>
                  <a:lnTo>
                    <a:pt x="827" y="5865"/>
                  </a:lnTo>
                  <a:lnTo>
                    <a:pt x="832" y="5859"/>
                  </a:lnTo>
                  <a:lnTo>
                    <a:pt x="835" y="5857"/>
                  </a:lnTo>
                  <a:lnTo>
                    <a:pt x="837" y="5855"/>
                  </a:lnTo>
                  <a:lnTo>
                    <a:pt x="839" y="5854"/>
                  </a:lnTo>
                  <a:lnTo>
                    <a:pt x="842" y="5854"/>
                  </a:lnTo>
                  <a:lnTo>
                    <a:pt x="844" y="5855"/>
                  </a:lnTo>
                  <a:lnTo>
                    <a:pt x="845" y="5857"/>
                  </a:lnTo>
                  <a:lnTo>
                    <a:pt x="847" y="5859"/>
                  </a:lnTo>
                  <a:lnTo>
                    <a:pt x="848" y="5863"/>
                  </a:lnTo>
                  <a:lnTo>
                    <a:pt x="849" y="5873"/>
                  </a:lnTo>
                  <a:lnTo>
                    <a:pt x="849" y="5888"/>
                  </a:lnTo>
                  <a:lnTo>
                    <a:pt x="847" y="5907"/>
                  </a:lnTo>
                  <a:lnTo>
                    <a:pt x="843" y="5930"/>
                  </a:lnTo>
                  <a:lnTo>
                    <a:pt x="842" y="5939"/>
                  </a:lnTo>
                  <a:lnTo>
                    <a:pt x="842" y="5961"/>
                  </a:lnTo>
                  <a:lnTo>
                    <a:pt x="841" y="5986"/>
                  </a:lnTo>
                  <a:lnTo>
                    <a:pt x="839" y="6010"/>
                  </a:lnTo>
                  <a:lnTo>
                    <a:pt x="837" y="6019"/>
                  </a:lnTo>
                  <a:lnTo>
                    <a:pt x="836" y="6025"/>
                  </a:lnTo>
                  <a:lnTo>
                    <a:pt x="834" y="6027"/>
                  </a:lnTo>
                  <a:lnTo>
                    <a:pt x="833" y="6028"/>
                  </a:lnTo>
                  <a:lnTo>
                    <a:pt x="832" y="6028"/>
                  </a:lnTo>
                  <a:lnTo>
                    <a:pt x="830" y="6027"/>
                  </a:lnTo>
                  <a:lnTo>
                    <a:pt x="827" y="6020"/>
                  </a:lnTo>
                  <a:lnTo>
                    <a:pt x="823" y="6008"/>
                  </a:lnTo>
                  <a:lnTo>
                    <a:pt x="818" y="5988"/>
                  </a:lnTo>
                  <a:lnTo>
                    <a:pt x="813" y="5961"/>
                  </a:lnTo>
                  <a:close/>
                  <a:moveTo>
                    <a:pt x="4300" y="5913"/>
                  </a:moveTo>
                  <a:lnTo>
                    <a:pt x="4300" y="5913"/>
                  </a:lnTo>
                  <a:lnTo>
                    <a:pt x="4300" y="5913"/>
                  </a:lnTo>
                  <a:close/>
                  <a:moveTo>
                    <a:pt x="1911" y="5769"/>
                  </a:moveTo>
                  <a:lnTo>
                    <a:pt x="1912" y="5733"/>
                  </a:lnTo>
                  <a:lnTo>
                    <a:pt x="1913" y="5702"/>
                  </a:lnTo>
                  <a:lnTo>
                    <a:pt x="1916" y="5676"/>
                  </a:lnTo>
                  <a:lnTo>
                    <a:pt x="1920" y="5655"/>
                  </a:lnTo>
                  <a:lnTo>
                    <a:pt x="1923" y="5645"/>
                  </a:lnTo>
                  <a:lnTo>
                    <a:pt x="1926" y="5637"/>
                  </a:lnTo>
                  <a:lnTo>
                    <a:pt x="1929" y="5628"/>
                  </a:lnTo>
                  <a:lnTo>
                    <a:pt x="1933" y="5621"/>
                  </a:lnTo>
                  <a:lnTo>
                    <a:pt x="1937" y="5615"/>
                  </a:lnTo>
                  <a:lnTo>
                    <a:pt x="1942" y="5610"/>
                  </a:lnTo>
                  <a:lnTo>
                    <a:pt x="1947" y="5604"/>
                  </a:lnTo>
                  <a:lnTo>
                    <a:pt x="1952" y="5600"/>
                  </a:lnTo>
                  <a:lnTo>
                    <a:pt x="1964" y="5591"/>
                  </a:lnTo>
                  <a:lnTo>
                    <a:pt x="1978" y="5584"/>
                  </a:lnTo>
                  <a:lnTo>
                    <a:pt x="1993" y="5577"/>
                  </a:lnTo>
                  <a:lnTo>
                    <a:pt x="2011" y="5570"/>
                  </a:lnTo>
                  <a:lnTo>
                    <a:pt x="2030" y="5563"/>
                  </a:lnTo>
                  <a:lnTo>
                    <a:pt x="2052" y="5554"/>
                  </a:lnTo>
                  <a:lnTo>
                    <a:pt x="2077" y="5542"/>
                  </a:lnTo>
                  <a:lnTo>
                    <a:pt x="2103" y="5529"/>
                  </a:lnTo>
                  <a:lnTo>
                    <a:pt x="2059" y="6062"/>
                  </a:lnTo>
                  <a:lnTo>
                    <a:pt x="2057" y="6071"/>
                  </a:lnTo>
                  <a:lnTo>
                    <a:pt x="2054" y="6080"/>
                  </a:lnTo>
                  <a:lnTo>
                    <a:pt x="2051" y="6090"/>
                  </a:lnTo>
                  <a:lnTo>
                    <a:pt x="2048" y="6098"/>
                  </a:lnTo>
                  <a:lnTo>
                    <a:pt x="2045" y="6107"/>
                  </a:lnTo>
                  <a:lnTo>
                    <a:pt x="2042" y="6116"/>
                  </a:lnTo>
                  <a:lnTo>
                    <a:pt x="2038" y="6126"/>
                  </a:lnTo>
                  <a:lnTo>
                    <a:pt x="2035" y="6134"/>
                  </a:lnTo>
                  <a:lnTo>
                    <a:pt x="2007" y="6200"/>
                  </a:lnTo>
                  <a:lnTo>
                    <a:pt x="1999" y="6170"/>
                  </a:lnTo>
                  <a:lnTo>
                    <a:pt x="1991" y="6142"/>
                  </a:lnTo>
                  <a:lnTo>
                    <a:pt x="1983" y="6114"/>
                  </a:lnTo>
                  <a:lnTo>
                    <a:pt x="1975" y="6090"/>
                  </a:lnTo>
                  <a:lnTo>
                    <a:pt x="1960" y="6044"/>
                  </a:lnTo>
                  <a:lnTo>
                    <a:pt x="1945" y="5998"/>
                  </a:lnTo>
                  <a:lnTo>
                    <a:pt x="1937" y="5975"/>
                  </a:lnTo>
                  <a:lnTo>
                    <a:pt x="1931" y="5951"/>
                  </a:lnTo>
                  <a:lnTo>
                    <a:pt x="1925" y="5926"/>
                  </a:lnTo>
                  <a:lnTo>
                    <a:pt x="1920" y="5900"/>
                  </a:lnTo>
                  <a:lnTo>
                    <a:pt x="1917" y="5870"/>
                  </a:lnTo>
                  <a:lnTo>
                    <a:pt x="1914" y="5840"/>
                  </a:lnTo>
                  <a:lnTo>
                    <a:pt x="1912" y="5806"/>
                  </a:lnTo>
                  <a:lnTo>
                    <a:pt x="1911" y="5769"/>
                  </a:lnTo>
                  <a:close/>
                  <a:moveTo>
                    <a:pt x="4348" y="5865"/>
                  </a:moveTo>
                  <a:lnTo>
                    <a:pt x="4300" y="5913"/>
                  </a:lnTo>
                  <a:lnTo>
                    <a:pt x="4348" y="5865"/>
                  </a:lnTo>
                  <a:close/>
                  <a:moveTo>
                    <a:pt x="956" y="5625"/>
                  </a:moveTo>
                  <a:lnTo>
                    <a:pt x="961" y="5631"/>
                  </a:lnTo>
                  <a:lnTo>
                    <a:pt x="966" y="5638"/>
                  </a:lnTo>
                  <a:lnTo>
                    <a:pt x="969" y="5641"/>
                  </a:lnTo>
                  <a:lnTo>
                    <a:pt x="971" y="5645"/>
                  </a:lnTo>
                  <a:lnTo>
                    <a:pt x="973" y="5649"/>
                  </a:lnTo>
                  <a:lnTo>
                    <a:pt x="974" y="5655"/>
                  </a:lnTo>
                  <a:lnTo>
                    <a:pt x="975" y="5660"/>
                  </a:lnTo>
                  <a:lnTo>
                    <a:pt x="977" y="5665"/>
                  </a:lnTo>
                  <a:lnTo>
                    <a:pt x="980" y="5669"/>
                  </a:lnTo>
                  <a:lnTo>
                    <a:pt x="983" y="5673"/>
                  </a:lnTo>
                  <a:lnTo>
                    <a:pt x="989" y="5679"/>
                  </a:lnTo>
                  <a:lnTo>
                    <a:pt x="993" y="5684"/>
                  </a:lnTo>
                  <a:lnTo>
                    <a:pt x="1051" y="6009"/>
                  </a:lnTo>
                  <a:lnTo>
                    <a:pt x="1047" y="5999"/>
                  </a:lnTo>
                  <a:lnTo>
                    <a:pt x="1042" y="5987"/>
                  </a:lnTo>
                  <a:lnTo>
                    <a:pt x="1040" y="5982"/>
                  </a:lnTo>
                  <a:lnTo>
                    <a:pt x="1038" y="5978"/>
                  </a:lnTo>
                  <a:lnTo>
                    <a:pt x="1037" y="5977"/>
                  </a:lnTo>
                  <a:lnTo>
                    <a:pt x="1036" y="5976"/>
                  </a:lnTo>
                  <a:lnTo>
                    <a:pt x="1036" y="5977"/>
                  </a:lnTo>
                  <a:lnTo>
                    <a:pt x="1035" y="5977"/>
                  </a:lnTo>
                  <a:lnTo>
                    <a:pt x="982" y="5839"/>
                  </a:lnTo>
                  <a:lnTo>
                    <a:pt x="973" y="5803"/>
                  </a:lnTo>
                  <a:lnTo>
                    <a:pt x="966" y="5776"/>
                  </a:lnTo>
                  <a:lnTo>
                    <a:pt x="962" y="5756"/>
                  </a:lnTo>
                  <a:lnTo>
                    <a:pt x="960" y="5738"/>
                  </a:lnTo>
                  <a:lnTo>
                    <a:pt x="958" y="5720"/>
                  </a:lnTo>
                  <a:lnTo>
                    <a:pt x="957" y="5697"/>
                  </a:lnTo>
                  <a:lnTo>
                    <a:pt x="957" y="5667"/>
                  </a:lnTo>
                  <a:lnTo>
                    <a:pt x="956" y="5625"/>
                  </a:lnTo>
                  <a:close/>
                  <a:moveTo>
                    <a:pt x="5112" y="6057"/>
                  </a:moveTo>
                  <a:lnTo>
                    <a:pt x="5120" y="6028"/>
                  </a:lnTo>
                  <a:lnTo>
                    <a:pt x="5128" y="6002"/>
                  </a:lnTo>
                  <a:lnTo>
                    <a:pt x="5136" y="5979"/>
                  </a:lnTo>
                  <a:lnTo>
                    <a:pt x="5144" y="5956"/>
                  </a:lnTo>
                  <a:lnTo>
                    <a:pt x="5152" y="5936"/>
                  </a:lnTo>
                  <a:lnTo>
                    <a:pt x="5161" y="5917"/>
                  </a:lnTo>
                  <a:lnTo>
                    <a:pt x="5169" y="5900"/>
                  </a:lnTo>
                  <a:lnTo>
                    <a:pt x="5178" y="5884"/>
                  </a:lnTo>
                  <a:lnTo>
                    <a:pt x="5194" y="5852"/>
                  </a:lnTo>
                  <a:lnTo>
                    <a:pt x="5210" y="5824"/>
                  </a:lnTo>
                  <a:lnTo>
                    <a:pt x="5225" y="5794"/>
                  </a:lnTo>
                  <a:lnTo>
                    <a:pt x="5239" y="5763"/>
                  </a:lnTo>
                  <a:lnTo>
                    <a:pt x="5246" y="5746"/>
                  </a:lnTo>
                  <a:lnTo>
                    <a:pt x="5253" y="5729"/>
                  </a:lnTo>
                  <a:lnTo>
                    <a:pt x="5259" y="5709"/>
                  </a:lnTo>
                  <a:lnTo>
                    <a:pt x="5265" y="5688"/>
                  </a:lnTo>
                  <a:lnTo>
                    <a:pt x="5270" y="5666"/>
                  </a:lnTo>
                  <a:lnTo>
                    <a:pt x="5276" y="5642"/>
                  </a:lnTo>
                  <a:lnTo>
                    <a:pt x="5281" y="5614"/>
                  </a:lnTo>
                  <a:lnTo>
                    <a:pt x="5285" y="5586"/>
                  </a:lnTo>
                  <a:lnTo>
                    <a:pt x="5290" y="5555"/>
                  </a:lnTo>
                  <a:lnTo>
                    <a:pt x="5293" y="5519"/>
                  </a:lnTo>
                  <a:lnTo>
                    <a:pt x="5297" y="5482"/>
                  </a:lnTo>
                  <a:lnTo>
                    <a:pt x="5299" y="5441"/>
                  </a:lnTo>
                  <a:lnTo>
                    <a:pt x="5301" y="5397"/>
                  </a:lnTo>
                  <a:lnTo>
                    <a:pt x="5303" y="5349"/>
                  </a:lnTo>
                  <a:lnTo>
                    <a:pt x="5304" y="5297"/>
                  </a:lnTo>
                  <a:lnTo>
                    <a:pt x="5304" y="5242"/>
                  </a:lnTo>
                  <a:lnTo>
                    <a:pt x="5351" y="5242"/>
                  </a:lnTo>
                  <a:lnTo>
                    <a:pt x="5351" y="5318"/>
                  </a:lnTo>
                  <a:lnTo>
                    <a:pt x="5351" y="5390"/>
                  </a:lnTo>
                  <a:lnTo>
                    <a:pt x="5351" y="5458"/>
                  </a:lnTo>
                  <a:lnTo>
                    <a:pt x="5350" y="5522"/>
                  </a:lnTo>
                  <a:lnTo>
                    <a:pt x="5347" y="5583"/>
                  </a:lnTo>
                  <a:lnTo>
                    <a:pt x="5343" y="5639"/>
                  </a:lnTo>
                  <a:lnTo>
                    <a:pt x="5340" y="5666"/>
                  </a:lnTo>
                  <a:lnTo>
                    <a:pt x="5336" y="5692"/>
                  </a:lnTo>
                  <a:lnTo>
                    <a:pt x="5332" y="5718"/>
                  </a:lnTo>
                  <a:lnTo>
                    <a:pt x="5328" y="5743"/>
                  </a:lnTo>
                  <a:lnTo>
                    <a:pt x="5322" y="5766"/>
                  </a:lnTo>
                  <a:lnTo>
                    <a:pt x="5316" y="5789"/>
                  </a:lnTo>
                  <a:lnTo>
                    <a:pt x="5308" y="5813"/>
                  </a:lnTo>
                  <a:lnTo>
                    <a:pt x="5300" y="5834"/>
                  </a:lnTo>
                  <a:lnTo>
                    <a:pt x="5291" y="5856"/>
                  </a:lnTo>
                  <a:lnTo>
                    <a:pt x="5280" y="5876"/>
                  </a:lnTo>
                  <a:lnTo>
                    <a:pt x="5269" y="5897"/>
                  </a:lnTo>
                  <a:lnTo>
                    <a:pt x="5257" y="5916"/>
                  </a:lnTo>
                  <a:lnTo>
                    <a:pt x="5244" y="5935"/>
                  </a:lnTo>
                  <a:lnTo>
                    <a:pt x="5229" y="5953"/>
                  </a:lnTo>
                  <a:lnTo>
                    <a:pt x="5213" y="5972"/>
                  </a:lnTo>
                  <a:lnTo>
                    <a:pt x="5196" y="5990"/>
                  </a:lnTo>
                  <a:lnTo>
                    <a:pt x="5178" y="6007"/>
                  </a:lnTo>
                  <a:lnTo>
                    <a:pt x="5157" y="6024"/>
                  </a:lnTo>
                  <a:lnTo>
                    <a:pt x="5135" y="6041"/>
                  </a:lnTo>
                  <a:lnTo>
                    <a:pt x="5112" y="6057"/>
                  </a:lnTo>
                  <a:close/>
                  <a:moveTo>
                    <a:pt x="335" y="5337"/>
                  </a:moveTo>
                  <a:lnTo>
                    <a:pt x="348" y="5347"/>
                  </a:lnTo>
                  <a:lnTo>
                    <a:pt x="360" y="5358"/>
                  </a:lnTo>
                  <a:lnTo>
                    <a:pt x="371" y="5369"/>
                  </a:lnTo>
                  <a:lnTo>
                    <a:pt x="382" y="5381"/>
                  </a:lnTo>
                  <a:lnTo>
                    <a:pt x="393" y="5394"/>
                  </a:lnTo>
                  <a:lnTo>
                    <a:pt x="402" y="5406"/>
                  </a:lnTo>
                  <a:lnTo>
                    <a:pt x="411" y="5419"/>
                  </a:lnTo>
                  <a:lnTo>
                    <a:pt x="419" y="5433"/>
                  </a:lnTo>
                  <a:lnTo>
                    <a:pt x="426" y="5447"/>
                  </a:lnTo>
                  <a:lnTo>
                    <a:pt x="433" y="5461"/>
                  </a:lnTo>
                  <a:lnTo>
                    <a:pt x="440" y="5477"/>
                  </a:lnTo>
                  <a:lnTo>
                    <a:pt x="446" y="5492"/>
                  </a:lnTo>
                  <a:lnTo>
                    <a:pt x="457" y="5523"/>
                  </a:lnTo>
                  <a:lnTo>
                    <a:pt x="467" y="5557"/>
                  </a:lnTo>
                  <a:lnTo>
                    <a:pt x="476" y="5591"/>
                  </a:lnTo>
                  <a:lnTo>
                    <a:pt x="485" y="5626"/>
                  </a:lnTo>
                  <a:lnTo>
                    <a:pt x="492" y="5663"/>
                  </a:lnTo>
                  <a:lnTo>
                    <a:pt x="500" y="5699"/>
                  </a:lnTo>
                  <a:lnTo>
                    <a:pt x="509" y="5738"/>
                  </a:lnTo>
                  <a:lnTo>
                    <a:pt x="517" y="5776"/>
                  </a:lnTo>
                  <a:lnTo>
                    <a:pt x="526" y="5816"/>
                  </a:lnTo>
                  <a:lnTo>
                    <a:pt x="536" y="5855"/>
                  </a:lnTo>
                  <a:lnTo>
                    <a:pt x="545" y="5889"/>
                  </a:lnTo>
                  <a:lnTo>
                    <a:pt x="556" y="5923"/>
                  </a:lnTo>
                  <a:lnTo>
                    <a:pt x="568" y="5959"/>
                  </a:lnTo>
                  <a:lnTo>
                    <a:pt x="581" y="5995"/>
                  </a:lnTo>
                  <a:lnTo>
                    <a:pt x="609" y="6071"/>
                  </a:lnTo>
                  <a:lnTo>
                    <a:pt x="638" y="6148"/>
                  </a:lnTo>
                  <a:lnTo>
                    <a:pt x="652" y="6186"/>
                  </a:lnTo>
                  <a:lnTo>
                    <a:pt x="666" y="6225"/>
                  </a:lnTo>
                  <a:lnTo>
                    <a:pt x="678" y="6263"/>
                  </a:lnTo>
                  <a:lnTo>
                    <a:pt x="689" y="6301"/>
                  </a:lnTo>
                  <a:lnTo>
                    <a:pt x="699" y="6337"/>
                  </a:lnTo>
                  <a:lnTo>
                    <a:pt x="707" y="6374"/>
                  </a:lnTo>
                  <a:lnTo>
                    <a:pt x="713" y="6408"/>
                  </a:lnTo>
                  <a:lnTo>
                    <a:pt x="717" y="6440"/>
                  </a:lnTo>
                  <a:lnTo>
                    <a:pt x="687" y="6419"/>
                  </a:lnTo>
                  <a:lnTo>
                    <a:pt x="658" y="6398"/>
                  </a:lnTo>
                  <a:lnTo>
                    <a:pt x="631" y="6375"/>
                  </a:lnTo>
                  <a:lnTo>
                    <a:pt x="605" y="6351"/>
                  </a:lnTo>
                  <a:lnTo>
                    <a:pt x="581" y="6328"/>
                  </a:lnTo>
                  <a:lnTo>
                    <a:pt x="559" y="6303"/>
                  </a:lnTo>
                  <a:lnTo>
                    <a:pt x="538" y="6277"/>
                  </a:lnTo>
                  <a:lnTo>
                    <a:pt x="518" y="6251"/>
                  </a:lnTo>
                  <a:lnTo>
                    <a:pt x="498" y="6224"/>
                  </a:lnTo>
                  <a:lnTo>
                    <a:pt x="481" y="6196"/>
                  </a:lnTo>
                  <a:lnTo>
                    <a:pt x="465" y="6167"/>
                  </a:lnTo>
                  <a:lnTo>
                    <a:pt x="450" y="6138"/>
                  </a:lnTo>
                  <a:lnTo>
                    <a:pt x="437" y="6107"/>
                  </a:lnTo>
                  <a:lnTo>
                    <a:pt x="424" y="6076"/>
                  </a:lnTo>
                  <a:lnTo>
                    <a:pt x="413" y="6044"/>
                  </a:lnTo>
                  <a:lnTo>
                    <a:pt x="402" y="6010"/>
                  </a:lnTo>
                  <a:lnTo>
                    <a:pt x="392" y="5977"/>
                  </a:lnTo>
                  <a:lnTo>
                    <a:pt x="383" y="5941"/>
                  </a:lnTo>
                  <a:lnTo>
                    <a:pt x="375" y="5905"/>
                  </a:lnTo>
                  <a:lnTo>
                    <a:pt x="368" y="5868"/>
                  </a:lnTo>
                  <a:lnTo>
                    <a:pt x="362" y="5830"/>
                  </a:lnTo>
                  <a:lnTo>
                    <a:pt x="356" y="5790"/>
                  </a:lnTo>
                  <a:lnTo>
                    <a:pt x="352" y="5750"/>
                  </a:lnTo>
                  <a:lnTo>
                    <a:pt x="348" y="5709"/>
                  </a:lnTo>
                  <a:lnTo>
                    <a:pt x="344" y="5667"/>
                  </a:lnTo>
                  <a:lnTo>
                    <a:pt x="342" y="5623"/>
                  </a:lnTo>
                  <a:lnTo>
                    <a:pt x="339" y="5579"/>
                  </a:lnTo>
                  <a:lnTo>
                    <a:pt x="338" y="5532"/>
                  </a:lnTo>
                  <a:lnTo>
                    <a:pt x="335" y="5437"/>
                  </a:lnTo>
                  <a:lnTo>
                    <a:pt x="335" y="5337"/>
                  </a:lnTo>
                  <a:close/>
                  <a:moveTo>
                    <a:pt x="3583" y="5625"/>
                  </a:moveTo>
                  <a:lnTo>
                    <a:pt x="3570" y="5678"/>
                  </a:lnTo>
                  <a:lnTo>
                    <a:pt x="3560" y="5713"/>
                  </a:lnTo>
                  <a:lnTo>
                    <a:pt x="3556" y="5727"/>
                  </a:lnTo>
                  <a:lnTo>
                    <a:pt x="3552" y="5737"/>
                  </a:lnTo>
                  <a:lnTo>
                    <a:pt x="3547" y="5746"/>
                  </a:lnTo>
                  <a:lnTo>
                    <a:pt x="3542" y="5752"/>
                  </a:lnTo>
                  <a:lnTo>
                    <a:pt x="3536" y="5758"/>
                  </a:lnTo>
                  <a:lnTo>
                    <a:pt x="3529" y="5763"/>
                  </a:lnTo>
                  <a:lnTo>
                    <a:pt x="3520" y="5769"/>
                  </a:lnTo>
                  <a:lnTo>
                    <a:pt x="3510" y="5775"/>
                  </a:lnTo>
                  <a:lnTo>
                    <a:pt x="3480" y="5791"/>
                  </a:lnTo>
                  <a:lnTo>
                    <a:pt x="3440" y="5817"/>
                  </a:lnTo>
                  <a:lnTo>
                    <a:pt x="3454" y="5764"/>
                  </a:lnTo>
                  <a:lnTo>
                    <a:pt x="3464" y="5728"/>
                  </a:lnTo>
                  <a:lnTo>
                    <a:pt x="3468" y="5716"/>
                  </a:lnTo>
                  <a:lnTo>
                    <a:pt x="3472" y="5704"/>
                  </a:lnTo>
                  <a:lnTo>
                    <a:pt x="3476" y="5696"/>
                  </a:lnTo>
                  <a:lnTo>
                    <a:pt x="3481" y="5690"/>
                  </a:lnTo>
                  <a:lnTo>
                    <a:pt x="3487" y="5684"/>
                  </a:lnTo>
                  <a:lnTo>
                    <a:pt x="3494" y="5679"/>
                  </a:lnTo>
                  <a:lnTo>
                    <a:pt x="3504" y="5673"/>
                  </a:lnTo>
                  <a:lnTo>
                    <a:pt x="3515" y="5667"/>
                  </a:lnTo>
                  <a:lnTo>
                    <a:pt x="3543" y="5651"/>
                  </a:lnTo>
                  <a:lnTo>
                    <a:pt x="3583" y="5625"/>
                  </a:lnTo>
                  <a:close/>
                  <a:moveTo>
                    <a:pt x="765" y="5673"/>
                  </a:moveTo>
                  <a:lnTo>
                    <a:pt x="763" y="5656"/>
                  </a:lnTo>
                  <a:lnTo>
                    <a:pt x="763" y="5640"/>
                  </a:lnTo>
                  <a:lnTo>
                    <a:pt x="764" y="5624"/>
                  </a:lnTo>
                  <a:lnTo>
                    <a:pt x="767" y="5610"/>
                  </a:lnTo>
                  <a:lnTo>
                    <a:pt x="771" y="5597"/>
                  </a:lnTo>
                  <a:lnTo>
                    <a:pt x="775" y="5587"/>
                  </a:lnTo>
                  <a:lnTo>
                    <a:pt x="780" y="5578"/>
                  </a:lnTo>
                  <a:lnTo>
                    <a:pt x="785" y="5572"/>
                  </a:lnTo>
                  <a:lnTo>
                    <a:pt x="787" y="5569"/>
                  </a:lnTo>
                  <a:lnTo>
                    <a:pt x="790" y="5568"/>
                  </a:lnTo>
                  <a:lnTo>
                    <a:pt x="792" y="5567"/>
                  </a:lnTo>
                  <a:lnTo>
                    <a:pt x="794" y="5567"/>
                  </a:lnTo>
                  <a:lnTo>
                    <a:pt x="796" y="5568"/>
                  </a:lnTo>
                  <a:lnTo>
                    <a:pt x="798" y="5570"/>
                  </a:lnTo>
                  <a:lnTo>
                    <a:pt x="799" y="5572"/>
                  </a:lnTo>
                  <a:lnTo>
                    <a:pt x="801" y="5576"/>
                  </a:lnTo>
                  <a:lnTo>
                    <a:pt x="802" y="5586"/>
                  </a:lnTo>
                  <a:lnTo>
                    <a:pt x="802" y="5600"/>
                  </a:lnTo>
                  <a:lnTo>
                    <a:pt x="799" y="5619"/>
                  </a:lnTo>
                  <a:lnTo>
                    <a:pt x="795" y="5643"/>
                  </a:lnTo>
                  <a:lnTo>
                    <a:pt x="795" y="5652"/>
                  </a:lnTo>
                  <a:lnTo>
                    <a:pt x="795" y="5672"/>
                  </a:lnTo>
                  <a:lnTo>
                    <a:pt x="794" y="5698"/>
                  </a:lnTo>
                  <a:lnTo>
                    <a:pt x="792" y="5722"/>
                  </a:lnTo>
                  <a:lnTo>
                    <a:pt x="790" y="5732"/>
                  </a:lnTo>
                  <a:lnTo>
                    <a:pt x="788" y="5738"/>
                  </a:lnTo>
                  <a:lnTo>
                    <a:pt x="787" y="5740"/>
                  </a:lnTo>
                  <a:lnTo>
                    <a:pt x="786" y="5741"/>
                  </a:lnTo>
                  <a:lnTo>
                    <a:pt x="784" y="5741"/>
                  </a:lnTo>
                  <a:lnTo>
                    <a:pt x="783" y="5740"/>
                  </a:lnTo>
                  <a:lnTo>
                    <a:pt x="779" y="5733"/>
                  </a:lnTo>
                  <a:lnTo>
                    <a:pt x="775" y="5720"/>
                  </a:lnTo>
                  <a:lnTo>
                    <a:pt x="771" y="5700"/>
                  </a:lnTo>
                  <a:lnTo>
                    <a:pt x="765" y="5673"/>
                  </a:lnTo>
                  <a:close/>
                  <a:moveTo>
                    <a:pt x="5065" y="5529"/>
                  </a:moveTo>
                  <a:lnTo>
                    <a:pt x="5065" y="5603"/>
                  </a:lnTo>
                  <a:lnTo>
                    <a:pt x="5064" y="5646"/>
                  </a:lnTo>
                  <a:lnTo>
                    <a:pt x="5064" y="5658"/>
                  </a:lnTo>
                  <a:lnTo>
                    <a:pt x="5063" y="5665"/>
                  </a:lnTo>
                  <a:lnTo>
                    <a:pt x="5062" y="5667"/>
                  </a:lnTo>
                  <a:lnTo>
                    <a:pt x="5061" y="5669"/>
                  </a:lnTo>
                  <a:lnTo>
                    <a:pt x="5060" y="5669"/>
                  </a:lnTo>
                  <a:lnTo>
                    <a:pt x="5059" y="5669"/>
                  </a:lnTo>
                  <a:lnTo>
                    <a:pt x="5054" y="5664"/>
                  </a:lnTo>
                  <a:lnTo>
                    <a:pt x="5044" y="5658"/>
                  </a:lnTo>
                  <a:lnTo>
                    <a:pt x="5042" y="5657"/>
                  </a:lnTo>
                  <a:lnTo>
                    <a:pt x="5039" y="5657"/>
                  </a:lnTo>
                  <a:lnTo>
                    <a:pt x="5036" y="5658"/>
                  </a:lnTo>
                  <a:lnTo>
                    <a:pt x="5032" y="5659"/>
                  </a:lnTo>
                  <a:lnTo>
                    <a:pt x="5029" y="5661"/>
                  </a:lnTo>
                  <a:lnTo>
                    <a:pt x="5025" y="5664"/>
                  </a:lnTo>
                  <a:lnTo>
                    <a:pt x="5021" y="5668"/>
                  </a:lnTo>
                  <a:lnTo>
                    <a:pt x="5017" y="5673"/>
                  </a:lnTo>
                  <a:lnTo>
                    <a:pt x="5017" y="5597"/>
                  </a:lnTo>
                  <a:lnTo>
                    <a:pt x="5017" y="5554"/>
                  </a:lnTo>
                  <a:lnTo>
                    <a:pt x="5018" y="5542"/>
                  </a:lnTo>
                  <a:lnTo>
                    <a:pt x="5019" y="5535"/>
                  </a:lnTo>
                  <a:lnTo>
                    <a:pt x="5020" y="5533"/>
                  </a:lnTo>
                  <a:lnTo>
                    <a:pt x="5021" y="5532"/>
                  </a:lnTo>
                  <a:lnTo>
                    <a:pt x="5022" y="5532"/>
                  </a:lnTo>
                  <a:lnTo>
                    <a:pt x="5023" y="5533"/>
                  </a:lnTo>
                  <a:lnTo>
                    <a:pt x="5028" y="5539"/>
                  </a:lnTo>
                  <a:lnTo>
                    <a:pt x="5037" y="5546"/>
                  </a:lnTo>
                  <a:lnTo>
                    <a:pt x="5039" y="5547"/>
                  </a:lnTo>
                  <a:lnTo>
                    <a:pt x="5042" y="5547"/>
                  </a:lnTo>
                  <a:lnTo>
                    <a:pt x="5045" y="5547"/>
                  </a:lnTo>
                  <a:lnTo>
                    <a:pt x="5048" y="5545"/>
                  </a:lnTo>
                  <a:lnTo>
                    <a:pt x="5053" y="5543"/>
                  </a:lnTo>
                  <a:lnTo>
                    <a:pt x="5057" y="5540"/>
                  </a:lnTo>
                  <a:lnTo>
                    <a:pt x="5061" y="5535"/>
                  </a:lnTo>
                  <a:lnTo>
                    <a:pt x="5065" y="5529"/>
                  </a:lnTo>
                  <a:close/>
                  <a:moveTo>
                    <a:pt x="3632" y="5577"/>
                  </a:moveTo>
                  <a:lnTo>
                    <a:pt x="3583" y="5625"/>
                  </a:lnTo>
                  <a:lnTo>
                    <a:pt x="3632" y="5577"/>
                  </a:lnTo>
                  <a:close/>
                  <a:moveTo>
                    <a:pt x="3106" y="5577"/>
                  </a:moveTo>
                  <a:lnTo>
                    <a:pt x="3103" y="5561"/>
                  </a:lnTo>
                  <a:lnTo>
                    <a:pt x="3103" y="5544"/>
                  </a:lnTo>
                  <a:lnTo>
                    <a:pt x="3105" y="5528"/>
                  </a:lnTo>
                  <a:lnTo>
                    <a:pt x="3107" y="5514"/>
                  </a:lnTo>
                  <a:lnTo>
                    <a:pt x="3111" y="5502"/>
                  </a:lnTo>
                  <a:lnTo>
                    <a:pt x="3115" y="5491"/>
                  </a:lnTo>
                  <a:lnTo>
                    <a:pt x="3120" y="5482"/>
                  </a:lnTo>
                  <a:lnTo>
                    <a:pt x="3125" y="5476"/>
                  </a:lnTo>
                  <a:lnTo>
                    <a:pt x="3128" y="5474"/>
                  </a:lnTo>
                  <a:lnTo>
                    <a:pt x="3130" y="5471"/>
                  </a:lnTo>
                  <a:lnTo>
                    <a:pt x="3132" y="5470"/>
                  </a:lnTo>
                  <a:lnTo>
                    <a:pt x="3135" y="5470"/>
                  </a:lnTo>
                  <a:lnTo>
                    <a:pt x="3138" y="5471"/>
                  </a:lnTo>
                  <a:lnTo>
                    <a:pt x="3139" y="5474"/>
                  </a:lnTo>
                  <a:lnTo>
                    <a:pt x="3141" y="5476"/>
                  </a:lnTo>
                  <a:lnTo>
                    <a:pt x="3142" y="5480"/>
                  </a:lnTo>
                  <a:lnTo>
                    <a:pt x="3143" y="5490"/>
                  </a:lnTo>
                  <a:lnTo>
                    <a:pt x="3143" y="5504"/>
                  </a:lnTo>
                  <a:lnTo>
                    <a:pt x="3141" y="5523"/>
                  </a:lnTo>
                  <a:lnTo>
                    <a:pt x="3136" y="5546"/>
                  </a:lnTo>
                  <a:lnTo>
                    <a:pt x="3135" y="5556"/>
                  </a:lnTo>
                  <a:lnTo>
                    <a:pt x="3135" y="5577"/>
                  </a:lnTo>
                  <a:lnTo>
                    <a:pt x="3134" y="5602"/>
                  </a:lnTo>
                  <a:lnTo>
                    <a:pt x="3132" y="5626"/>
                  </a:lnTo>
                  <a:lnTo>
                    <a:pt x="3131" y="5636"/>
                  </a:lnTo>
                  <a:lnTo>
                    <a:pt x="3129" y="5642"/>
                  </a:lnTo>
                  <a:lnTo>
                    <a:pt x="3127" y="5644"/>
                  </a:lnTo>
                  <a:lnTo>
                    <a:pt x="3126" y="5645"/>
                  </a:lnTo>
                  <a:lnTo>
                    <a:pt x="3125" y="5645"/>
                  </a:lnTo>
                  <a:lnTo>
                    <a:pt x="3123" y="5644"/>
                  </a:lnTo>
                  <a:lnTo>
                    <a:pt x="3120" y="5637"/>
                  </a:lnTo>
                  <a:lnTo>
                    <a:pt x="3116" y="5624"/>
                  </a:lnTo>
                  <a:lnTo>
                    <a:pt x="3111" y="5604"/>
                  </a:lnTo>
                  <a:lnTo>
                    <a:pt x="3106" y="5577"/>
                  </a:lnTo>
                  <a:close/>
                  <a:moveTo>
                    <a:pt x="2532" y="5577"/>
                  </a:moveTo>
                  <a:lnTo>
                    <a:pt x="2532" y="5577"/>
                  </a:lnTo>
                  <a:lnTo>
                    <a:pt x="2532" y="5577"/>
                  </a:lnTo>
                  <a:close/>
                  <a:moveTo>
                    <a:pt x="3632" y="5577"/>
                  </a:moveTo>
                  <a:lnTo>
                    <a:pt x="3632" y="5577"/>
                  </a:lnTo>
                  <a:lnTo>
                    <a:pt x="3632" y="5577"/>
                  </a:lnTo>
                  <a:close/>
                  <a:moveTo>
                    <a:pt x="5065" y="5529"/>
                  </a:moveTo>
                  <a:lnTo>
                    <a:pt x="5091" y="5426"/>
                  </a:lnTo>
                  <a:lnTo>
                    <a:pt x="5065" y="5529"/>
                  </a:lnTo>
                  <a:close/>
                  <a:moveTo>
                    <a:pt x="4348" y="5865"/>
                  </a:moveTo>
                  <a:lnTo>
                    <a:pt x="4356" y="5837"/>
                  </a:lnTo>
                  <a:lnTo>
                    <a:pt x="4365" y="5812"/>
                  </a:lnTo>
                  <a:lnTo>
                    <a:pt x="4375" y="5788"/>
                  </a:lnTo>
                  <a:lnTo>
                    <a:pt x="4385" y="5767"/>
                  </a:lnTo>
                  <a:lnTo>
                    <a:pt x="4396" y="5748"/>
                  </a:lnTo>
                  <a:lnTo>
                    <a:pt x="4408" y="5730"/>
                  </a:lnTo>
                  <a:lnTo>
                    <a:pt x="4420" y="5713"/>
                  </a:lnTo>
                  <a:lnTo>
                    <a:pt x="4434" y="5697"/>
                  </a:lnTo>
                  <a:lnTo>
                    <a:pt x="4448" y="5682"/>
                  </a:lnTo>
                  <a:lnTo>
                    <a:pt x="4464" y="5668"/>
                  </a:lnTo>
                  <a:lnTo>
                    <a:pt x="4480" y="5653"/>
                  </a:lnTo>
                  <a:lnTo>
                    <a:pt x="4497" y="5637"/>
                  </a:lnTo>
                  <a:lnTo>
                    <a:pt x="4533" y="5603"/>
                  </a:lnTo>
                  <a:lnTo>
                    <a:pt x="4575" y="5565"/>
                  </a:lnTo>
                  <a:lnTo>
                    <a:pt x="4614" y="5525"/>
                  </a:lnTo>
                  <a:lnTo>
                    <a:pt x="4651" y="5488"/>
                  </a:lnTo>
                  <a:lnTo>
                    <a:pt x="4685" y="5451"/>
                  </a:lnTo>
                  <a:lnTo>
                    <a:pt x="4720" y="5417"/>
                  </a:lnTo>
                  <a:lnTo>
                    <a:pt x="4755" y="5383"/>
                  </a:lnTo>
                  <a:lnTo>
                    <a:pt x="4791" y="5351"/>
                  </a:lnTo>
                  <a:lnTo>
                    <a:pt x="4810" y="5336"/>
                  </a:lnTo>
                  <a:lnTo>
                    <a:pt x="4831" y="5320"/>
                  </a:lnTo>
                  <a:lnTo>
                    <a:pt x="4852" y="5304"/>
                  </a:lnTo>
                  <a:lnTo>
                    <a:pt x="4873" y="5289"/>
                  </a:lnTo>
                  <a:lnTo>
                    <a:pt x="4865" y="5318"/>
                  </a:lnTo>
                  <a:lnTo>
                    <a:pt x="4857" y="5343"/>
                  </a:lnTo>
                  <a:lnTo>
                    <a:pt x="4847" y="5366"/>
                  </a:lnTo>
                  <a:lnTo>
                    <a:pt x="4837" y="5387"/>
                  </a:lnTo>
                  <a:lnTo>
                    <a:pt x="4826" y="5407"/>
                  </a:lnTo>
                  <a:lnTo>
                    <a:pt x="4814" y="5424"/>
                  </a:lnTo>
                  <a:lnTo>
                    <a:pt x="4800" y="5441"/>
                  </a:lnTo>
                  <a:lnTo>
                    <a:pt x="4787" y="5456"/>
                  </a:lnTo>
                  <a:lnTo>
                    <a:pt x="4773" y="5471"/>
                  </a:lnTo>
                  <a:lnTo>
                    <a:pt x="4758" y="5487"/>
                  </a:lnTo>
                  <a:lnTo>
                    <a:pt x="4742" y="5502"/>
                  </a:lnTo>
                  <a:lnTo>
                    <a:pt x="4725" y="5517"/>
                  </a:lnTo>
                  <a:lnTo>
                    <a:pt x="4687" y="5550"/>
                  </a:lnTo>
                  <a:lnTo>
                    <a:pt x="4647" y="5590"/>
                  </a:lnTo>
                  <a:lnTo>
                    <a:pt x="4607" y="5629"/>
                  </a:lnTo>
                  <a:lnTo>
                    <a:pt x="4570" y="5667"/>
                  </a:lnTo>
                  <a:lnTo>
                    <a:pt x="4535" y="5703"/>
                  </a:lnTo>
                  <a:lnTo>
                    <a:pt x="4501" y="5738"/>
                  </a:lnTo>
                  <a:lnTo>
                    <a:pt x="4467" y="5771"/>
                  </a:lnTo>
                  <a:lnTo>
                    <a:pt x="4430" y="5803"/>
                  </a:lnTo>
                  <a:lnTo>
                    <a:pt x="4411" y="5819"/>
                  </a:lnTo>
                  <a:lnTo>
                    <a:pt x="4391" y="5834"/>
                  </a:lnTo>
                  <a:lnTo>
                    <a:pt x="4370" y="5849"/>
                  </a:lnTo>
                  <a:lnTo>
                    <a:pt x="4348" y="5865"/>
                  </a:lnTo>
                  <a:close/>
                  <a:moveTo>
                    <a:pt x="2532" y="5577"/>
                  </a:moveTo>
                  <a:lnTo>
                    <a:pt x="2536" y="5539"/>
                  </a:lnTo>
                  <a:lnTo>
                    <a:pt x="2541" y="5505"/>
                  </a:lnTo>
                  <a:lnTo>
                    <a:pt x="2545" y="5475"/>
                  </a:lnTo>
                  <a:lnTo>
                    <a:pt x="2551" y="5447"/>
                  </a:lnTo>
                  <a:lnTo>
                    <a:pt x="2557" y="5423"/>
                  </a:lnTo>
                  <a:lnTo>
                    <a:pt x="2565" y="5401"/>
                  </a:lnTo>
                  <a:lnTo>
                    <a:pt x="2574" y="5381"/>
                  </a:lnTo>
                  <a:lnTo>
                    <a:pt x="2583" y="5363"/>
                  </a:lnTo>
                  <a:lnTo>
                    <a:pt x="2595" y="5347"/>
                  </a:lnTo>
                  <a:lnTo>
                    <a:pt x="2608" y="5332"/>
                  </a:lnTo>
                  <a:lnTo>
                    <a:pt x="2622" y="5317"/>
                  </a:lnTo>
                  <a:lnTo>
                    <a:pt x="2638" y="5302"/>
                  </a:lnTo>
                  <a:lnTo>
                    <a:pt x="2656" y="5288"/>
                  </a:lnTo>
                  <a:lnTo>
                    <a:pt x="2677" y="5273"/>
                  </a:lnTo>
                  <a:lnTo>
                    <a:pt x="2699" y="5258"/>
                  </a:lnTo>
                  <a:lnTo>
                    <a:pt x="2724" y="5242"/>
                  </a:lnTo>
                  <a:lnTo>
                    <a:pt x="2720" y="5274"/>
                  </a:lnTo>
                  <a:lnTo>
                    <a:pt x="2715" y="5304"/>
                  </a:lnTo>
                  <a:lnTo>
                    <a:pt x="2708" y="5332"/>
                  </a:lnTo>
                  <a:lnTo>
                    <a:pt x="2700" y="5357"/>
                  </a:lnTo>
                  <a:lnTo>
                    <a:pt x="2691" y="5380"/>
                  </a:lnTo>
                  <a:lnTo>
                    <a:pt x="2681" y="5402"/>
                  </a:lnTo>
                  <a:lnTo>
                    <a:pt x="2669" y="5421"/>
                  </a:lnTo>
                  <a:lnTo>
                    <a:pt x="2656" y="5440"/>
                  </a:lnTo>
                  <a:lnTo>
                    <a:pt x="2642" y="5457"/>
                  </a:lnTo>
                  <a:lnTo>
                    <a:pt x="2628" y="5474"/>
                  </a:lnTo>
                  <a:lnTo>
                    <a:pt x="2614" y="5491"/>
                  </a:lnTo>
                  <a:lnTo>
                    <a:pt x="2598" y="5507"/>
                  </a:lnTo>
                  <a:lnTo>
                    <a:pt x="2566" y="5540"/>
                  </a:lnTo>
                  <a:lnTo>
                    <a:pt x="2532" y="5577"/>
                  </a:lnTo>
                  <a:close/>
                  <a:moveTo>
                    <a:pt x="2007" y="5337"/>
                  </a:moveTo>
                  <a:lnTo>
                    <a:pt x="2008" y="5317"/>
                  </a:lnTo>
                  <a:lnTo>
                    <a:pt x="2010" y="5301"/>
                  </a:lnTo>
                  <a:lnTo>
                    <a:pt x="2012" y="5296"/>
                  </a:lnTo>
                  <a:lnTo>
                    <a:pt x="2013" y="5291"/>
                  </a:lnTo>
                  <a:lnTo>
                    <a:pt x="2016" y="5287"/>
                  </a:lnTo>
                  <a:lnTo>
                    <a:pt x="2018" y="5284"/>
                  </a:lnTo>
                  <a:lnTo>
                    <a:pt x="2020" y="5282"/>
                  </a:lnTo>
                  <a:lnTo>
                    <a:pt x="2023" y="5281"/>
                  </a:lnTo>
                  <a:lnTo>
                    <a:pt x="2025" y="5281"/>
                  </a:lnTo>
                  <a:lnTo>
                    <a:pt x="2028" y="5281"/>
                  </a:lnTo>
                  <a:lnTo>
                    <a:pt x="2033" y="5284"/>
                  </a:lnTo>
                  <a:lnTo>
                    <a:pt x="2039" y="5288"/>
                  </a:lnTo>
                  <a:lnTo>
                    <a:pt x="2043" y="5294"/>
                  </a:lnTo>
                  <a:lnTo>
                    <a:pt x="2047" y="5301"/>
                  </a:lnTo>
                  <a:lnTo>
                    <a:pt x="2049" y="5309"/>
                  </a:lnTo>
                  <a:lnTo>
                    <a:pt x="2050" y="5317"/>
                  </a:lnTo>
                  <a:lnTo>
                    <a:pt x="2050" y="5321"/>
                  </a:lnTo>
                  <a:lnTo>
                    <a:pt x="2050" y="5324"/>
                  </a:lnTo>
                  <a:lnTo>
                    <a:pt x="2049" y="5327"/>
                  </a:lnTo>
                  <a:lnTo>
                    <a:pt x="2047" y="5330"/>
                  </a:lnTo>
                  <a:lnTo>
                    <a:pt x="2045" y="5333"/>
                  </a:lnTo>
                  <a:lnTo>
                    <a:pt x="2042" y="5335"/>
                  </a:lnTo>
                  <a:lnTo>
                    <a:pt x="2039" y="5336"/>
                  </a:lnTo>
                  <a:lnTo>
                    <a:pt x="2035" y="5337"/>
                  </a:lnTo>
                  <a:lnTo>
                    <a:pt x="2034" y="5343"/>
                  </a:lnTo>
                  <a:lnTo>
                    <a:pt x="2030" y="5356"/>
                  </a:lnTo>
                  <a:lnTo>
                    <a:pt x="2026" y="5372"/>
                  </a:lnTo>
                  <a:lnTo>
                    <a:pt x="2021" y="5387"/>
                  </a:lnTo>
                  <a:lnTo>
                    <a:pt x="2018" y="5393"/>
                  </a:lnTo>
                  <a:lnTo>
                    <a:pt x="2016" y="5397"/>
                  </a:lnTo>
                  <a:lnTo>
                    <a:pt x="2014" y="5397"/>
                  </a:lnTo>
                  <a:lnTo>
                    <a:pt x="2013" y="5397"/>
                  </a:lnTo>
                  <a:lnTo>
                    <a:pt x="2012" y="5396"/>
                  </a:lnTo>
                  <a:lnTo>
                    <a:pt x="2011" y="5394"/>
                  </a:lnTo>
                  <a:lnTo>
                    <a:pt x="2009" y="5387"/>
                  </a:lnTo>
                  <a:lnTo>
                    <a:pt x="2008" y="5375"/>
                  </a:lnTo>
                  <a:lnTo>
                    <a:pt x="2007" y="5359"/>
                  </a:lnTo>
                  <a:lnTo>
                    <a:pt x="2007" y="5337"/>
                  </a:lnTo>
                  <a:close/>
                  <a:moveTo>
                    <a:pt x="717" y="5337"/>
                  </a:moveTo>
                  <a:lnTo>
                    <a:pt x="715" y="5321"/>
                  </a:lnTo>
                  <a:lnTo>
                    <a:pt x="714" y="5304"/>
                  </a:lnTo>
                  <a:lnTo>
                    <a:pt x="716" y="5289"/>
                  </a:lnTo>
                  <a:lnTo>
                    <a:pt x="718" y="5274"/>
                  </a:lnTo>
                  <a:lnTo>
                    <a:pt x="722" y="5262"/>
                  </a:lnTo>
                  <a:lnTo>
                    <a:pt x="727" y="5251"/>
                  </a:lnTo>
                  <a:lnTo>
                    <a:pt x="731" y="5242"/>
                  </a:lnTo>
                  <a:lnTo>
                    <a:pt x="736" y="5236"/>
                  </a:lnTo>
                  <a:lnTo>
                    <a:pt x="739" y="5234"/>
                  </a:lnTo>
                  <a:lnTo>
                    <a:pt x="741" y="5232"/>
                  </a:lnTo>
                  <a:lnTo>
                    <a:pt x="744" y="5231"/>
                  </a:lnTo>
                  <a:lnTo>
                    <a:pt x="747" y="5231"/>
                  </a:lnTo>
                  <a:lnTo>
                    <a:pt x="749" y="5232"/>
                  </a:lnTo>
                  <a:lnTo>
                    <a:pt x="751" y="5234"/>
                  </a:lnTo>
                  <a:lnTo>
                    <a:pt x="752" y="5237"/>
                  </a:lnTo>
                  <a:lnTo>
                    <a:pt x="753" y="5240"/>
                  </a:lnTo>
                  <a:lnTo>
                    <a:pt x="755" y="5250"/>
                  </a:lnTo>
                  <a:lnTo>
                    <a:pt x="754" y="5264"/>
                  </a:lnTo>
                  <a:lnTo>
                    <a:pt x="752" y="5283"/>
                  </a:lnTo>
                  <a:lnTo>
                    <a:pt x="748" y="5306"/>
                  </a:lnTo>
                  <a:lnTo>
                    <a:pt x="748" y="5316"/>
                  </a:lnTo>
                  <a:lnTo>
                    <a:pt x="747" y="5337"/>
                  </a:lnTo>
                  <a:lnTo>
                    <a:pt x="745" y="5362"/>
                  </a:lnTo>
                  <a:lnTo>
                    <a:pt x="743" y="5386"/>
                  </a:lnTo>
                  <a:lnTo>
                    <a:pt x="742" y="5396"/>
                  </a:lnTo>
                  <a:lnTo>
                    <a:pt x="740" y="5402"/>
                  </a:lnTo>
                  <a:lnTo>
                    <a:pt x="739" y="5404"/>
                  </a:lnTo>
                  <a:lnTo>
                    <a:pt x="737" y="5405"/>
                  </a:lnTo>
                  <a:lnTo>
                    <a:pt x="736" y="5405"/>
                  </a:lnTo>
                  <a:lnTo>
                    <a:pt x="735" y="5404"/>
                  </a:lnTo>
                  <a:lnTo>
                    <a:pt x="731" y="5397"/>
                  </a:lnTo>
                  <a:lnTo>
                    <a:pt x="727" y="5384"/>
                  </a:lnTo>
                  <a:lnTo>
                    <a:pt x="722" y="5364"/>
                  </a:lnTo>
                  <a:lnTo>
                    <a:pt x="717" y="5337"/>
                  </a:lnTo>
                  <a:close/>
                  <a:moveTo>
                    <a:pt x="4873" y="5289"/>
                  </a:moveTo>
                  <a:lnTo>
                    <a:pt x="4873" y="5289"/>
                  </a:lnTo>
                  <a:lnTo>
                    <a:pt x="4873" y="5289"/>
                  </a:lnTo>
                  <a:close/>
                  <a:moveTo>
                    <a:pt x="1290" y="4953"/>
                  </a:moveTo>
                  <a:lnTo>
                    <a:pt x="1433" y="5385"/>
                  </a:lnTo>
                  <a:lnTo>
                    <a:pt x="1422" y="5376"/>
                  </a:lnTo>
                  <a:lnTo>
                    <a:pt x="1411" y="5367"/>
                  </a:lnTo>
                  <a:lnTo>
                    <a:pt x="1400" y="5358"/>
                  </a:lnTo>
                  <a:lnTo>
                    <a:pt x="1390" y="5349"/>
                  </a:lnTo>
                  <a:lnTo>
                    <a:pt x="1381" y="5339"/>
                  </a:lnTo>
                  <a:lnTo>
                    <a:pt x="1373" y="5330"/>
                  </a:lnTo>
                  <a:lnTo>
                    <a:pt x="1365" y="5320"/>
                  </a:lnTo>
                  <a:lnTo>
                    <a:pt x="1357" y="5309"/>
                  </a:lnTo>
                  <a:lnTo>
                    <a:pt x="1350" y="5298"/>
                  </a:lnTo>
                  <a:lnTo>
                    <a:pt x="1343" y="5288"/>
                  </a:lnTo>
                  <a:lnTo>
                    <a:pt x="1337" y="5277"/>
                  </a:lnTo>
                  <a:lnTo>
                    <a:pt x="1331" y="5266"/>
                  </a:lnTo>
                  <a:lnTo>
                    <a:pt x="1326" y="5255"/>
                  </a:lnTo>
                  <a:lnTo>
                    <a:pt x="1321" y="5243"/>
                  </a:lnTo>
                  <a:lnTo>
                    <a:pt x="1317" y="5231"/>
                  </a:lnTo>
                  <a:lnTo>
                    <a:pt x="1313" y="5218"/>
                  </a:lnTo>
                  <a:lnTo>
                    <a:pt x="1307" y="5192"/>
                  </a:lnTo>
                  <a:lnTo>
                    <a:pt x="1301" y="5164"/>
                  </a:lnTo>
                  <a:lnTo>
                    <a:pt x="1297" y="5134"/>
                  </a:lnTo>
                  <a:lnTo>
                    <a:pt x="1294" y="5102"/>
                  </a:lnTo>
                  <a:lnTo>
                    <a:pt x="1292" y="5069"/>
                  </a:lnTo>
                  <a:lnTo>
                    <a:pt x="1291" y="5033"/>
                  </a:lnTo>
                  <a:lnTo>
                    <a:pt x="1290" y="4995"/>
                  </a:lnTo>
                  <a:lnTo>
                    <a:pt x="1290" y="4953"/>
                  </a:lnTo>
                  <a:close/>
                  <a:moveTo>
                    <a:pt x="335" y="5289"/>
                  </a:moveTo>
                  <a:lnTo>
                    <a:pt x="328" y="5280"/>
                  </a:lnTo>
                  <a:lnTo>
                    <a:pt x="323" y="5273"/>
                  </a:lnTo>
                  <a:lnTo>
                    <a:pt x="318" y="5268"/>
                  </a:lnTo>
                  <a:lnTo>
                    <a:pt x="314" y="5265"/>
                  </a:lnTo>
                  <a:lnTo>
                    <a:pt x="308" y="5262"/>
                  </a:lnTo>
                  <a:lnTo>
                    <a:pt x="303" y="5259"/>
                  </a:lnTo>
                  <a:lnTo>
                    <a:pt x="302" y="5257"/>
                  </a:lnTo>
                  <a:lnTo>
                    <a:pt x="301" y="5254"/>
                  </a:lnTo>
                  <a:lnTo>
                    <a:pt x="300" y="5249"/>
                  </a:lnTo>
                  <a:lnTo>
                    <a:pt x="299" y="5243"/>
                  </a:lnTo>
                  <a:lnTo>
                    <a:pt x="298" y="5221"/>
                  </a:lnTo>
                  <a:lnTo>
                    <a:pt x="297" y="5187"/>
                  </a:lnTo>
                  <a:lnTo>
                    <a:pt x="297" y="5134"/>
                  </a:lnTo>
                  <a:lnTo>
                    <a:pt x="297" y="5102"/>
                  </a:lnTo>
                  <a:lnTo>
                    <a:pt x="298" y="5091"/>
                  </a:lnTo>
                  <a:lnTo>
                    <a:pt x="299" y="5084"/>
                  </a:lnTo>
                  <a:lnTo>
                    <a:pt x="300" y="5079"/>
                  </a:lnTo>
                  <a:lnTo>
                    <a:pt x="302" y="5076"/>
                  </a:lnTo>
                  <a:lnTo>
                    <a:pt x="307" y="5073"/>
                  </a:lnTo>
                  <a:lnTo>
                    <a:pt x="314" y="5071"/>
                  </a:lnTo>
                  <a:lnTo>
                    <a:pt x="318" y="5069"/>
                  </a:lnTo>
                  <a:lnTo>
                    <a:pt x="323" y="5064"/>
                  </a:lnTo>
                  <a:lnTo>
                    <a:pt x="329" y="5058"/>
                  </a:lnTo>
                  <a:lnTo>
                    <a:pt x="335" y="5049"/>
                  </a:lnTo>
                  <a:lnTo>
                    <a:pt x="343" y="5087"/>
                  </a:lnTo>
                  <a:lnTo>
                    <a:pt x="351" y="5118"/>
                  </a:lnTo>
                  <a:lnTo>
                    <a:pt x="356" y="5145"/>
                  </a:lnTo>
                  <a:lnTo>
                    <a:pt x="360" y="5171"/>
                  </a:lnTo>
                  <a:lnTo>
                    <a:pt x="360" y="5183"/>
                  </a:lnTo>
                  <a:lnTo>
                    <a:pt x="360" y="5196"/>
                  </a:lnTo>
                  <a:lnTo>
                    <a:pt x="359" y="5209"/>
                  </a:lnTo>
                  <a:lnTo>
                    <a:pt x="356" y="5222"/>
                  </a:lnTo>
                  <a:lnTo>
                    <a:pt x="353" y="5238"/>
                  </a:lnTo>
                  <a:lnTo>
                    <a:pt x="348" y="5253"/>
                  </a:lnTo>
                  <a:lnTo>
                    <a:pt x="342" y="5270"/>
                  </a:lnTo>
                  <a:lnTo>
                    <a:pt x="335" y="5289"/>
                  </a:lnTo>
                  <a:close/>
                  <a:moveTo>
                    <a:pt x="4300" y="5098"/>
                  </a:moveTo>
                  <a:lnTo>
                    <a:pt x="4300" y="5098"/>
                  </a:lnTo>
                  <a:lnTo>
                    <a:pt x="4300" y="5098"/>
                  </a:lnTo>
                  <a:close/>
                  <a:moveTo>
                    <a:pt x="4826" y="5049"/>
                  </a:moveTo>
                  <a:lnTo>
                    <a:pt x="4826" y="5049"/>
                  </a:lnTo>
                  <a:lnTo>
                    <a:pt x="4826" y="5049"/>
                  </a:lnTo>
                  <a:close/>
                  <a:moveTo>
                    <a:pt x="4348" y="5049"/>
                  </a:moveTo>
                  <a:lnTo>
                    <a:pt x="4300" y="5098"/>
                  </a:lnTo>
                  <a:lnTo>
                    <a:pt x="4348" y="5049"/>
                  </a:lnTo>
                  <a:close/>
                  <a:moveTo>
                    <a:pt x="956" y="5002"/>
                  </a:moveTo>
                  <a:lnTo>
                    <a:pt x="956" y="5385"/>
                  </a:lnTo>
                  <a:lnTo>
                    <a:pt x="908" y="5385"/>
                  </a:lnTo>
                  <a:lnTo>
                    <a:pt x="908" y="5357"/>
                  </a:lnTo>
                  <a:lnTo>
                    <a:pt x="906" y="5327"/>
                  </a:lnTo>
                  <a:lnTo>
                    <a:pt x="904" y="5294"/>
                  </a:lnTo>
                  <a:lnTo>
                    <a:pt x="901" y="5262"/>
                  </a:lnTo>
                  <a:lnTo>
                    <a:pt x="898" y="5232"/>
                  </a:lnTo>
                  <a:lnTo>
                    <a:pt x="896" y="5202"/>
                  </a:lnTo>
                  <a:lnTo>
                    <a:pt x="894" y="5177"/>
                  </a:lnTo>
                  <a:lnTo>
                    <a:pt x="893" y="5157"/>
                  </a:lnTo>
                  <a:lnTo>
                    <a:pt x="892" y="5115"/>
                  </a:lnTo>
                  <a:lnTo>
                    <a:pt x="890" y="5090"/>
                  </a:lnTo>
                  <a:lnTo>
                    <a:pt x="889" y="5081"/>
                  </a:lnTo>
                  <a:lnTo>
                    <a:pt x="889" y="5075"/>
                  </a:lnTo>
                  <a:lnTo>
                    <a:pt x="889" y="5071"/>
                  </a:lnTo>
                  <a:lnTo>
                    <a:pt x="890" y="5066"/>
                  </a:lnTo>
                  <a:lnTo>
                    <a:pt x="896" y="5059"/>
                  </a:lnTo>
                  <a:lnTo>
                    <a:pt x="907" y="5049"/>
                  </a:lnTo>
                  <a:lnTo>
                    <a:pt x="916" y="5042"/>
                  </a:lnTo>
                  <a:lnTo>
                    <a:pt x="927" y="5032"/>
                  </a:lnTo>
                  <a:lnTo>
                    <a:pt x="940" y="5019"/>
                  </a:lnTo>
                  <a:lnTo>
                    <a:pt x="956" y="5002"/>
                  </a:lnTo>
                  <a:close/>
                  <a:moveTo>
                    <a:pt x="4826" y="5049"/>
                  </a:moveTo>
                  <a:lnTo>
                    <a:pt x="4835" y="5007"/>
                  </a:lnTo>
                  <a:lnTo>
                    <a:pt x="4840" y="4979"/>
                  </a:lnTo>
                  <a:lnTo>
                    <a:pt x="4842" y="4970"/>
                  </a:lnTo>
                  <a:lnTo>
                    <a:pt x="4843" y="4962"/>
                  </a:lnTo>
                  <a:lnTo>
                    <a:pt x="4845" y="4957"/>
                  </a:lnTo>
                  <a:lnTo>
                    <a:pt x="4847" y="4953"/>
                  </a:lnTo>
                  <a:lnTo>
                    <a:pt x="4850" y="4950"/>
                  </a:lnTo>
                  <a:lnTo>
                    <a:pt x="4855" y="4946"/>
                  </a:lnTo>
                  <a:lnTo>
                    <a:pt x="4860" y="4943"/>
                  </a:lnTo>
                  <a:lnTo>
                    <a:pt x="4868" y="4939"/>
                  </a:lnTo>
                  <a:lnTo>
                    <a:pt x="4889" y="4927"/>
                  </a:lnTo>
                  <a:lnTo>
                    <a:pt x="4921" y="4906"/>
                  </a:lnTo>
                  <a:lnTo>
                    <a:pt x="4911" y="4949"/>
                  </a:lnTo>
                  <a:lnTo>
                    <a:pt x="4906" y="4976"/>
                  </a:lnTo>
                  <a:lnTo>
                    <a:pt x="4904" y="4985"/>
                  </a:lnTo>
                  <a:lnTo>
                    <a:pt x="4903" y="4993"/>
                  </a:lnTo>
                  <a:lnTo>
                    <a:pt x="4901" y="4999"/>
                  </a:lnTo>
                  <a:lnTo>
                    <a:pt x="4899" y="5002"/>
                  </a:lnTo>
                  <a:lnTo>
                    <a:pt x="4896" y="5005"/>
                  </a:lnTo>
                  <a:lnTo>
                    <a:pt x="4892" y="5008"/>
                  </a:lnTo>
                  <a:lnTo>
                    <a:pt x="4886" y="5011"/>
                  </a:lnTo>
                  <a:lnTo>
                    <a:pt x="4879" y="5015"/>
                  </a:lnTo>
                  <a:lnTo>
                    <a:pt x="4869" y="5020"/>
                  </a:lnTo>
                  <a:lnTo>
                    <a:pt x="4858" y="5027"/>
                  </a:lnTo>
                  <a:lnTo>
                    <a:pt x="4843" y="5037"/>
                  </a:lnTo>
                  <a:lnTo>
                    <a:pt x="4826" y="5049"/>
                  </a:lnTo>
                  <a:close/>
                  <a:moveTo>
                    <a:pt x="4348" y="5049"/>
                  </a:moveTo>
                  <a:lnTo>
                    <a:pt x="4357" y="5007"/>
                  </a:lnTo>
                  <a:lnTo>
                    <a:pt x="4362" y="4979"/>
                  </a:lnTo>
                  <a:lnTo>
                    <a:pt x="4364" y="4970"/>
                  </a:lnTo>
                  <a:lnTo>
                    <a:pt x="4366" y="4962"/>
                  </a:lnTo>
                  <a:lnTo>
                    <a:pt x="4367" y="4957"/>
                  </a:lnTo>
                  <a:lnTo>
                    <a:pt x="4370" y="4953"/>
                  </a:lnTo>
                  <a:lnTo>
                    <a:pt x="4373" y="4950"/>
                  </a:lnTo>
                  <a:lnTo>
                    <a:pt x="4377" y="4946"/>
                  </a:lnTo>
                  <a:lnTo>
                    <a:pt x="4382" y="4943"/>
                  </a:lnTo>
                  <a:lnTo>
                    <a:pt x="4390" y="4939"/>
                  </a:lnTo>
                  <a:lnTo>
                    <a:pt x="4411" y="4927"/>
                  </a:lnTo>
                  <a:lnTo>
                    <a:pt x="4443" y="4906"/>
                  </a:lnTo>
                  <a:lnTo>
                    <a:pt x="4434" y="4949"/>
                  </a:lnTo>
                  <a:lnTo>
                    <a:pt x="4428" y="4976"/>
                  </a:lnTo>
                  <a:lnTo>
                    <a:pt x="4427" y="4985"/>
                  </a:lnTo>
                  <a:lnTo>
                    <a:pt x="4425" y="4993"/>
                  </a:lnTo>
                  <a:lnTo>
                    <a:pt x="4423" y="4999"/>
                  </a:lnTo>
                  <a:lnTo>
                    <a:pt x="4421" y="5002"/>
                  </a:lnTo>
                  <a:lnTo>
                    <a:pt x="4418" y="5005"/>
                  </a:lnTo>
                  <a:lnTo>
                    <a:pt x="4414" y="5008"/>
                  </a:lnTo>
                  <a:lnTo>
                    <a:pt x="4408" y="5011"/>
                  </a:lnTo>
                  <a:lnTo>
                    <a:pt x="4401" y="5015"/>
                  </a:lnTo>
                  <a:lnTo>
                    <a:pt x="4392" y="5020"/>
                  </a:lnTo>
                  <a:lnTo>
                    <a:pt x="4380" y="5027"/>
                  </a:lnTo>
                  <a:lnTo>
                    <a:pt x="4366" y="5037"/>
                  </a:lnTo>
                  <a:lnTo>
                    <a:pt x="4348" y="5049"/>
                  </a:lnTo>
                  <a:close/>
                  <a:moveTo>
                    <a:pt x="3393" y="5337"/>
                  </a:moveTo>
                  <a:lnTo>
                    <a:pt x="3395" y="5318"/>
                  </a:lnTo>
                  <a:lnTo>
                    <a:pt x="3397" y="5299"/>
                  </a:lnTo>
                  <a:lnTo>
                    <a:pt x="3401" y="5281"/>
                  </a:lnTo>
                  <a:lnTo>
                    <a:pt x="3405" y="5263"/>
                  </a:lnTo>
                  <a:lnTo>
                    <a:pt x="3410" y="5246"/>
                  </a:lnTo>
                  <a:lnTo>
                    <a:pt x="3415" y="5228"/>
                  </a:lnTo>
                  <a:lnTo>
                    <a:pt x="3421" y="5212"/>
                  </a:lnTo>
                  <a:lnTo>
                    <a:pt x="3427" y="5196"/>
                  </a:lnTo>
                  <a:lnTo>
                    <a:pt x="3435" y="5181"/>
                  </a:lnTo>
                  <a:lnTo>
                    <a:pt x="3442" y="5166"/>
                  </a:lnTo>
                  <a:lnTo>
                    <a:pt x="3451" y="5152"/>
                  </a:lnTo>
                  <a:lnTo>
                    <a:pt x="3460" y="5137"/>
                  </a:lnTo>
                  <a:lnTo>
                    <a:pt x="3469" y="5123"/>
                  </a:lnTo>
                  <a:lnTo>
                    <a:pt x="3479" y="5110"/>
                  </a:lnTo>
                  <a:lnTo>
                    <a:pt x="3489" y="5098"/>
                  </a:lnTo>
                  <a:lnTo>
                    <a:pt x="3501" y="5085"/>
                  </a:lnTo>
                  <a:lnTo>
                    <a:pt x="3513" y="5074"/>
                  </a:lnTo>
                  <a:lnTo>
                    <a:pt x="3524" y="5062"/>
                  </a:lnTo>
                  <a:lnTo>
                    <a:pt x="3536" y="5051"/>
                  </a:lnTo>
                  <a:lnTo>
                    <a:pt x="3549" y="5041"/>
                  </a:lnTo>
                  <a:lnTo>
                    <a:pt x="3562" y="5031"/>
                  </a:lnTo>
                  <a:lnTo>
                    <a:pt x="3575" y="5022"/>
                  </a:lnTo>
                  <a:lnTo>
                    <a:pt x="3589" y="5013"/>
                  </a:lnTo>
                  <a:lnTo>
                    <a:pt x="3603" y="5004"/>
                  </a:lnTo>
                  <a:lnTo>
                    <a:pt x="3619" y="4996"/>
                  </a:lnTo>
                  <a:lnTo>
                    <a:pt x="3633" y="4989"/>
                  </a:lnTo>
                  <a:lnTo>
                    <a:pt x="3648" y="4981"/>
                  </a:lnTo>
                  <a:lnTo>
                    <a:pt x="3663" y="4975"/>
                  </a:lnTo>
                  <a:lnTo>
                    <a:pt x="3679" y="4969"/>
                  </a:lnTo>
                  <a:lnTo>
                    <a:pt x="3694" y="4963"/>
                  </a:lnTo>
                  <a:lnTo>
                    <a:pt x="3710" y="4958"/>
                  </a:lnTo>
                  <a:lnTo>
                    <a:pt x="3726" y="4953"/>
                  </a:lnTo>
                  <a:lnTo>
                    <a:pt x="3698" y="4995"/>
                  </a:lnTo>
                  <a:lnTo>
                    <a:pt x="3661" y="5044"/>
                  </a:lnTo>
                  <a:lnTo>
                    <a:pt x="3617" y="5100"/>
                  </a:lnTo>
                  <a:lnTo>
                    <a:pt x="3569" y="5158"/>
                  </a:lnTo>
                  <a:lnTo>
                    <a:pt x="3545" y="5187"/>
                  </a:lnTo>
                  <a:lnTo>
                    <a:pt x="3521" y="5214"/>
                  </a:lnTo>
                  <a:lnTo>
                    <a:pt x="3497" y="5241"/>
                  </a:lnTo>
                  <a:lnTo>
                    <a:pt x="3473" y="5265"/>
                  </a:lnTo>
                  <a:lnTo>
                    <a:pt x="3450" y="5288"/>
                  </a:lnTo>
                  <a:lnTo>
                    <a:pt x="3430" y="5307"/>
                  </a:lnTo>
                  <a:lnTo>
                    <a:pt x="3410" y="5325"/>
                  </a:lnTo>
                  <a:lnTo>
                    <a:pt x="3393" y="5337"/>
                  </a:lnTo>
                  <a:close/>
                  <a:moveTo>
                    <a:pt x="2054" y="4809"/>
                  </a:moveTo>
                  <a:lnTo>
                    <a:pt x="2055" y="4789"/>
                  </a:lnTo>
                  <a:lnTo>
                    <a:pt x="2057" y="4774"/>
                  </a:lnTo>
                  <a:lnTo>
                    <a:pt x="2059" y="4768"/>
                  </a:lnTo>
                  <a:lnTo>
                    <a:pt x="2062" y="4764"/>
                  </a:lnTo>
                  <a:lnTo>
                    <a:pt x="2064" y="4760"/>
                  </a:lnTo>
                  <a:lnTo>
                    <a:pt x="2066" y="4757"/>
                  </a:lnTo>
                  <a:lnTo>
                    <a:pt x="2069" y="4755"/>
                  </a:lnTo>
                  <a:lnTo>
                    <a:pt x="2071" y="4754"/>
                  </a:lnTo>
                  <a:lnTo>
                    <a:pt x="2074" y="4754"/>
                  </a:lnTo>
                  <a:lnTo>
                    <a:pt x="2077" y="4754"/>
                  </a:lnTo>
                  <a:lnTo>
                    <a:pt x="2082" y="4757"/>
                  </a:lnTo>
                  <a:lnTo>
                    <a:pt x="2087" y="4761"/>
                  </a:lnTo>
                  <a:lnTo>
                    <a:pt x="2091" y="4767"/>
                  </a:lnTo>
                  <a:lnTo>
                    <a:pt x="2095" y="4774"/>
                  </a:lnTo>
                  <a:lnTo>
                    <a:pt x="2098" y="4781"/>
                  </a:lnTo>
                  <a:lnTo>
                    <a:pt x="2099" y="4789"/>
                  </a:lnTo>
                  <a:lnTo>
                    <a:pt x="2099" y="4793"/>
                  </a:lnTo>
                  <a:lnTo>
                    <a:pt x="2098" y="4796"/>
                  </a:lnTo>
                  <a:lnTo>
                    <a:pt x="2097" y="4799"/>
                  </a:lnTo>
                  <a:lnTo>
                    <a:pt x="2096" y="4802"/>
                  </a:lnTo>
                  <a:lnTo>
                    <a:pt x="2094" y="4805"/>
                  </a:lnTo>
                  <a:lnTo>
                    <a:pt x="2091" y="4807"/>
                  </a:lnTo>
                  <a:lnTo>
                    <a:pt x="2087" y="4808"/>
                  </a:lnTo>
                  <a:lnTo>
                    <a:pt x="2083" y="4809"/>
                  </a:lnTo>
                  <a:lnTo>
                    <a:pt x="2082" y="4815"/>
                  </a:lnTo>
                  <a:lnTo>
                    <a:pt x="2079" y="4829"/>
                  </a:lnTo>
                  <a:lnTo>
                    <a:pt x="2074" y="4845"/>
                  </a:lnTo>
                  <a:lnTo>
                    <a:pt x="2069" y="4860"/>
                  </a:lnTo>
                  <a:lnTo>
                    <a:pt x="2067" y="4865"/>
                  </a:lnTo>
                  <a:lnTo>
                    <a:pt x="2064" y="4868"/>
                  </a:lnTo>
                  <a:lnTo>
                    <a:pt x="2063" y="4869"/>
                  </a:lnTo>
                  <a:lnTo>
                    <a:pt x="2062" y="4869"/>
                  </a:lnTo>
                  <a:lnTo>
                    <a:pt x="2060" y="4868"/>
                  </a:lnTo>
                  <a:lnTo>
                    <a:pt x="2059" y="4866"/>
                  </a:lnTo>
                  <a:lnTo>
                    <a:pt x="2057" y="4859"/>
                  </a:lnTo>
                  <a:lnTo>
                    <a:pt x="2055" y="4848"/>
                  </a:lnTo>
                  <a:lnTo>
                    <a:pt x="2055" y="4832"/>
                  </a:lnTo>
                  <a:lnTo>
                    <a:pt x="2054" y="4809"/>
                  </a:lnTo>
                  <a:close/>
                  <a:moveTo>
                    <a:pt x="813" y="4809"/>
                  </a:moveTo>
                  <a:lnTo>
                    <a:pt x="813" y="4809"/>
                  </a:lnTo>
                  <a:lnTo>
                    <a:pt x="813" y="4809"/>
                  </a:lnTo>
                  <a:close/>
                  <a:moveTo>
                    <a:pt x="813" y="4809"/>
                  </a:moveTo>
                  <a:lnTo>
                    <a:pt x="813" y="4809"/>
                  </a:lnTo>
                  <a:lnTo>
                    <a:pt x="813" y="4809"/>
                  </a:lnTo>
                  <a:close/>
                  <a:moveTo>
                    <a:pt x="2532" y="4858"/>
                  </a:moveTo>
                  <a:lnTo>
                    <a:pt x="2507" y="4839"/>
                  </a:lnTo>
                  <a:lnTo>
                    <a:pt x="2487" y="4822"/>
                  </a:lnTo>
                  <a:lnTo>
                    <a:pt x="2470" y="4808"/>
                  </a:lnTo>
                  <a:lnTo>
                    <a:pt x="2457" y="4796"/>
                  </a:lnTo>
                  <a:lnTo>
                    <a:pt x="2451" y="4789"/>
                  </a:lnTo>
                  <a:lnTo>
                    <a:pt x="2446" y="4783"/>
                  </a:lnTo>
                  <a:lnTo>
                    <a:pt x="2442" y="4777"/>
                  </a:lnTo>
                  <a:lnTo>
                    <a:pt x="2439" y="4771"/>
                  </a:lnTo>
                  <a:lnTo>
                    <a:pt x="2436" y="4765"/>
                  </a:lnTo>
                  <a:lnTo>
                    <a:pt x="2434" y="4759"/>
                  </a:lnTo>
                  <a:lnTo>
                    <a:pt x="2432" y="4752"/>
                  </a:lnTo>
                  <a:lnTo>
                    <a:pt x="2431" y="4745"/>
                  </a:lnTo>
                  <a:lnTo>
                    <a:pt x="2429" y="4729"/>
                  </a:lnTo>
                  <a:lnTo>
                    <a:pt x="2429" y="4711"/>
                  </a:lnTo>
                  <a:lnTo>
                    <a:pt x="2430" y="4690"/>
                  </a:lnTo>
                  <a:lnTo>
                    <a:pt x="2432" y="4666"/>
                  </a:lnTo>
                  <a:lnTo>
                    <a:pt x="2434" y="4637"/>
                  </a:lnTo>
                  <a:lnTo>
                    <a:pt x="2435" y="4605"/>
                  </a:lnTo>
                  <a:lnTo>
                    <a:pt x="2437" y="4566"/>
                  </a:lnTo>
                  <a:lnTo>
                    <a:pt x="2437" y="4522"/>
                  </a:lnTo>
                  <a:lnTo>
                    <a:pt x="2580" y="4522"/>
                  </a:lnTo>
                  <a:lnTo>
                    <a:pt x="2580" y="4571"/>
                  </a:lnTo>
                  <a:lnTo>
                    <a:pt x="2579" y="4619"/>
                  </a:lnTo>
                  <a:lnTo>
                    <a:pt x="2576" y="4664"/>
                  </a:lnTo>
                  <a:lnTo>
                    <a:pt x="2572" y="4706"/>
                  </a:lnTo>
                  <a:lnTo>
                    <a:pt x="2569" y="4726"/>
                  </a:lnTo>
                  <a:lnTo>
                    <a:pt x="2566" y="4747"/>
                  </a:lnTo>
                  <a:lnTo>
                    <a:pt x="2562" y="4766"/>
                  </a:lnTo>
                  <a:lnTo>
                    <a:pt x="2558" y="4785"/>
                  </a:lnTo>
                  <a:lnTo>
                    <a:pt x="2553" y="4803"/>
                  </a:lnTo>
                  <a:lnTo>
                    <a:pt x="2547" y="4822"/>
                  </a:lnTo>
                  <a:lnTo>
                    <a:pt x="2540" y="4840"/>
                  </a:lnTo>
                  <a:lnTo>
                    <a:pt x="2532" y="4858"/>
                  </a:lnTo>
                  <a:close/>
                  <a:moveTo>
                    <a:pt x="5065" y="4569"/>
                  </a:moveTo>
                  <a:lnTo>
                    <a:pt x="5105" y="4578"/>
                  </a:lnTo>
                  <a:lnTo>
                    <a:pt x="5142" y="4586"/>
                  </a:lnTo>
                  <a:lnTo>
                    <a:pt x="5176" y="4591"/>
                  </a:lnTo>
                  <a:lnTo>
                    <a:pt x="5205" y="4595"/>
                  </a:lnTo>
                  <a:lnTo>
                    <a:pt x="5232" y="4599"/>
                  </a:lnTo>
                  <a:lnTo>
                    <a:pt x="5256" y="4603"/>
                  </a:lnTo>
                  <a:lnTo>
                    <a:pt x="5278" y="4607"/>
                  </a:lnTo>
                  <a:lnTo>
                    <a:pt x="5298" y="4612"/>
                  </a:lnTo>
                  <a:lnTo>
                    <a:pt x="5307" y="4616"/>
                  </a:lnTo>
                  <a:lnTo>
                    <a:pt x="5315" y="4620"/>
                  </a:lnTo>
                  <a:lnTo>
                    <a:pt x="5323" y="4624"/>
                  </a:lnTo>
                  <a:lnTo>
                    <a:pt x="5330" y="4629"/>
                  </a:lnTo>
                  <a:lnTo>
                    <a:pt x="5337" y="4635"/>
                  </a:lnTo>
                  <a:lnTo>
                    <a:pt x="5344" y="4641"/>
                  </a:lnTo>
                  <a:lnTo>
                    <a:pt x="5351" y="4648"/>
                  </a:lnTo>
                  <a:lnTo>
                    <a:pt x="5357" y="4656"/>
                  </a:lnTo>
                  <a:lnTo>
                    <a:pt x="5362" y="4666"/>
                  </a:lnTo>
                  <a:lnTo>
                    <a:pt x="5368" y="4676"/>
                  </a:lnTo>
                  <a:lnTo>
                    <a:pt x="5373" y="4687"/>
                  </a:lnTo>
                  <a:lnTo>
                    <a:pt x="5379" y="4700"/>
                  </a:lnTo>
                  <a:lnTo>
                    <a:pt x="5389" y="4728"/>
                  </a:lnTo>
                  <a:lnTo>
                    <a:pt x="5399" y="4762"/>
                  </a:lnTo>
                  <a:lnTo>
                    <a:pt x="5365" y="4761"/>
                  </a:lnTo>
                  <a:lnTo>
                    <a:pt x="5333" y="4759"/>
                  </a:lnTo>
                  <a:lnTo>
                    <a:pt x="5301" y="4758"/>
                  </a:lnTo>
                  <a:lnTo>
                    <a:pt x="5267" y="4756"/>
                  </a:lnTo>
                  <a:lnTo>
                    <a:pt x="5258" y="4756"/>
                  </a:lnTo>
                  <a:lnTo>
                    <a:pt x="5248" y="4756"/>
                  </a:lnTo>
                  <a:lnTo>
                    <a:pt x="5238" y="4756"/>
                  </a:lnTo>
                  <a:lnTo>
                    <a:pt x="5229" y="4755"/>
                  </a:lnTo>
                  <a:lnTo>
                    <a:pt x="5191" y="4754"/>
                  </a:lnTo>
                  <a:lnTo>
                    <a:pt x="5158" y="4753"/>
                  </a:lnTo>
                  <a:lnTo>
                    <a:pt x="5132" y="4754"/>
                  </a:lnTo>
                  <a:lnTo>
                    <a:pt x="5110" y="4756"/>
                  </a:lnTo>
                  <a:lnTo>
                    <a:pt x="5094" y="4757"/>
                  </a:lnTo>
                  <a:lnTo>
                    <a:pt x="5081" y="4757"/>
                  </a:lnTo>
                  <a:lnTo>
                    <a:pt x="5076" y="4756"/>
                  </a:lnTo>
                  <a:lnTo>
                    <a:pt x="5072" y="4755"/>
                  </a:lnTo>
                  <a:lnTo>
                    <a:pt x="5069" y="4754"/>
                  </a:lnTo>
                  <a:lnTo>
                    <a:pt x="5066" y="4752"/>
                  </a:lnTo>
                  <a:lnTo>
                    <a:pt x="5064" y="4749"/>
                  </a:lnTo>
                  <a:lnTo>
                    <a:pt x="5062" y="4746"/>
                  </a:lnTo>
                  <a:lnTo>
                    <a:pt x="5061" y="4740"/>
                  </a:lnTo>
                  <a:lnTo>
                    <a:pt x="5061" y="4735"/>
                  </a:lnTo>
                  <a:lnTo>
                    <a:pt x="5061" y="4721"/>
                  </a:lnTo>
                  <a:lnTo>
                    <a:pt x="5062" y="4703"/>
                  </a:lnTo>
                  <a:lnTo>
                    <a:pt x="5063" y="4680"/>
                  </a:lnTo>
                  <a:lnTo>
                    <a:pt x="5065" y="4649"/>
                  </a:lnTo>
                  <a:lnTo>
                    <a:pt x="5065" y="4613"/>
                  </a:lnTo>
                  <a:lnTo>
                    <a:pt x="5065" y="4569"/>
                  </a:lnTo>
                  <a:close/>
                  <a:moveTo>
                    <a:pt x="4204" y="4714"/>
                  </a:moveTo>
                  <a:lnTo>
                    <a:pt x="4193" y="4714"/>
                  </a:lnTo>
                  <a:lnTo>
                    <a:pt x="4184" y="4714"/>
                  </a:lnTo>
                  <a:lnTo>
                    <a:pt x="4176" y="4713"/>
                  </a:lnTo>
                  <a:lnTo>
                    <a:pt x="4168" y="4711"/>
                  </a:lnTo>
                  <a:lnTo>
                    <a:pt x="4162" y="4709"/>
                  </a:lnTo>
                  <a:lnTo>
                    <a:pt x="4157" y="4705"/>
                  </a:lnTo>
                  <a:lnTo>
                    <a:pt x="4153" y="4701"/>
                  </a:lnTo>
                  <a:lnTo>
                    <a:pt x="4150" y="4697"/>
                  </a:lnTo>
                  <a:lnTo>
                    <a:pt x="4148" y="4692"/>
                  </a:lnTo>
                  <a:lnTo>
                    <a:pt x="4147" y="4686"/>
                  </a:lnTo>
                  <a:lnTo>
                    <a:pt x="4146" y="4681"/>
                  </a:lnTo>
                  <a:lnTo>
                    <a:pt x="4146" y="4675"/>
                  </a:lnTo>
                  <a:lnTo>
                    <a:pt x="4147" y="4669"/>
                  </a:lnTo>
                  <a:lnTo>
                    <a:pt x="4148" y="4663"/>
                  </a:lnTo>
                  <a:lnTo>
                    <a:pt x="4150" y="4656"/>
                  </a:lnTo>
                  <a:lnTo>
                    <a:pt x="4153" y="4651"/>
                  </a:lnTo>
                  <a:lnTo>
                    <a:pt x="4158" y="4640"/>
                  </a:lnTo>
                  <a:lnTo>
                    <a:pt x="4165" y="4632"/>
                  </a:lnTo>
                  <a:lnTo>
                    <a:pt x="4169" y="4628"/>
                  </a:lnTo>
                  <a:lnTo>
                    <a:pt x="4173" y="4626"/>
                  </a:lnTo>
                  <a:lnTo>
                    <a:pt x="4176" y="4624"/>
                  </a:lnTo>
                  <a:lnTo>
                    <a:pt x="4180" y="4622"/>
                  </a:lnTo>
                  <a:lnTo>
                    <a:pt x="4184" y="4622"/>
                  </a:lnTo>
                  <a:lnTo>
                    <a:pt x="4187" y="4623"/>
                  </a:lnTo>
                  <a:lnTo>
                    <a:pt x="4191" y="4625"/>
                  </a:lnTo>
                  <a:lnTo>
                    <a:pt x="4194" y="4628"/>
                  </a:lnTo>
                  <a:lnTo>
                    <a:pt x="4197" y="4632"/>
                  </a:lnTo>
                  <a:lnTo>
                    <a:pt x="4199" y="4638"/>
                  </a:lnTo>
                  <a:lnTo>
                    <a:pt x="4201" y="4645"/>
                  </a:lnTo>
                  <a:lnTo>
                    <a:pt x="4203" y="4654"/>
                  </a:lnTo>
                  <a:lnTo>
                    <a:pt x="4204" y="4714"/>
                  </a:lnTo>
                  <a:close/>
                  <a:moveTo>
                    <a:pt x="3536" y="4618"/>
                  </a:moveTo>
                  <a:lnTo>
                    <a:pt x="3542" y="4613"/>
                  </a:lnTo>
                  <a:lnTo>
                    <a:pt x="3548" y="4610"/>
                  </a:lnTo>
                  <a:lnTo>
                    <a:pt x="3555" y="4607"/>
                  </a:lnTo>
                  <a:lnTo>
                    <a:pt x="3563" y="4605"/>
                  </a:lnTo>
                  <a:lnTo>
                    <a:pt x="3571" y="4604"/>
                  </a:lnTo>
                  <a:lnTo>
                    <a:pt x="3580" y="4604"/>
                  </a:lnTo>
                  <a:lnTo>
                    <a:pt x="3589" y="4605"/>
                  </a:lnTo>
                  <a:lnTo>
                    <a:pt x="3598" y="4606"/>
                  </a:lnTo>
                  <a:lnTo>
                    <a:pt x="3617" y="4610"/>
                  </a:lnTo>
                  <a:lnTo>
                    <a:pt x="3635" y="4616"/>
                  </a:lnTo>
                  <a:lnTo>
                    <a:pt x="3652" y="4622"/>
                  </a:lnTo>
                  <a:lnTo>
                    <a:pt x="3666" y="4630"/>
                  </a:lnTo>
                  <a:lnTo>
                    <a:pt x="3677" y="4637"/>
                  </a:lnTo>
                  <a:lnTo>
                    <a:pt x="3685" y="4643"/>
                  </a:lnTo>
                  <a:lnTo>
                    <a:pt x="3686" y="4646"/>
                  </a:lnTo>
                  <a:lnTo>
                    <a:pt x="3687" y="4649"/>
                  </a:lnTo>
                  <a:lnTo>
                    <a:pt x="3686" y="4650"/>
                  </a:lnTo>
                  <a:lnTo>
                    <a:pt x="3684" y="4652"/>
                  </a:lnTo>
                  <a:lnTo>
                    <a:pt x="3679" y="4653"/>
                  </a:lnTo>
                  <a:lnTo>
                    <a:pt x="3674" y="4653"/>
                  </a:lnTo>
                  <a:lnTo>
                    <a:pt x="3666" y="4653"/>
                  </a:lnTo>
                  <a:lnTo>
                    <a:pt x="3656" y="4651"/>
                  </a:lnTo>
                  <a:lnTo>
                    <a:pt x="3631" y="4646"/>
                  </a:lnTo>
                  <a:lnTo>
                    <a:pt x="3595" y="4637"/>
                  </a:lnTo>
                  <a:lnTo>
                    <a:pt x="3588" y="4639"/>
                  </a:lnTo>
                  <a:lnTo>
                    <a:pt x="3572" y="4645"/>
                  </a:lnTo>
                  <a:lnTo>
                    <a:pt x="3552" y="4652"/>
                  </a:lnTo>
                  <a:lnTo>
                    <a:pt x="3533" y="4658"/>
                  </a:lnTo>
                  <a:lnTo>
                    <a:pt x="3524" y="4659"/>
                  </a:lnTo>
                  <a:lnTo>
                    <a:pt x="3517" y="4660"/>
                  </a:lnTo>
                  <a:lnTo>
                    <a:pt x="3514" y="4659"/>
                  </a:lnTo>
                  <a:lnTo>
                    <a:pt x="3512" y="4658"/>
                  </a:lnTo>
                  <a:lnTo>
                    <a:pt x="3511" y="4657"/>
                  </a:lnTo>
                  <a:lnTo>
                    <a:pt x="3510" y="4655"/>
                  </a:lnTo>
                  <a:lnTo>
                    <a:pt x="3510" y="4653"/>
                  </a:lnTo>
                  <a:lnTo>
                    <a:pt x="3510" y="4650"/>
                  </a:lnTo>
                  <a:lnTo>
                    <a:pt x="3512" y="4646"/>
                  </a:lnTo>
                  <a:lnTo>
                    <a:pt x="3515" y="4642"/>
                  </a:lnTo>
                  <a:lnTo>
                    <a:pt x="3523" y="4632"/>
                  </a:lnTo>
                  <a:lnTo>
                    <a:pt x="3536" y="4618"/>
                  </a:lnTo>
                  <a:close/>
                  <a:moveTo>
                    <a:pt x="1243" y="4569"/>
                  </a:moveTo>
                  <a:lnTo>
                    <a:pt x="1256" y="4574"/>
                  </a:lnTo>
                  <a:lnTo>
                    <a:pt x="1267" y="4577"/>
                  </a:lnTo>
                  <a:lnTo>
                    <a:pt x="1277" y="4579"/>
                  </a:lnTo>
                  <a:lnTo>
                    <a:pt x="1287" y="4582"/>
                  </a:lnTo>
                  <a:lnTo>
                    <a:pt x="1295" y="4582"/>
                  </a:lnTo>
                  <a:lnTo>
                    <a:pt x="1302" y="4582"/>
                  </a:lnTo>
                  <a:lnTo>
                    <a:pt x="1309" y="4582"/>
                  </a:lnTo>
                  <a:lnTo>
                    <a:pt x="1314" y="4580"/>
                  </a:lnTo>
                  <a:lnTo>
                    <a:pt x="1323" y="4577"/>
                  </a:lnTo>
                  <a:lnTo>
                    <a:pt x="1329" y="4573"/>
                  </a:lnTo>
                  <a:lnTo>
                    <a:pt x="1333" y="4570"/>
                  </a:lnTo>
                  <a:lnTo>
                    <a:pt x="1335" y="4569"/>
                  </a:lnTo>
                  <a:lnTo>
                    <a:pt x="1336" y="4573"/>
                  </a:lnTo>
                  <a:lnTo>
                    <a:pt x="1334" y="4595"/>
                  </a:lnTo>
                  <a:lnTo>
                    <a:pt x="1333" y="4613"/>
                  </a:lnTo>
                  <a:lnTo>
                    <a:pt x="1333" y="4639"/>
                  </a:lnTo>
                  <a:lnTo>
                    <a:pt x="1335" y="4672"/>
                  </a:lnTo>
                  <a:lnTo>
                    <a:pt x="1338" y="4714"/>
                  </a:lnTo>
                  <a:lnTo>
                    <a:pt x="1319" y="4693"/>
                  </a:lnTo>
                  <a:lnTo>
                    <a:pt x="1305" y="4676"/>
                  </a:lnTo>
                  <a:lnTo>
                    <a:pt x="1294" y="4661"/>
                  </a:lnTo>
                  <a:lnTo>
                    <a:pt x="1285" y="4649"/>
                  </a:lnTo>
                  <a:lnTo>
                    <a:pt x="1268" y="4618"/>
                  </a:lnTo>
                  <a:lnTo>
                    <a:pt x="1243" y="4569"/>
                  </a:lnTo>
                  <a:close/>
                  <a:moveTo>
                    <a:pt x="526" y="4714"/>
                  </a:moveTo>
                  <a:lnTo>
                    <a:pt x="526" y="4756"/>
                  </a:lnTo>
                  <a:lnTo>
                    <a:pt x="526" y="4790"/>
                  </a:lnTo>
                  <a:lnTo>
                    <a:pt x="527" y="4818"/>
                  </a:lnTo>
                  <a:lnTo>
                    <a:pt x="529" y="4841"/>
                  </a:lnTo>
                  <a:lnTo>
                    <a:pt x="530" y="4858"/>
                  </a:lnTo>
                  <a:lnTo>
                    <a:pt x="530" y="4871"/>
                  </a:lnTo>
                  <a:lnTo>
                    <a:pt x="530" y="4880"/>
                  </a:lnTo>
                  <a:lnTo>
                    <a:pt x="528" y="4887"/>
                  </a:lnTo>
                  <a:lnTo>
                    <a:pt x="527" y="4890"/>
                  </a:lnTo>
                  <a:lnTo>
                    <a:pt x="525" y="4893"/>
                  </a:lnTo>
                  <a:lnTo>
                    <a:pt x="523" y="4895"/>
                  </a:lnTo>
                  <a:lnTo>
                    <a:pt x="521" y="4897"/>
                  </a:lnTo>
                  <a:lnTo>
                    <a:pt x="513" y="4902"/>
                  </a:lnTo>
                  <a:lnTo>
                    <a:pt x="503" y="4908"/>
                  </a:lnTo>
                  <a:lnTo>
                    <a:pt x="490" y="4915"/>
                  </a:lnTo>
                  <a:lnTo>
                    <a:pt x="474" y="4924"/>
                  </a:lnTo>
                  <a:lnTo>
                    <a:pt x="454" y="4937"/>
                  </a:lnTo>
                  <a:lnTo>
                    <a:pt x="430" y="4953"/>
                  </a:lnTo>
                  <a:lnTo>
                    <a:pt x="422" y="4934"/>
                  </a:lnTo>
                  <a:lnTo>
                    <a:pt x="415" y="4915"/>
                  </a:lnTo>
                  <a:lnTo>
                    <a:pt x="410" y="4895"/>
                  </a:lnTo>
                  <a:lnTo>
                    <a:pt x="407" y="4877"/>
                  </a:lnTo>
                  <a:lnTo>
                    <a:pt x="405" y="4859"/>
                  </a:lnTo>
                  <a:lnTo>
                    <a:pt x="404" y="4841"/>
                  </a:lnTo>
                  <a:lnTo>
                    <a:pt x="405" y="4823"/>
                  </a:lnTo>
                  <a:lnTo>
                    <a:pt x="407" y="4806"/>
                  </a:lnTo>
                  <a:lnTo>
                    <a:pt x="410" y="4790"/>
                  </a:lnTo>
                  <a:lnTo>
                    <a:pt x="415" y="4774"/>
                  </a:lnTo>
                  <a:lnTo>
                    <a:pt x="421" y="4759"/>
                  </a:lnTo>
                  <a:lnTo>
                    <a:pt x="428" y="4744"/>
                  </a:lnTo>
                  <a:lnTo>
                    <a:pt x="436" y="4729"/>
                  </a:lnTo>
                  <a:lnTo>
                    <a:pt x="446" y="4715"/>
                  </a:lnTo>
                  <a:lnTo>
                    <a:pt x="456" y="4702"/>
                  </a:lnTo>
                  <a:lnTo>
                    <a:pt x="468" y="4690"/>
                  </a:lnTo>
                  <a:lnTo>
                    <a:pt x="480" y="4678"/>
                  </a:lnTo>
                  <a:lnTo>
                    <a:pt x="494" y="4666"/>
                  </a:lnTo>
                  <a:lnTo>
                    <a:pt x="509" y="4654"/>
                  </a:lnTo>
                  <a:lnTo>
                    <a:pt x="525" y="4644"/>
                  </a:lnTo>
                  <a:lnTo>
                    <a:pt x="541" y="4634"/>
                  </a:lnTo>
                  <a:lnTo>
                    <a:pt x="558" y="4625"/>
                  </a:lnTo>
                  <a:lnTo>
                    <a:pt x="575" y="4617"/>
                  </a:lnTo>
                  <a:lnTo>
                    <a:pt x="594" y="4609"/>
                  </a:lnTo>
                  <a:lnTo>
                    <a:pt x="613" y="4601"/>
                  </a:lnTo>
                  <a:lnTo>
                    <a:pt x="634" y="4595"/>
                  </a:lnTo>
                  <a:lnTo>
                    <a:pt x="654" y="4589"/>
                  </a:lnTo>
                  <a:lnTo>
                    <a:pt x="675" y="4584"/>
                  </a:lnTo>
                  <a:lnTo>
                    <a:pt x="697" y="4578"/>
                  </a:lnTo>
                  <a:lnTo>
                    <a:pt x="719" y="4575"/>
                  </a:lnTo>
                  <a:lnTo>
                    <a:pt x="741" y="4572"/>
                  </a:lnTo>
                  <a:lnTo>
                    <a:pt x="765" y="4569"/>
                  </a:lnTo>
                  <a:lnTo>
                    <a:pt x="738" y="4611"/>
                  </a:lnTo>
                  <a:lnTo>
                    <a:pt x="719" y="4642"/>
                  </a:lnTo>
                  <a:lnTo>
                    <a:pt x="711" y="4655"/>
                  </a:lnTo>
                  <a:lnTo>
                    <a:pt x="703" y="4666"/>
                  </a:lnTo>
                  <a:lnTo>
                    <a:pt x="694" y="4675"/>
                  </a:lnTo>
                  <a:lnTo>
                    <a:pt x="686" y="4683"/>
                  </a:lnTo>
                  <a:lnTo>
                    <a:pt x="675" y="4689"/>
                  </a:lnTo>
                  <a:lnTo>
                    <a:pt x="663" y="4694"/>
                  </a:lnTo>
                  <a:lnTo>
                    <a:pt x="649" y="4698"/>
                  </a:lnTo>
                  <a:lnTo>
                    <a:pt x="632" y="4702"/>
                  </a:lnTo>
                  <a:lnTo>
                    <a:pt x="611" y="4705"/>
                  </a:lnTo>
                  <a:lnTo>
                    <a:pt x="587" y="4708"/>
                  </a:lnTo>
                  <a:lnTo>
                    <a:pt x="559" y="4711"/>
                  </a:lnTo>
                  <a:lnTo>
                    <a:pt x="526" y="4714"/>
                  </a:lnTo>
                  <a:close/>
                  <a:moveTo>
                    <a:pt x="4635" y="4474"/>
                  </a:moveTo>
                  <a:lnTo>
                    <a:pt x="4541" y="4529"/>
                  </a:lnTo>
                  <a:lnTo>
                    <a:pt x="4635" y="4474"/>
                  </a:lnTo>
                  <a:close/>
                  <a:moveTo>
                    <a:pt x="4635" y="4474"/>
                  </a:moveTo>
                  <a:lnTo>
                    <a:pt x="4635" y="4474"/>
                  </a:lnTo>
                  <a:lnTo>
                    <a:pt x="4635" y="4474"/>
                  </a:lnTo>
                  <a:close/>
                  <a:moveTo>
                    <a:pt x="2580" y="3323"/>
                  </a:moveTo>
                  <a:lnTo>
                    <a:pt x="2580" y="4186"/>
                  </a:lnTo>
                  <a:lnTo>
                    <a:pt x="2544" y="4175"/>
                  </a:lnTo>
                  <a:lnTo>
                    <a:pt x="2514" y="4166"/>
                  </a:lnTo>
                  <a:lnTo>
                    <a:pt x="2501" y="4161"/>
                  </a:lnTo>
                  <a:lnTo>
                    <a:pt x="2490" y="4156"/>
                  </a:lnTo>
                  <a:lnTo>
                    <a:pt x="2481" y="4151"/>
                  </a:lnTo>
                  <a:lnTo>
                    <a:pt x="2472" y="4146"/>
                  </a:lnTo>
                  <a:lnTo>
                    <a:pt x="2465" y="4140"/>
                  </a:lnTo>
                  <a:lnTo>
                    <a:pt x="2460" y="4135"/>
                  </a:lnTo>
                  <a:lnTo>
                    <a:pt x="2455" y="4129"/>
                  </a:lnTo>
                  <a:lnTo>
                    <a:pt x="2451" y="4122"/>
                  </a:lnTo>
                  <a:lnTo>
                    <a:pt x="2448" y="4115"/>
                  </a:lnTo>
                  <a:lnTo>
                    <a:pt x="2447" y="4108"/>
                  </a:lnTo>
                  <a:lnTo>
                    <a:pt x="2446" y="4099"/>
                  </a:lnTo>
                  <a:lnTo>
                    <a:pt x="2445" y="4090"/>
                  </a:lnTo>
                  <a:lnTo>
                    <a:pt x="2447" y="4070"/>
                  </a:lnTo>
                  <a:lnTo>
                    <a:pt x="2450" y="4046"/>
                  </a:lnTo>
                  <a:lnTo>
                    <a:pt x="2455" y="4019"/>
                  </a:lnTo>
                  <a:lnTo>
                    <a:pt x="2461" y="3986"/>
                  </a:lnTo>
                  <a:lnTo>
                    <a:pt x="2467" y="3950"/>
                  </a:lnTo>
                  <a:lnTo>
                    <a:pt x="2473" y="3907"/>
                  </a:lnTo>
                  <a:lnTo>
                    <a:pt x="2479" y="3859"/>
                  </a:lnTo>
                  <a:lnTo>
                    <a:pt x="2482" y="3803"/>
                  </a:lnTo>
                  <a:lnTo>
                    <a:pt x="2485" y="3740"/>
                  </a:lnTo>
                  <a:lnTo>
                    <a:pt x="2488" y="3677"/>
                  </a:lnTo>
                  <a:lnTo>
                    <a:pt x="2489" y="3647"/>
                  </a:lnTo>
                  <a:lnTo>
                    <a:pt x="2491" y="3617"/>
                  </a:lnTo>
                  <a:lnTo>
                    <a:pt x="2494" y="3586"/>
                  </a:lnTo>
                  <a:lnTo>
                    <a:pt x="2498" y="3557"/>
                  </a:lnTo>
                  <a:lnTo>
                    <a:pt x="2503" y="3527"/>
                  </a:lnTo>
                  <a:lnTo>
                    <a:pt x="2508" y="3497"/>
                  </a:lnTo>
                  <a:lnTo>
                    <a:pt x="2516" y="3468"/>
                  </a:lnTo>
                  <a:lnTo>
                    <a:pt x="2525" y="3439"/>
                  </a:lnTo>
                  <a:lnTo>
                    <a:pt x="2535" y="3410"/>
                  </a:lnTo>
                  <a:lnTo>
                    <a:pt x="2549" y="3381"/>
                  </a:lnTo>
                  <a:lnTo>
                    <a:pt x="2556" y="3367"/>
                  </a:lnTo>
                  <a:lnTo>
                    <a:pt x="2563" y="3351"/>
                  </a:lnTo>
                  <a:lnTo>
                    <a:pt x="2572" y="3337"/>
                  </a:lnTo>
                  <a:lnTo>
                    <a:pt x="2580" y="3323"/>
                  </a:lnTo>
                  <a:close/>
                  <a:moveTo>
                    <a:pt x="2103" y="3514"/>
                  </a:moveTo>
                  <a:lnTo>
                    <a:pt x="2103" y="3620"/>
                  </a:lnTo>
                  <a:lnTo>
                    <a:pt x="2103" y="3712"/>
                  </a:lnTo>
                  <a:lnTo>
                    <a:pt x="2102" y="3795"/>
                  </a:lnTo>
                  <a:lnTo>
                    <a:pt x="2100" y="3872"/>
                  </a:lnTo>
                  <a:lnTo>
                    <a:pt x="2098" y="3909"/>
                  </a:lnTo>
                  <a:lnTo>
                    <a:pt x="2095" y="3947"/>
                  </a:lnTo>
                  <a:lnTo>
                    <a:pt x="2091" y="3983"/>
                  </a:lnTo>
                  <a:lnTo>
                    <a:pt x="2086" y="4021"/>
                  </a:lnTo>
                  <a:lnTo>
                    <a:pt x="2080" y="4060"/>
                  </a:lnTo>
                  <a:lnTo>
                    <a:pt x="2073" y="4100"/>
                  </a:lnTo>
                  <a:lnTo>
                    <a:pt x="2065" y="4142"/>
                  </a:lnTo>
                  <a:lnTo>
                    <a:pt x="2054" y="4186"/>
                  </a:lnTo>
                  <a:lnTo>
                    <a:pt x="2028" y="4117"/>
                  </a:lnTo>
                  <a:lnTo>
                    <a:pt x="2026" y="4109"/>
                  </a:lnTo>
                  <a:lnTo>
                    <a:pt x="2023" y="4099"/>
                  </a:lnTo>
                  <a:lnTo>
                    <a:pt x="2020" y="4088"/>
                  </a:lnTo>
                  <a:lnTo>
                    <a:pt x="2018" y="4079"/>
                  </a:lnTo>
                  <a:lnTo>
                    <a:pt x="1995" y="3981"/>
                  </a:lnTo>
                  <a:lnTo>
                    <a:pt x="1978" y="3896"/>
                  </a:lnTo>
                  <a:lnTo>
                    <a:pt x="1971" y="3859"/>
                  </a:lnTo>
                  <a:lnTo>
                    <a:pt x="1964" y="3824"/>
                  </a:lnTo>
                  <a:lnTo>
                    <a:pt x="1960" y="3793"/>
                  </a:lnTo>
                  <a:lnTo>
                    <a:pt x="1956" y="3763"/>
                  </a:lnTo>
                  <a:lnTo>
                    <a:pt x="1953" y="3737"/>
                  </a:lnTo>
                  <a:lnTo>
                    <a:pt x="1951" y="3714"/>
                  </a:lnTo>
                  <a:lnTo>
                    <a:pt x="1950" y="3692"/>
                  </a:lnTo>
                  <a:lnTo>
                    <a:pt x="1950" y="3672"/>
                  </a:lnTo>
                  <a:lnTo>
                    <a:pt x="1951" y="3655"/>
                  </a:lnTo>
                  <a:lnTo>
                    <a:pt x="1952" y="3640"/>
                  </a:lnTo>
                  <a:lnTo>
                    <a:pt x="1955" y="3626"/>
                  </a:lnTo>
                  <a:lnTo>
                    <a:pt x="1958" y="3614"/>
                  </a:lnTo>
                  <a:lnTo>
                    <a:pt x="1963" y="3602"/>
                  </a:lnTo>
                  <a:lnTo>
                    <a:pt x="1968" y="3593"/>
                  </a:lnTo>
                  <a:lnTo>
                    <a:pt x="1973" y="3584"/>
                  </a:lnTo>
                  <a:lnTo>
                    <a:pt x="1980" y="3577"/>
                  </a:lnTo>
                  <a:lnTo>
                    <a:pt x="1987" y="3571"/>
                  </a:lnTo>
                  <a:lnTo>
                    <a:pt x="1995" y="3565"/>
                  </a:lnTo>
                  <a:lnTo>
                    <a:pt x="2003" y="3560"/>
                  </a:lnTo>
                  <a:lnTo>
                    <a:pt x="2012" y="3555"/>
                  </a:lnTo>
                  <a:lnTo>
                    <a:pt x="2053" y="3537"/>
                  </a:lnTo>
                  <a:lnTo>
                    <a:pt x="2103" y="3514"/>
                  </a:lnTo>
                  <a:close/>
                  <a:moveTo>
                    <a:pt x="3058" y="4090"/>
                  </a:moveTo>
                  <a:lnTo>
                    <a:pt x="3059" y="4046"/>
                  </a:lnTo>
                  <a:lnTo>
                    <a:pt x="3060" y="4002"/>
                  </a:lnTo>
                  <a:lnTo>
                    <a:pt x="3063" y="3960"/>
                  </a:lnTo>
                  <a:lnTo>
                    <a:pt x="3066" y="3919"/>
                  </a:lnTo>
                  <a:lnTo>
                    <a:pt x="3069" y="3878"/>
                  </a:lnTo>
                  <a:lnTo>
                    <a:pt x="3073" y="3837"/>
                  </a:lnTo>
                  <a:lnTo>
                    <a:pt x="3077" y="3797"/>
                  </a:lnTo>
                  <a:lnTo>
                    <a:pt x="3082" y="3755"/>
                  </a:lnTo>
                  <a:lnTo>
                    <a:pt x="3086" y="3714"/>
                  </a:lnTo>
                  <a:lnTo>
                    <a:pt x="3091" y="3670"/>
                  </a:lnTo>
                  <a:lnTo>
                    <a:pt x="3095" y="3626"/>
                  </a:lnTo>
                  <a:lnTo>
                    <a:pt x="3098" y="3580"/>
                  </a:lnTo>
                  <a:lnTo>
                    <a:pt x="3101" y="3532"/>
                  </a:lnTo>
                  <a:lnTo>
                    <a:pt x="3104" y="3481"/>
                  </a:lnTo>
                  <a:lnTo>
                    <a:pt x="3105" y="3427"/>
                  </a:lnTo>
                  <a:lnTo>
                    <a:pt x="3106" y="3371"/>
                  </a:lnTo>
                  <a:lnTo>
                    <a:pt x="3138" y="3379"/>
                  </a:lnTo>
                  <a:lnTo>
                    <a:pt x="3166" y="3386"/>
                  </a:lnTo>
                  <a:lnTo>
                    <a:pt x="3178" y="3390"/>
                  </a:lnTo>
                  <a:lnTo>
                    <a:pt x="3190" y="3395"/>
                  </a:lnTo>
                  <a:lnTo>
                    <a:pt x="3200" y="3400"/>
                  </a:lnTo>
                  <a:lnTo>
                    <a:pt x="3210" y="3405"/>
                  </a:lnTo>
                  <a:lnTo>
                    <a:pt x="3219" y="3410"/>
                  </a:lnTo>
                  <a:lnTo>
                    <a:pt x="3226" y="3417"/>
                  </a:lnTo>
                  <a:lnTo>
                    <a:pt x="3233" y="3424"/>
                  </a:lnTo>
                  <a:lnTo>
                    <a:pt x="3238" y="3432"/>
                  </a:lnTo>
                  <a:lnTo>
                    <a:pt x="3243" y="3441"/>
                  </a:lnTo>
                  <a:lnTo>
                    <a:pt x="3247" y="3452"/>
                  </a:lnTo>
                  <a:lnTo>
                    <a:pt x="3249" y="3463"/>
                  </a:lnTo>
                  <a:lnTo>
                    <a:pt x="3251" y="3476"/>
                  </a:lnTo>
                  <a:lnTo>
                    <a:pt x="3251" y="3489"/>
                  </a:lnTo>
                  <a:lnTo>
                    <a:pt x="3251" y="3505"/>
                  </a:lnTo>
                  <a:lnTo>
                    <a:pt x="3250" y="3521"/>
                  </a:lnTo>
                  <a:lnTo>
                    <a:pt x="3247" y="3541"/>
                  </a:lnTo>
                  <a:lnTo>
                    <a:pt x="3244" y="3561"/>
                  </a:lnTo>
                  <a:lnTo>
                    <a:pt x="3239" y="3583"/>
                  </a:lnTo>
                  <a:lnTo>
                    <a:pt x="3233" y="3606"/>
                  </a:lnTo>
                  <a:lnTo>
                    <a:pt x="3227" y="3633"/>
                  </a:lnTo>
                  <a:lnTo>
                    <a:pt x="3210" y="3692"/>
                  </a:lnTo>
                  <a:lnTo>
                    <a:pt x="3189" y="3759"/>
                  </a:lnTo>
                  <a:lnTo>
                    <a:pt x="3164" y="3838"/>
                  </a:lnTo>
                  <a:lnTo>
                    <a:pt x="3134" y="3927"/>
                  </a:lnTo>
                  <a:lnTo>
                    <a:pt x="3058" y="4090"/>
                  </a:lnTo>
                  <a:close/>
                  <a:moveTo>
                    <a:pt x="4730" y="2794"/>
                  </a:moveTo>
                  <a:lnTo>
                    <a:pt x="4758" y="2782"/>
                  </a:lnTo>
                  <a:lnTo>
                    <a:pt x="4783" y="2772"/>
                  </a:lnTo>
                  <a:lnTo>
                    <a:pt x="4807" y="2763"/>
                  </a:lnTo>
                  <a:lnTo>
                    <a:pt x="4832" y="2757"/>
                  </a:lnTo>
                  <a:lnTo>
                    <a:pt x="4854" y="2752"/>
                  </a:lnTo>
                  <a:lnTo>
                    <a:pt x="4877" y="2748"/>
                  </a:lnTo>
                  <a:lnTo>
                    <a:pt x="4899" y="2745"/>
                  </a:lnTo>
                  <a:lnTo>
                    <a:pt x="4922" y="2744"/>
                  </a:lnTo>
                  <a:lnTo>
                    <a:pt x="4971" y="2743"/>
                  </a:lnTo>
                  <a:lnTo>
                    <a:pt x="5024" y="2744"/>
                  </a:lnTo>
                  <a:lnTo>
                    <a:pt x="5087" y="2746"/>
                  </a:lnTo>
                  <a:lnTo>
                    <a:pt x="5160" y="2747"/>
                  </a:lnTo>
                  <a:lnTo>
                    <a:pt x="5163" y="2793"/>
                  </a:lnTo>
                  <a:lnTo>
                    <a:pt x="5166" y="2826"/>
                  </a:lnTo>
                  <a:lnTo>
                    <a:pt x="5168" y="2846"/>
                  </a:lnTo>
                  <a:lnTo>
                    <a:pt x="5171" y="2860"/>
                  </a:lnTo>
                  <a:lnTo>
                    <a:pt x="5175" y="2872"/>
                  </a:lnTo>
                  <a:lnTo>
                    <a:pt x="5182" y="2887"/>
                  </a:lnTo>
                  <a:lnTo>
                    <a:pt x="5193" y="2908"/>
                  </a:lnTo>
                  <a:lnTo>
                    <a:pt x="5208" y="2939"/>
                  </a:lnTo>
                  <a:lnTo>
                    <a:pt x="5164" y="2939"/>
                  </a:lnTo>
                  <a:lnTo>
                    <a:pt x="5128" y="2939"/>
                  </a:lnTo>
                  <a:lnTo>
                    <a:pt x="5099" y="2938"/>
                  </a:lnTo>
                  <a:lnTo>
                    <a:pt x="5072" y="2937"/>
                  </a:lnTo>
                  <a:lnTo>
                    <a:pt x="5046" y="2935"/>
                  </a:lnTo>
                  <a:lnTo>
                    <a:pt x="5017" y="2930"/>
                  </a:lnTo>
                  <a:lnTo>
                    <a:pt x="4985" y="2924"/>
                  </a:lnTo>
                  <a:lnTo>
                    <a:pt x="4945" y="2915"/>
                  </a:lnTo>
                  <a:lnTo>
                    <a:pt x="4906" y="2907"/>
                  </a:lnTo>
                  <a:lnTo>
                    <a:pt x="4875" y="2901"/>
                  </a:lnTo>
                  <a:lnTo>
                    <a:pt x="4850" y="2897"/>
                  </a:lnTo>
                  <a:lnTo>
                    <a:pt x="4831" y="2895"/>
                  </a:lnTo>
                  <a:lnTo>
                    <a:pt x="4816" y="2893"/>
                  </a:lnTo>
                  <a:lnTo>
                    <a:pt x="4804" y="2892"/>
                  </a:lnTo>
                  <a:lnTo>
                    <a:pt x="4796" y="2890"/>
                  </a:lnTo>
                  <a:lnTo>
                    <a:pt x="4791" y="2889"/>
                  </a:lnTo>
                  <a:lnTo>
                    <a:pt x="4787" y="2886"/>
                  </a:lnTo>
                  <a:lnTo>
                    <a:pt x="4783" y="2881"/>
                  </a:lnTo>
                  <a:lnTo>
                    <a:pt x="4779" y="2874"/>
                  </a:lnTo>
                  <a:lnTo>
                    <a:pt x="4775" y="2865"/>
                  </a:lnTo>
                  <a:lnTo>
                    <a:pt x="4768" y="2853"/>
                  </a:lnTo>
                  <a:lnTo>
                    <a:pt x="4759" y="2838"/>
                  </a:lnTo>
                  <a:lnTo>
                    <a:pt x="4747" y="2819"/>
                  </a:lnTo>
                  <a:lnTo>
                    <a:pt x="4730" y="2794"/>
                  </a:lnTo>
                  <a:close/>
                  <a:moveTo>
                    <a:pt x="2771" y="2459"/>
                  </a:moveTo>
                  <a:lnTo>
                    <a:pt x="2782" y="2487"/>
                  </a:lnTo>
                  <a:lnTo>
                    <a:pt x="2791" y="2509"/>
                  </a:lnTo>
                  <a:lnTo>
                    <a:pt x="2798" y="2525"/>
                  </a:lnTo>
                  <a:lnTo>
                    <a:pt x="2803" y="2537"/>
                  </a:lnTo>
                  <a:lnTo>
                    <a:pt x="2808" y="2546"/>
                  </a:lnTo>
                  <a:lnTo>
                    <a:pt x="2812" y="2551"/>
                  </a:lnTo>
                  <a:lnTo>
                    <a:pt x="2815" y="2554"/>
                  </a:lnTo>
                  <a:lnTo>
                    <a:pt x="2817" y="2557"/>
                  </a:lnTo>
                  <a:lnTo>
                    <a:pt x="2821" y="2557"/>
                  </a:lnTo>
                  <a:lnTo>
                    <a:pt x="2825" y="2558"/>
                  </a:lnTo>
                  <a:lnTo>
                    <a:pt x="2827" y="2561"/>
                  </a:lnTo>
                  <a:lnTo>
                    <a:pt x="2829" y="2566"/>
                  </a:lnTo>
                  <a:lnTo>
                    <a:pt x="2833" y="2574"/>
                  </a:lnTo>
                  <a:lnTo>
                    <a:pt x="2837" y="2585"/>
                  </a:lnTo>
                  <a:lnTo>
                    <a:pt x="2849" y="2620"/>
                  </a:lnTo>
                  <a:lnTo>
                    <a:pt x="2857" y="2646"/>
                  </a:lnTo>
                  <a:lnTo>
                    <a:pt x="2862" y="2664"/>
                  </a:lnTo>
                  <a:lnTo>
                    <a:pt x="2865" y="2680"/>
                  </a:lnTo>
                  <a:lnTo>
                    <a:pt x="2867" y="2697"/>
                  </a:lnTo>
                  <a:lnTo>
                    <a:pt x="2867" y="2720"/>
                  </a:lnTo>
                  <a:lnTo>
                    <a:pt x="2867" y="2751"/>
                  </a:lnTo>
                  <a:lnTo>
                    <a:pt x="2867" y="2794"/>
                  </a:lnTo>
                  <a:lnTo>
                    <a:pt x="2836" y="2780"/>
                  </a:lnTo>
                  <a:lnTo>
                    <a:pt x="2804" y="2768"/>
                  </a:lnTo>
                  <a:lnTo>
                    <a:pt x="2788" y="2761"/>
                  </a:lnTo>
                  <a:lnTo>
                    <a:pt x="2772" y="2753"/>
                  </a:lnTo>
                  <a:lnTo>
                    <a:pt x="2757" y="2745"/>
                  </a:lnTo>
                  <a:lnTo>
                    <a:pt x="2744" y="2736"/>
                  </a:lnTo>
                  <a:lnTo>
                    <a:pt x="2738" y="2731"/>
                  </a:lnTo>
                  <a:lnTo>
                    <a:pt x="2732" y="2725"/>
                  </a:lnTo>
                  <a:lnTo>
                    <a:pt x="2726" y="2719"/>
                  </a:lnTo>
                  <a:lnTo>
                    <a:pt x="2721" y="2711"/>
                  </a:lnTo>
                  <a:lnTo>
                    <a:pt x="2717" y="2704"/>
                  </a:lnTo>
                  <a:lnTo>
                    <a:pt x="2712" y="2697"/>
                  </a:lnTo>
                  <a:lnTo>
                    <a:pt x="2709" y="2688"/>
                  </a:lnTo>
                  <a:lnTo>
                    <a:pt x="2706" y="2680"/>
                  </a:lnTo>
                  <a:lnTo>
                    <a:pt x="2703" y="2670"/>
                  </a:lnTo>
                  <a:lnTo>
                    <a:pt x="2702" y="2660"/>
                  </a:lnTo>
                  <a:lnTo>
                    <a:pt x="2701" y="2649"/>
                  </a:lnTo>
                  <a:lnTo>
                    <a:pt x="2700" y="2638"/>
                  </a:lnTo>
                  <a:lnTo>
                    <a:pt x="2701" y="2624"/>
                  </a:lnTo>
                  <a:lnTo>
                    <a:pt x="2702" y="2611"/>
                  </a:lnTo>
                  <a:lnTo>
                    <a:pt x="2704" y="2597"/>
                  </a:lnTo>
                  <a:lnTo>
                    <a:pt x="2707" y="2582"/>
                  </a:lnTo>
                  <a:lnTo>
                    <a:pt x="2721" y="2511"/>
                  </a:lnTo>
                  <a:lnTo>
                    <a:pt x="2728" y="2474"/>
                  </a:lnTo>
                  <a:lnTo>
                    <a:pt x="2730" y="2467"/>
                  </a:lnTo>
                  <a:lnTo>
                    <a:pt x="2731" y="2464"/>
                  </a:lnTo>
                  <a:lnTo>
                    <a:pt x="2731" y="2466"/>
                  </a:lnTo>
                  <a:lnTo>
                    <a:pt x="2731" y="2470"/>
                  </a:lnTo>
                  <a:lnTo>
                    <a:pt x="2731" y="2477"/>
                  </a:lnTo>
                  <a:lnTo>
                    <a:pt x="2732" y="2483"/>
                  </a:lnTo>
                  <a:lnTo>
                    <a:pt x="2733" y="2485"/>
                  </a:lnTo>
                  <a:lnTo>
                    <a:pt x="2734" y="2488"/>
                  </a:lnTo>
                  <a:lnTo>
                    <a:pt x="2736" y="2490"/>
                  </a:lnTo>
                  <a:lnTo>
                    <a:pt x="2738" y="2491"/>
                  </a:lnTo>
                  <a:lnTo>
                    <a:pt x="2740" y="2492"/>
                  </a:lnTo>
                  <a:lnTo>
                    <a:pt x="2743" y="2491"/>
                  </a:lnTo>
                  <a:lnTo>
                    <a:pt x="2746" y="2490"/>
                  </a:lnTo>
                  <a:lnTo>
                    <a:pt x="2749" y="2487"/>
                  </a:lnTo>
                  <a:lnTo>
                    <a:pt x="2754" y="2482"/>
                  </a:lnTo>
                  <a:lnTo>
                    <a:pt x="2759" y="2477"/>
                  </a:lnTo>
                  <a:lnTo>
                    <a:pt x="2765" y="2468"/>
                  </a:lnTo>
                  <a:lnTo>
                    <a:pt x="2771" y="2459"/>
                  </a:lnTo>
                  <a:close/>
                  <a:moveTo>
                    <a:pt x="2771" y="2363"/>
                  </a:moveTo>
                  <a:lnTo>
                    <a:pt x="2786" y="2310"/>
                  </a:lnTo>
                  <a:lnTo>
                    <a:pt x="2795" y="2274"/>
                  </a:lnTo>
                  <a:lnTo>
                    <a:pt x="2799" y="2262"/>
                  </a:lnTo>
                  <a:lnTo>
                    <a:pt x="2804" y="2251"/>
                  </a:lnTo>
                  <a:lnTo>
                    <a:pt x="2808" y="2243"/>
                  </a:lnTo>
                  <a:lnTo>
                    <a:pt x="2813" y="2236"/>
                  </a:lnTo>
                  <a:lnTo>
                    <a:pt x="2819" y="2230"/>
                  </a:lnTo>
                  <a:lnTo>
                    <a:pt x="2826" y="2224"/>
                  </a:lnTo>
                  <a:lnTo>
                    <a:pt x="2835" y="2219"/>
                  </a:lnTo>
                  <a:lnTo>
                    <a:pt x="2846" y="2213"/>
                  </a:lnTo>
                  <a:lnTo>
                    <a:pt x="2874" y="2197"/>
                  </a:lnTo>
                  <a:lnTo>
                    <a:pt x="2915" y="2172"/>
                  </a:lnTo>
                  <a:lnTo>
                    <a:pt x="2910" y="2211"/>
                  </a:lnTo>
                  <a:lnTo>
                    <a:pt x="2905" y="2242"/>
                  </a:lnTo>
                  <a:lnTo>
                    <a:pt x="2900" y="2266"/>
                  </a:lnTo>
                  <a:lnTo>
                    <a:pt x="2894" y="2283"/>
                  </a:lnTo>
                  <a:lnTo>
                    <a:pt x="2891" y="2290"/>
                  </a:lnTo>
                  <a:lnTo>
                    <a:pt x="2888" y="2296"/>
                  </a:lnTo>
                  <a:lnTo>
                    <a:pt x="2885" y="2300"/>
                  </a:lnTo>
                  <a:lnTo>
                    <a:pt x="2881" y="2304"/>
                  </a:lnTo>
                  <a:lnTo>
                    <a:pt x="2878" y="2306"/>
                  </a:lnTo>
                  <a:lnTo>
                    <a:pt x="2874" y="2308"/>
                  </a:lnTo>
                  <a:lnTo>
                    <a:pt x="2871" y="2310"/>
                  </a:lnTo>
                  <a:lnTo>
                    <a:pt x="2867" y="2311"/>
                  </a:lnTo>
                  <a:lnTo>
                    <a:pt x="2849" y="2312"/>
                  </a:lnTo>
                  <a:lnTo>
                    <a:pt x="2828" y="2317"/>
                  </a:lnTo>
                  <a:lnTo>
                    <a:pt x="2822" y="2319"/>
                  </a:lnTo>
                  <a:lnTo>
                    <a:pt x="2816" y="2322"/>
                  </a:lnTo>
                  <a:lnTo>
                    <a:pt x="2809" y="2326"/>
                  </a:lnTo>
                  <a:lnTo>
                    <a:pt x="2803" y="2331"/>
                  </a:lnTo>
                  <a:lnTo>
                    <a:pt x="2795" y="2337"/>
                  </a:lnTo>
                  <a:lnTo>
                    <a:pt x="2788" y="2344"/>
                  </a:lnTo>
                  <a:lnTo>
                    <a:pt x="2780" y="2353"/>
                  </a:lnTo>
                  <a:lnTo>
                    <a:pt x="2771" y="2363"/>
                  </a:lnTo>
                  <a:close/>
                  <a:moveTo>
                    <a:pt x="4491" y="2172"/>
                  </a:moveTo>
                  <a:lnTo>
                    <a:pt x="4530" y="2175"/>
                  </a:lnTo>
                  <a:lnTo>
                    <a:pt x="4561" y="2179"/>
                  </a:lnTo>
                  <a:lnTo>
                    <a:pt x="4586" y="2182"/>
                  </a:lnTo>
                  <a:lnTo>
                    <a:pt x="4605" y="2186"/>
                  </a:lnTo>
                  <a:lnTo>
                    <a:pt x="4629" y="2191"/>
                  </a:lnTo>
                  <a:lnTo>
                    <a:pt x="4644" y="2195"/>
                  </a:lnTo>
                  <a:lnTo>
                    <a:pt x="4650" y="2196"/>
                  </a:lnTo>
                  <a:lnTo>
                    <a:pt x="4657" y="2196"/>
                  </a:lnTo>
                  <a:lnTo>
                    <a:pt x="4666" y="2195"/>
                  </a:lnTo>
                  <a:lnTo>
                    <a:pt x="4678" y="2193"/>
                  </a:lnTo>
                  <a:lnTo>
                    <a:pt x="4716" y="2185"/>
                  </a:lnTo>
                  <a:lnTo>
                    <a:pt x="4778" y="2172"/>
                  </a:lnTo>
                  <a:lnTo>
                    <a:pt x="4777" y="2235"/>
                  </a:lnTo>
                  <a:lnTo>
                    <a:pt x="4776" y="2280"/>
                  </a:lnTo>
                  <a:lnTo>
                    <a:pt x="4776" y="2297"/>
                  </a:lnTo>
                  <a:lnTo>
                    <a:pt x="4776" y="2312"/>
                  </a:lnTo>
                  <a:lnTo>
                    <a:pt x="4777" y="2327"/>
                  </a:lnTo>
                  <a:lnTo>
                    <a:pt x="4778" y="2339"/>
                  </a:lnTo>
                  <a:lnTo>
                    <a:pt x="4780" y="2350"/>
                  </a:lnTo>
                  <a:lnTo>
                    <a:pt x="4782" y="2361"/>
                  </a:lnTo>
                  <a:lnTo>
                    <a:pt x="4786" y="2372"/>
                  </a:lnTo>
                  <a:lnTo>
                    <a:pt x="4791" y="2385"/>
                  </a:lnTo>
                  <a:lnTo>
                    <a:pt x="4805" y="2417"/>
                  </a:lnTo>
                  <a:lnTo>
                    <a:pt x="4826" y="2459"/>
                  </a:lnTo>
                  <a:lnTo>
                    <a:pt x="4791" y="2463"/>
                  </a:lnTo>
                  <a:lnTo>
                    <a:pt x="4757" y="2468"/>
                  </a:lnTo>
                  <a:lnTo>
                    <a:pt x="4724" y="2477"/>
                  </a:lnTo>
                  <a:lnTo>
                    <a:pt x="4692" y="2486"/>
                  </a:lnTo>
                  <a:lnTo>
                    <a:pt x="4660" y="2496"/>
                  </a:lnTo>
                  <a:lnTo>
                    <a:pt x="4629" y="2507"/>
                  </a:lnTo>
                  <a:lnTo>
                    <a:pt x="4599" y="2520"/>
                  </a:lnTo>
                  <a:lnTo>
                    <a:pt x="4568" y="2533"/>
                  </a:lnTo>
                  <a:lnTo>
                    <a:pt x="4539" y="2547"/>
                  </a:lnTo>
                  <a:lnTo>
                    <a:pt x="4511" y="2562"/>
                  </a:lnTo>
                  <a:lnTo>
                    <a:pt x="4483" y="2577"/>
                  </a:lnTo>
                  <a:lnTo>
                    <a:pt x="4455" y="2592"/>
                  </a:lnTo>
                  <a:lnTo>
                    <a:pt x="4401" y="2622"/>
                  </a:lnTo>
                  <a:lnTo>
                    <a:pt x="4348" y="2651"/>
                  </a:lnTo>
                  <a:lnTo>
                    <a:pt x="4352" y="2619"/>
                  </a:lnTo>
                  <a:lnTo>
                    <a:pt x="4356" y="2591"/>
                  </a:lnTo>
                  <a:lnTo>
                    <a:pt x="4362" y="2565"/>
                  </a:lnTo>
                  <a:lnTo>
                    <a:pt x="4369" y="2542"/>
                  </a:lnTo>
                  <a:lnTo>
                    <a:pt x="4376" y="2521"/>
                  </a:lnTo>
                  <a:lnTo>
                    <a:pt x="4385" y="2503"/>
                  </a:lnTo>
                  <a:lnTo>
                    <a:pt x="4394" y="2486"/>
                  </a:lnTo>
                  <a:lnTo>
                    <a:pt x="4404" y="2471"/>
                  </a:lnTo>
                  <a:lnTo>
                    <a:pt x="4414" y="2458"/>
                  </a:lnTo>
                  <a:lnTo>
                    <a:pt x="4424" y="2446"/>
                  </a:lnTo>
                  <a:lnTo>
                    <a:pt x="4435" y="2436"/>
                  </a:lnTo>
                  <a:lnTo>
                    <a:pt x="4445" y="2427"/>
                  </a:lnTo>
                  <a:lnTo>
                    <a:pt x="4467" y="2411"/>
                  </a:lnTo>
                  <a:lnTo>
                    <a:pt x="4487" y="2397"/>
                  </a:lnTo>
                  <a:lnTo>
                    <a:pt x="4496" y="2389"/>
                  </a:lnTo>
                  <a:lnTo>
                    <a:pt x="4505" y="2382"/>
                  </a:lnTo>
                  <a:lnTo>
                    <a:pt x="4512" y="2375"/>
                  </a:lnTo>
                  <a:lnTo>
                    <a:pt x="4519" y="2368"/>
                  </a:lnTo>
                  <a:lnTo>
                    <a:pt x="4525" y="2359"/>
                  </a:lnTo>
                  <a:lnTo>
                    <a:pt x="4530" y="2350"/>
                  </a:lnTo>
                  <a:lnTo>
                    <a:pt x="4534" y="2340"/>
                  </a:lnTo>
                  <a:lnTo>
                    <a:pt x="4536" y="2329"/>
                  </a:lnTo>
                  <a:lnTo>
                    <a:pt x="4537" y="2317"/>
                  </a:lnTo>
                  <a:lnTo>
                    <a:pt x="4536" y="2301"/>
                  </a:lnTo>
                  <a:lnTo>
                    <a:pt x="4533" y="2285"/>
                  </a:lnTo>
                  <a:lnTo>
                    <a:pt x="4529" y="2268"/>
                  </a:lnTo>
                  <a:lnTo>
                    <a:pt x="4523" y="2247"/>
                  </a:lnTo>
                  <a:lnTo>
                    <a:pt x="4515" y="2224"/>
                  </a:lnTo>
                  <a:lnTo>
                    <a:pt x="4504" y="2199"/>
                  </a:lnTo>
                  <a:lnTo>
                    <a:pt x="4491" y="2172"/>
                  </a:lnTo>
                  <a:close/>
                  <a:moveTo>
                    <a:pt x="2389" y="2411"/>
                  </a:moveTo>
                  <a:lnTo>
                    <a:pt x="2389" y="2424"/>
                  </a:lnTo>
                  <a:lnTo>
                    <a:pt x="2388" y="2436"/>
                  </a:lnTo>
                  <a:lnTo>
                    <a:pt x="2386" y="2449"/>
                  </a:lnTo>
                  <a:lnTo>
                    <a:pt x="2384" y="2461"/>
                  </a:lnTo>
                  <a:lnTo>
                    <a:pt x="2378" y="2487"/>
                  </a:lnTo>
                  <a:lnTo>
                    <a:pt x="2371" y="2512"/>
                  </a:lnTo>
                  <a:lnTo>
                    <a:pt x="2361" y="2536"/>
                  </a:lnTo>
                  <a:lnTo>
                    <a:pt x="2350" y="2561"/>
                  </a:lnTo>
                  <a:lnTo>
                    <a:pt x="2338" y="2584"/>
                  </a:lnTo>
                  <a:lnTo>
                    <a:pt x="2324" y="2607"/>
                  </a:lnTo>
                  <a:lnTo>
                    <a:pt x="2310" y="2628"/>
                  </a:lnTo>
                  <a:lnTo>
                    <a:pt x="2294" y="2650"/>
                  </a:lnTo>
                  <a:lnTo>
                    <a:pt x="2278" y="2670"/>
                  </a:lnTo>
                  <a:lnTo>
                    <a:pt x="2262" y="2688"/>
                  </a:lnTo>
                  <a:lnTo>
                    <a:pt x="2246" y="2705"/>
                  </a:lnTo>
                  <a:lnTo>
                    <a:pt x="2230" y="2721"/>
                  </a:lnTo>
                  <a:lnTo>
                    <a:pt x="2214" y="2735"/>
                  </a:lnTo>
                  <a:lnTo>
                    <a:pt x="2198" y="2747"/>
                  </a:lnTo>
                  <a:lnTo>
                    <a:pt x="2287" y="1973"/>
                  </a:lnTo>
                  <a:lnTo>
                    <a:pt x="2293" y="1942"/>
                  </a:lnTo>
                  <a:lnTo>
                    <a:pt x="2297" y="1916"/>
                  </a:lnTo>
                  <a:lnTo>
                    <a:pt x="2299" y="1894"/>
                  </a:lnTo>
                  <a:lnTo>
                    <a:pt x="2301" y="1876"/>
                  </a:lnTo>
                  <a:lnTo>
                    <a:pt x="2301" y="1861"/>
                  </a:lnTo>
                  <a:lnTo>
                    <a:pt x="2302" y="1850"/>
                  </a:lnTo>
                  <a:lnTo>
                    <a:pt x="2303" y="1840"/>
                  </a:lnTo>
                  <a:lnTo>
                    <a:pt x="2305" y="1833"/>
                  </a:lnTo>
                  <a:lnTo>
                    <a:pt x="2307" y="1830"/>
                  </a:lnTo>
                  <a:lnTo>
                    <a:pt x="2309" y="1826"/>
                  </a:lnTo>
                  <a:lnTo>
                    <a:pt x="2312" y="1824"/>
                  </a:lnTo>
                  <a:lnTo>
                    <a:pt x="2316" y="1821"/>
                  </a:lnTo>
                  <a:lnTo>
                    <a:pt x="2325" y="1817"/>
                  </a:lnTo>
                  <a:lnTo>
                    <a:pt x="2338" y="1813"/>
                  </a:lnTo>
                  <a:lnTo>
                    <a:pt x="2377" y="1803"/>
                  </a:lnTo>
                  <a:lnTo>
                    <a:pt x="2437" y="1788"/>
                  </a:lnTo>
                  <a:lnTo>
                    <a:pt x="2438" y="1851"/>
                  </a:lnTo>
                  <a:lnTo>
                    <a:pt x="2438" y="1900"/>
                  </a:lnTo>
                  <a:lnTo>
                    <a:pt x="2437" y="1941"/>
                  </a:lnTo>
                  <a:lnTo>
                    <a:pt x="2436" y="1974"/>
                  </a:lnTo>
                  <a:lnTo>
                    <a:pt x="2434" y="1991"/>
                  </a:lnTo>
                  <a:lnTo>
                    <a:pt x="2432" y="2008"/>
                  </a:lnTo>
                  <a:lnTo>
                    <a:pt x="2429" y="2025"/>
                  </a:lnTo>
                  <a:lnTo>
                    <a:pt x="2425" y="2043"/>
                  </a:lnTo>
                  <a:lnTo>
                    <a:pt x="2414" y="2085"/>
                  </a:lnTo>
                  <a:lnTo>
                    <a:pt x="2400" y="2138"/>
                  </a:lnTo>
                  <a:lnTo>
                    <a:pt x="2386" y="2192"/>
                  </a:lnTo>
                  <a:lnTo>
                    <a:pt x="2374" y="2233"/>
                  </a:lnTo>
                  <a:lnTo>
                    <a:pt x="2366" y="2263"/>
                  </a:lnTo>
                  <a:lnTo>
                    <a:pt x="2361" y="2284"/>
                  </a:lnTo>
                  <a:lnTo>
                    <a:pt x="2359" y="2298"/>
                  </a:lnTo>
                  <a:lnTo>
                    <a:pt x="2358" y="2305"/>
                  </a:lnTo>
                  <a:lnTo>
                    <a:pt x="2358" y="2307"/>
                  </a:lnTo>
                  <a:lnTo>
                    <a:pt x="2359" y="2308"/>
                  </a:lnTo>
                  <a:lnTo>
                    <a:pt x="2360" y="2309"/>
                  </a:lnTo>
                  <a:lnTo>
                    <a:pt x="2362" y="2309"/>
                  </a:lnTo>
                  <a:lnTo>
                    <a:pt x="2365" y="2308"/>
                  </a:lnTo>
                  <a:lnTo>
                    <a:pt x="2369" y="2308"/>
                  </a:lnTo>
                  <a:lnTo>
                    <a:pt x="2372" y="2309"/>
                  </a:lnTo>
                  <a:lnTo>
                    <a:pt x="2374" y="2311"/>
                  </a:lnTo>
                  <a:lnTo>
                    <a:pt x="2376" y="2314"/>
                  </a:lnTo>
                  <a:lnTo>
                    <a:pt x="2378" y="2317"/>
                  </a:lnTo>
                  <a:lnTo>
                    <a:pt x="2380" y="2322"/>
                  </a:lnTo>
                  <a:lnTo>
                    <a:pt x="2382" y="2329"/>
                  </a:lnTo>
                  <a:lnTo>
                    <a:pt x="2384" y="2337"/>
                  </a:lnTo>
                  <a:lnTo>
                    <a:pt x="2386" y="2347"/>
                  </a:lnTo>
                  <a:lnTo>
                    <a:pt x="2388" y="2374"/>
                  </a:lnTo>
                  <a:lnTo>
                    <a:pt x="2389" y="2411"/>
                  </a:lnTo>
                  <a:close/>
                  <a:moveTo>
                    <a:pt x="3440" y="2363"/>
                  </a:moveTo>
                  <a:lnTo>
                    <a:pt x="3445" y="2343"/>
                  </a:lnTo>
                  <a:lnTo>
                    <a:pt x="3450" y="2324"/>
                  </a:lnTo>
                  <a:lnTo>
                    <a:pt x="3456" y="2305"/>
                  </a:lnTo>
                  <a:lnTo>
                    <a:pt x="3462" y="2286"/>
                  </a:lnTo>
                  <a:lnTo>
                    <a:pt x="3469" y="2269"/>
                  </a:lnTo>
                  <a:lnTo>
                    <a:pt x="3476" y="2252"/>
                  </a:lnTo>
                  <a:lnTo>
                    <a:pt x="3484" y="2236"/>
                  </a:lnTo>
                  <a:lnTo>
                    <a:pt x="3492" y="2219"/>
                  </a:lnTo>
                  <a:lnTo>
                    <a:pt x="3501" y="2204"/>
                  </a:lnTo>
                  <a:lnTo>
                    <a:pt x="3510" y="2189"/>
                  </a:lnTo>
                  <a:lnTo>
                    <a:pt x="3519" y="2175"/>
                  </a:lnTo>
                  <a:lnTo>
                    <a:pt x="3529" y="2161"/>
                  </a:lnTo>
                  <a:lnTo>
                    <a:pt x="3539" y="2147"/>
                  </a:lnTo>
                  <a:lnTo>
                    <a:pt x="3550" y="2135"/>
                  </a:lnTo>
                  <a:lnTo>
                    <a:pt x="3561" y="2122"/>
                  </a:lnTo>
                  <a:lnTo>
                    <a:pt x="3573" y="2111"/>
                  </a:lnTo>
                  <a:lnTo>
                    <a:pt x="3585" y="2099"/>
                  </a:lnTo>
                  <a:lnTo>
                    <a:pt x="3597" y="2089"/>
                  </a:lnTo>
                  <a:lnTo>
                    <a:pt x="3610" y="2078"/>
                  </a:lnTo>
                  <a:lnTo>
                    <a:pt x="3624" y="2068"/>
                  </a:lnTo>
                  <a:lnTo>
                    <a:pt x="3638" y="2058"/>
                  </a:lnTo>
                  <a:lnTo>
                    <a:pt x="3653" y="2049"/>
                  </a:lnTo>
                  <a:lnTo>
                    <a:pt x="3667" y="2040"/>
                  </a:lnTo>
                  <a:lnTo>
                    <a:pt x="3683" y="2032"/>
                  </a:lnTo>
                  <a:lnTo>
                    <a:pt x="3698" y="2024"/>
                  </a:lnTo>
                  <a:lnTo>
                    <a:pt x="3714" y="2017"/>
                  </a:lnTo>
                  <a:lnTo>
                    <a:pt x="3731" y="2010"/>
                  </a:lnTo>
                  <a:lnTo>
                    <a:pt x="3749" y="2003"/>
                  </a:lnTo>
                  <a:lnTo>
                    <a:pt x="3785" y="1991"/>
                  </a:lnTo>
                  <a:lnTo>
                    <a:pt x="3822" y="1979"/>
                  </a:lnTo>
                  <a:lnTo>
                    <a:pt x="3817" y="1999"/>
                  </a:lnTo>
                  <a:lnTo>
                    <a:pt x="3811" y="2017"/>
                  </a:lnTo>
                  <a:lnTo>
                    <a:pt x="3804" y="2034"/>
                  </a:lnTo>
                  <a:lnTo>
                    <a:pt x="3797" y="2050"/>
                  </a:lnTo>
                  <a:lnTo>
                    <a:pt x="3789" y="2066"/>
                  </a:lnTo>
                  <a:lnTo>
                    <a:pt x="3780" y="2083"/>
                  </a:lnTo>
                  <a:lnTo>
                    <a:pt x="3771" y="2097"/>
                  </a:lnTo>
                  <a:lnTo>
                    <a:pt x="3762" y="2111"/>
                  </a:lnTo>
                  <a:lnTo>
                    <a:pt x="3752" y="2125"/>
                  </a:lnTo>
                  <a:lnTo>
                    <a:pt x="3742" y="2138"/>
                  </a:lnTo>
                  <a:lnTo>
                    <a:pt x="3730" y="2152"/>
                  </a:lnTo>
                  <a:lnTo>
                    <a:pt x="3719" y="2164"/>
                  </a:lnTo>
                  <a:lnTo>
                    <a:pt x="3695" y="2187"/>
                  </a:lnTo>
                  <a:lnTo>
                    <a:pt x="3670" y="2209"/>
                  </a:lnTo>
                  <a:lnTo>
                    <a:pt x="3644" y="2229"/>
                  </a:lnTo>
                  <a:lnTo>
                    <a:pt x="3616" y="2250"/>
                  </a:lnTo>
                  <a:lnTo>
                    <a:pt x="3587" y="2269"/>
                  </a:lnTo>
                  <a:lnTo>
                    <a:pt x="3559" y="2287"/>
                  </a:lnTo>
                  <a:lnTo>
                    <a:pt x="3500" y="2325"/>
                  </a:lnTo>
                  <a:lnTo>
                    <a:pt x="3440" y="2363"/>
                  </a:lnTo>
                  <a:close/>
                  <a:moveTo>
                    <a:pt x="3249" y="2027"/>
                  </a:moveTo>
                  <a:lnTo>
                    <a:pt x="3241" y="2029"/>
                  </a:lnTo>
                  <a:lnTo>
                    <a:pt x="3235" y="2029"/>
                  </a:lnTo>
                  <a:lnTo>
                    <a:pt x="3228" y="2029"/>
                  </a:lnTo>
                  <a:lnTo>
                    <a:pt x="3222" y="2028"/>
                  </a:lnTo>
                  <a:lnTo>
                    <a:pt x="3217" y="2027"/>
                  </a:lnTo>
                  <a:lnTo>
                    <a:pt x="3212" y="2025"/>
                  </a:lnTo>
                  <a:lnTo>
                    <a:pt x="3208" y="2023"/>
                  </a:lnTo>
                  <a:lnTo>
                    <a:pt x="3204" y="2020"/>
                  </a:lnTo>
                  <a:lnTo>
                    <a:pt x="3200" y="2017"/>
                  </a:lnTo>
                  <a:lnTo>
                    <a:pt x="3197" y="2013"/>
                  </a:lnTo>
                  <a:lnTo>
                    <a:pt x="3195" y="2009"/>
                  </a:lnTo>
                  <a:lnTo>
                    <a:pt x="3193" y="2005"/>
                  </a:lnTo>
                  <a:lnTo>
                    <a:pt x="3191" y="1996"/>
                  </a:lnTo>
                  <a:lnTo>
                    <a:pt x="3190" y="1986"/>
                  </a:lnTo>
                  <a:lnTo>
                    <a:pt x="3191" y="1976"/>
                  </a:lnTo>
                  <a:lnTo>
                    <a:pt x="3195" y="1966"/>
                  </a:lnTo>
                  <a:lnTo>
                    <a:pt x="3200" y="1957"/>
                  </a:lnTo>
                  <a:lnTo>
                    <a:pt x="3207" y="1948"/>
                  </a:lnTo>
                  <a:lnTo>
                    <a:pt x="3211" y="1944"/>
                  </a:lnTo>
                  <a:lnTo>
                    <a:pt x="3216" y="1940"/>
                  </a:lnTo>
                  <a:lnTo>
                    <a:pt x="3221" y="1937"/>
                  </a:lnTo>
                  <a:lnTo>
                    <a:pt x="3227" y="1934"/>
                  </a:lnTo>
                  <a:lnTo>
                    <a:pt x="3233" y="1931"/>
                  </a:lnTo>
                  <a:lnTo>
                    <a:pt x="3239" y="1929"/>
                  </a:lnTo>
                  <a:lnTo>
                    <a:pt x="3246" y="1927"/>
                  </a:lnTo>
                  <a:lnTo>
                    <a:pt x="3254" y="1926"/>
                  </a:lnTo>
                  <a:lnTo>
                    <a:pt x="3258" y="1927"/>
                  </a:lnTo>
                  <a:lnTo>
                    <a:pt x="3261" y="1929"/>
                  </a:lnTo>
                  <a:lnTo>
                    <a:pt x="3262" y="1936"/>
                  </a:lnTo>
                  <a:lnTo>
                    <a:pt x="3264" y="1943"/>
                  </a:lnTo>
                  <a:lnTo>
                    <a:pt x="3269" y="1959"/>
                  </a:lnTo>
                  <a:lnTo>
                    <a:pt x="3275" y="1985"/>
                  </a:lnTo>
                  <a:lnTo>
                    <a:pt x="3276" y="1993"/>
                  </a:lnTo>
                  <a:lnTo>
                    <a:pt x="3276" y="1999"/>
                  </a:lnTo>
                  <a:lnTo>
                    <a:pt x="3275" y="2006"/>
                  </a:lnTo>
                  <a:lnTo>
                    <a:pt x="3273" y="2012"/>
                  </a:lnTo>
                  <a:lnTo>
                    <a:pt x="3269" y="2017"/>
                  </a:lnTo>
                  <a:lnTo>
                    <a:pt x="3265" y="2022"/>
                  </a:lnTo>
                  <a:lnTo>
                    <a:pt x="3258" y="2025"/>
                  </a:lnTo>
                  <a:lnTo>
                    <a:pt x="3249" y="2027"/>
                  </a:lnTo>
                  <a:close/>
                  <a:moveTo>
                    <a:pt x="3632" y="1692"/>
                  </a:moveTo>
                  <a:lnTo>
                    <a:pt x="3632" y="1692"/>
                  </a:lnTo>
                  <a:lnTo>
                    <a:pt x="3632" y="1692"/>
                  </a:lnTo>
                  <a:close/>
                  <a:moveTo>
                    <a:pt x="4969" y="1452"/>
                  </a:moveTo>
                  <a:lnTo>
                    <a:pt x="4974" y="1459"/>
                  </a:lnTo>
                  <a:lnTo>
                    <a:pt x="4979" y="1465"/>
                  </a:lnTo>
                  <a:lnTo>
                    <a:pt x="4983" y="1470"/>
                  </a:lnTo>
                  <a:lnTo>
                    <a:pt x="4988" y="1473"/>
                  </a:lnTo>
                  <a:lnTo>
                    <a:pt x="4991" y="1475"/>
                  </a:lnTo>
                  <a:lnTo>
                    <a:pt x="4995" y="1476"/>
                  </a:lnTo>
                  <a:lnTo>
                    <a:pt x="4998" y="1477"/>
                  </a:lnTo>
                  <a:lnTo>
                    <a:pt x="5001" y="1476"/>
                  </a:lnTo>
                  <a:lnTo>
                    <a:pt x="5006" y="1473"/>
                  </a:lnTo>
                  <a:lnTo>
                    <a:pt x="5010" y="1468"/>
                  </a:lnTo>
                  <a:lnTo>
                    <a:pt x="5013" y="1462"/>
                  </a:lnTo>
                  <a:lnTo>
                    <a:pt x="5015" y="1457"/>
                  </a:lnTo>
                  <a:lnTo>
                    <a:pt x="5016" y="1453"/>
                  </a:lnTo>
                  <a:lnTo>
                    <a:pt x="5017" y="1452"/>
                  </a:lnTo>
                  <a:lnTo>
                    <a:pt x="5017" y="1454"/>
                  </a:lnTo>
                  <a:lnTo>
                    <a:pt x="5016" y="1460"/>
                  </a:lnTo>
                  <a:lnTo>
                    <a:pt x="5013" y="1489"/>
                  </a:lnTo>
                  <a:lnTo>
                    <a:pt x="5008" y="1548"/>
                  </a:lnTo>
                  <a:lnTo>
                    <a:pt x="5006" y="1579"/>
                  </a:lnTo>
                  <a:lnTo>
                    <a:pt x="5004" y="1599"/>
                  </a:lnTo>
                  <a:lnTo>
                    <a:pt x="5003" y="1605"/>
                  </a:lnTo>
                  <a:lnTo>
                    <a:pt x="5002" y="1609"/>
                  </a:lnTo>
                  <a:lnTo>
                    <a:pt x="5000" y="1612"/>
                  </a:lnTo>
                  <a:lnTo>
                    <a:pt x="4999" y="1614"/>
                  </a:lnTo>
                  <a:lnTo>
                    <a:pt x="4994" y="1617"/>
                  </a:lnTo>
                  <a:lnTo>
                    <a:pt x="4988" y="1621"/>
                  </a:lnTo>
                  <a:lnTo>
                    <a:pt x="4985" y="1624"/>
                  </a:lnTo>
                  <a:lnTo>
                    <a:pt x="4980" y="1628"/>
                  </a:lnTo>
                  <a:lnTo>
                    <a:pt x="4975" y="1635"/>
                  </a:lnTo>
                  <a:lnTo>
                    <a:pt x="4969" y="1643"/>
                  </a:lnTo>
                  <a:lnTo>
                    <a:pt x="4969" y="1452"/>
                  </a:lnTo>
                  <a:close/>
                  <a:moveTo>
                    <a:pt x="2628" y="1788"/>
                  </a:moveTo>
                  <a:lnTo>
                    <a:pt x="2631" y="1727"/>
                  </a:lnTo>
                  <a:lnTo>
                    <a:pt x="2632" y="1685"/>
                  </a:lnTo>
                  <a:lnTo>
                    <a:pt x="2633" y="1670"/>
                  </a:lnTo>
                  <a:lnTo>
                    <a:pt x="2634" y="1656"/>
                  </a:lnTo>
                  <a:lnTo>
                    <a:pt x="2636" y="1651"/>
                  </a:lnTo>
                  <a:lnTo>
                    <a:pt x="2637" y="1646"/>
                  </a:lnTo>
                  <a:lnTo>
                    <a:pt x="2639" y="1642"/>
                  </a:lnTo>
                  <a:lnTo>
                    <a:pt x="2641" y="1639"/>
                  </a:lnTo>
                  <a:lnTo>
                    <a:pt x="2643" y="1635"/>
                  </a:lnTo>
                  <a:lnTo>
                    <a:pt x="2646" y="1632"/>
                  </a:lnTo>
                  <a:lnTo>
                    <a:pt x="2650" y="1630"/>
                  </a:lnTo>
                  <a:lnTo>
                    <a:pt x="2654" y="1627"/>
                  </a:lnTo>
                  <a:lnTo>
                    <a:pt x="2665" y="1623"/>
                  </a:lnTo>
                  <a:lnTo>
                    <a:pt x="2679" y="1619"/>
                  </a:lnTo>
                  <a:lnTo>
                    <a:pt x="2716" y="1610"/>
                  </a:lnTo>
                  <a:lnTo>
                    <a:pt x="2771" y="1596"/>
                  </a:lnTo>
                  <a:lnTo>
                    <a:pt x="2759" y="1620"/>
                  </a:lnTo>
                  <a:lnTo>
                    <a:pt x="2749" y="1641"/>
                  </a:lnTo>
                  <a:lnTo>
                    <a:pt x="2742" y="1659"/>
                  </a:lnTo>
                  <a:lnTo>
                    <a:pt x="2736" y="1675"/>
                  </a:lnTo>
                  <a:lnTo>
                    <a:pt x="2729" y="1698"/>
                  </a:lnTo>
                  <a:lnTo>
                    <a:pt x="2722" y="1714"/>
                  </a:lnTo>
                  <a:lnTo>
                    <a:pt x="2718" y="1721"/>
                  </a:lnTo>
                  <a:lnTo>
                    <a:pt x="2713" y="1728"/>
                  </a:lnTo>
                  <a:lnTo>
                    <a:pt x="2706" y="1735"/>
                  </a:lnTo>
                  <a:lnTo>
                    <a:pt x="2697" y="1743"/>
                  </a:lnTo>
                  <a:lnTo>
                    <a:pt x="2670" y="1762"/>
                  </a:lnTo>
                  <a:lnTo>
                    <a:pt x="2628" y="1788"/>
                  </a:lnTo>
                  <a:close/>
                  <a:moveTo>
                    <a:pt x="3632" y="1692"/>
                  </a:moveTo>
                  <a:lnTo>
                    <a:pt x="3639" y="1663"/>
                  </a:lnTo>
                  <a:lnTo>
                    <a:pt x="3647" y="1639"/>
                  </a:lnTo>
                  <a:lnTo>
                    <a:pt x="3654" y="1618"/>
                  </a:lnTo>
                  <a:lnTo>
                    <a:pt x="3662" y="1600"/>
                  </a:lnTo>
                  <a:lnTo>
                    <a:pt x="3670" y="1582"/>
                  </a:lnTo>
                  <a:lnTo>
                    <a:pt x="3678" y="1568"/>
                  </a:lnTo>
                  <a:lnTo>
                    <a:pt x="3687" y="1555"/>
                  </a:lnTo>
                  <a:lnTo>
                    <a:pt x="3697" y="1543"/>
                  </a:lnTo>
                  <a:lnTo>
                    <a:pt x="3707" y="1533"/>
                  </a:lnTo>
                  <a:lnTo>
                    <a:pt x="3719" y="1522"/>
                  </a:lnTo>
                  <a:lnTo>
                    <a:pt x="3732" y="1512"/>
                  </a:lnTo>
                  <a:lnTo>
                    <a:pt x="3747" y="1501"/>
                  </a:lnTo>
                  <a:lnTo>
                    <a:pt x="3781" y="1479"/>
                  </a:lnTo>
                  <a:lnTo>
                    <a:pt x="3822" y="1452"/>
                  </a:lnTo>
                  <a:lnTo>
                    <a:pt x="3815" y="1479"/>
                  </a:lnTo>
                  <a:lnTo>
                    <a:pt x="3807" y="1505"/>
                  </a:lnTo>
                  <a:lnTo>
                    <a:pt x="3800" y="1526"/>
                  </a:lnTo>
                  <a:lnTo>
                    <a:pt x="3792" y="1544"/>
                  </a:lnTo>
                  <a:lnTo>
                    <a:pt x="3784" y="1561"/>
                  </a:lnTo>
                  <a:lnTo>
                    <a:pt x="3776" y="1575"/>
                  </a:lnTo>
                  <a:lnTo>
                    <a:pt x="3767" y="1589"/>
                  </a:lnTo>
                  <a:lnTo>
                    <a:pt x="3757" y="1600"/>
                  </a:lnTo>
                  <a:lnTo>
                    <a:pt x="3746" y="1611"/>
                  </a:lnTo>
                  <a:lnTo>
                    <a:pt x="3734" y="1621"/>
                  </a:lnTo>
                  <a:lnTo>
                    <a:pt x="3721" y="1631"/>
                  </a:lnTo>
                  <a:lnTo>
                    <a:pt x="3706" y="1642"/>
                  </a:lnTo>
                  <a:lnTo>
                    <a:pt x="3673" y="1664"/>
                  </a:lnTo>
                  <a:lnTo>
                    <a:pt x="3632" y="1692"/>
                  </a:lnTo>
                  <a:close/>
                  <a:moveTo>
                    <a:pt x="3106" y="1499"/>
                  </a:moveTo>
                  <a:lnTo>
                    <a:pt x="3119" y="1482"/>
                  </a:lnTo>
                  <a:lnTo>
                    <a:pt x="3133" y="1465"/>
                  </a:lnTo>
                  <a:lnTo>
                    <a:pt x="3151" y="1447"/>
                  </a:lnTo>
                  <a:lnTo>
                    <a:pt x="3168" y="1430"/>
                  </a:lnTo>
                  <a:lnTo>
                    <a:pt x="3188" y="1411"/>
                  </a:lnTo>
                  <a:lnTo>
                    <a:pt x="3208" y="1393"/>
                  </a:lnTo>
                  <a:lnTo>
                    <a:pt x="3229" y="1376"/>
                  </a:lnTo>
                  <a:lnTo>
                    <a:pt x="3251" y="1359"/>
                  </a:lnTo>
                  <a:lnTo>
                    <a:pt x="3274" y="1343"/>
                  </a:lnTo>
                  <a:lnTo>
                    <a:pt x="3298" y="1326"/>
                  </a:lnTo>
                  <a:lnTo>
                    <a:pt x="3321" y="1312"/>
                  </a:lnTo>
                  <a:lnTo>
                    <a:pt x="3345" y="1299"/>
                  </a:lnTo>
                  <a:lnTo>
                    <a:pt x="3369" y="1287"/>
                  </a:lnTo>
                  <a:lnTo>
                    <a:pt x="3394" y="1276"/>
                  </a:lnTo>
                  <a:lnTo>
                    <a:pt x="3417" y="1267"/>
                  </a:lnTo>
                  <a:lnTo>
                    <a:pt x="3440" y="1259"/>
                  </a:lnTo>
                  <a:lnTo>
                    <a:pt x="3409" y="1308"/>
                  </a:lnTo>
                  <a:lnTo>
                    <a:pt x="3379" y="1351"/>
                  </a:lnTo>
                  <a:lnTo>
                    <a:pt x="3363" y="1371"/>
                  </a:lnTo>
                  <a:lnTo>
                    <a:pt x="3347" y="1390"/>
                  </a:lnTo>
                  <a:lnTo>
                    <a:pt x="3331" y="1407"/>
                  </a:lnTo>
                  <a:lnTo>
                    <a:pt x="3314" y="1424"/>
                  </a:lnTo>
                  <a:lnTo>
                    <a:pt x="3305" y="1431"/>
                  </a:lnTo>
                  <a:lnTo>
                    <a:pt x="3296" y="1438"/>
                  </a:lnTo>
                  <a:lnTo>
                    <a:pt x="3286" y="1445"/>
                  </a:lnTo>
                  <a:lnTo>
                    <a:pt x="3275" y="1452"/>
                  </a:lnTo>
                  <a:lnTo>
                    <a:pt x="3265" y="1458"/>
                  </a:lnTo>
                  <a:lnTo>
                    <a:pt x="3253" y="1464"/>
                  </a:lnTo>
                  <a:lnTo>
                    <a:pt x="3241" y="1469"/>
                  </a:lnTo>
                  <a:lnTo>
                    <a:pt x="3229" y="1474"/>
                  </a:lnTo>
                  <a:lnTo>
                    <a:pt x="3216" y="1478"/>
                  </a:lnTo>
                  <a:lnTo>
                    <a:pt x="3202" y="1483"/>
                  </a:lnTo>
                  <a:lnTo>
                    <a:pt x="3188" y="1486"/>
                  </a:lnTo>
                  <a:lnTo>
                    <a:pt x="3173" y="1490"/>
                  </a:lnTo>
                  <a:lnTo>
                    <a:pt x="3158" y="1493"/>
                  </a:lnTo>
                  <a:lnTo>
                    <a:pt x="3142" y="1495"/>
                  </a:lnTo>
                  <a:lnTo>
                    <a:pt x="3124" y="1498"/>
                  </a:lnTo>
                  <a:lnTo>
                    <a:pt x="3106" y="1499"/>
                  </a:lnTo>
                  <a:close/>
                  <a:moveTo>
                    <a:pt x="4443" y="637"/>
                  </a:moveTo>
                  <a:lnTo>
                    <a:pt x="4471" y="650"/>
                  </a:lnTo>
                  <a:lnTo>
                    <a:pt x="4492" y="661"/>
                  </a:lnTo>
                  <a:lnTo>
                    <a:pt x="4509" y="670"/>
                  </a:lnTo>
                  <a:lnTo>
                    <a:pt x="4523" y="680"/>
                  </a:lnTo>
                  <a:lnTo>
                    <a:pt x="4536" y="689"/>
                  </a:lnTo>
                  <a:lnTo>
                    <a:pt x="4550" y="701"/>
                  </a:lnTo>
                  <a:lnTo>
                    <a:pt x="4566" y="715"/>
                  </a:lnTo>
                  <a:lnTo>
                    <a:pt x="4587" y="732"/>
                  </a:lnTo>
                  <a:lnTo>
                    <a:pt x="4537" y="728"/>
                  </a:lnTo>
                  <a:lnTo>
                    <a:pt x="4499" y="724"/>
                  </a:lnTo>
                  <a:lnTo>
                    <a:pt x="4470" y="721"/>
                  </a:lnTo>
                  <a:lnTo>
                    <a:pt x="4449" y="718"/>
                  </a:lnTo>
                  <a:lnTo>
                    <a:pt x="4436" y="715"/>
                  </a:lnTo>
                  <a:lnTo>
                    <a:pt x="4429" y="711"/>
                  </a:lnTo>
                  <a:lnTo>
                    <a:pt x="4428" y="710"/>
                  </a:lnTo>
                  <a:lnTo>
                    <a:pt x="4427" y="708"/>
                  </a:lnTo>
                  <a:lnTo>
                    <a:pt x="4428" y="706"/>
                  </a:lnTo>
                  <a:lnTo>
                    <a:pt x="4429" y="704"/>
                  </a:lnTo>
                  <a:lnTo>
                    <a:pt x="4440" y="694"/>
                  </a:lnTo>
                  <a:lnTo>
                    <a:pt x="4453" y="680"/>
                  </a:lnTo>
                  <a:lnTo>
                    <a:pt x="4455" y="676"/>
                  </a:lnTo>
                  <a:lnTo>
                    <a:pt x="4457" y="671"/>
                  </a:lnTo>
                  <a:lnTo>
                    <a:pt x="4458" y="666"/>
                  </a:lnTo>
                  <a:lnTo>
                    <a:pt x="4457" y="661"/>
                  </a:lnTo>
                  <a:lnTo>
                    <a:pt x="4456" y="656"/>
                  </a:lnTo>
                  <a:lnTo>
                    <a:pt x="4453" y="650"/>
                  </a:lnTo>
                  <a:lnTo>
                    <a:pt x="4449" y="643"/>
                  </a:lnTo>
                  <a:lnTo>
                    <a:pt x="4443" y="637"/>
                  </a:lnTo>
                  <a:close/>
                  <a:moveTo>
                    <a:pt x="5065" y="588"/>
                  </a:moveTo>
                  <a:lnTo>
                    <a:pt x="5139" y="588"/>
                  </a:lnTo>
                  <a:lnTo>
                    <a:pt x="5196" y="586"/>
                  </a:lnTo>
                  <a:lnTo>
                    <a:pt x="5219" y="585"/>
                  </a:lnTo>
                  <a:lnTo>
                    <a:pt x="5240" y="583"/>
                  </a:lnTo>
                  <a:lnTo>
                    <a:pt x="5259" y="581"/>
                  </a:lnTo>
                  <a:lnTo>
                    <a:pt x="5277" y="579"/>
                  </a:lnTo>
                  <a:lnTo>
                    <a:pt x="5312" y="573"/>
                  </a:lnTo>
                  <a:lnTo>
                    <a:pt x="5348" y="565"/>
                  </a:lnTo>
                  <a:lnTo>
                    <a:pt x="5391" y="554"/>
                  </a:lnTo>
                  <a:lnTo>
                    <a:pt x="5447" y="541"/>
                  </a:lnTo>
                  <a:lnTo>
                    <a:pt x="5478" y="600"/>
                  </a:lnTo>
                  <a:lnTo>
                    <a:pt x="5504" y="656"/>
                  </a:lnTo>
                  <a:lnTo>
                    <a:pt x="5515" y="682"/>
                  </a:lnTo>
                  <a:lnTo>
                    <a:pt x="5525" y="708"/>
                  </a:lnTo>
                  <a:lnTo>
                    <a:pt x="5536" y="732"/>
                  </a:lnTo>
                  <a:lnTo>
                    <a:pt x="5544" y="756"/>
                  </a:lnTo>
                  <a:lnTo>
                    <a:pt x="5552" y="780"/>
                  </a:lnTo>
                  <a:lnTo>
                    <a:pt x="5559" y="802"/>
                  </a:lnTo>
                  <a:lnTo>
                    <a:pt x="5565" y="825"/>
                  </a:lnTo>
                  <a:lnTo>
                    <a:pt x="5570" y="847"/>
                  </a:lnTo>
                  <a:lnTo>
                    <a:pt x="5575" y="870"/>
                  </a:lnTo>
                  <a:lnTo>
                    <a:pt x="5579" y="893"/>
                  </a:lnTo>
                  <a:lnTo>
                    <a:pt x="5582" y="915"/>
                  </a:lnTo>
                  <a:lnTo>
                    <a:pt x="5585" y="939"/>
                  </a:lnTo>
                  <a:lnTo>
                    <a:pt x="5589" y="986"/>
                  </a:lnTo>
                  <a:lnTo>
                    <a:pt x="5591" y="1037"/>
                  </a:lnTo>
                  <a:lnTo>
                    <a:pt x="5592" y="1091"/>
                  </a:lnTo>
                  <a:lnTo>
                    <a:pt x="5593" y="1150"/>
                  </a:lnTo>
                  <a:lnTo>
                    <a:pt x="5592" y="1215"/>
                  </a:lnTo>
                  <a:lnTo>
                    <a:pt x="5591" y="1286"/>
                  </a:lnTo>
                  <a:lnTo>
                    <a:pt x="5590" y="1365"/>
                  </a:lnTo>
                  <a:lnTo>
                    <a:pt x="5590" y="1452"/>
                  </a:lnTo>
                  <a:lnTo>
                    <a:pt x="5585" y="1442"/>
                  </a:lnTo>
                  <a:lnTo>
                    <a:pt x="5581" y="1429"/>
                  </a:lnTo>
                  <a:lnTo>
                    <a:pt x="5580" y="1424"/>
                  </a:lnTo>
                  <a:lnTo>
                    <a:pt x="5578" y="1419"/>
                  </a:lnTo>
                  <a:lnTo>
                    <a:pt x="5577" y="1418"/>
                  </a:lnTo>
                  <a:lnTo>
                    <a:pt x="5577" y="1417"/>
                  </a:lnTo>
                  <a:lnTo>
                    <a:pt x="5576" y="1417"/>
                  </a:lnTo>
                  <a:lnTo>
                    <a:pt x="5576" y="1418"/>
                  </a:lnTo>
                  <a:lnTo>
                    <a:pt x="5571" y="1434"/>
                  </a:lnTo>
                  <a:lnTo>
                    <a:pt x="5568" y="1443"/>
                  </a:lnTo>
                  <a:lnTo>
                    <a:pt x="5567" y="1446"/>
                  </a:lnTo>
                  <a:lnTo>
                    <a:pt x="5566" y="1447"/>
                  </a:lnTo>
                  <a:lnTo>
                    <a:pt x="5565" y="1447"/>
                  </a:lnTo>
                  <a:lnTo>
                    <a:pt x="5564" y="1446"/>
                  </a:lnTo>
                  <a:lnTo>
                    <a:pt x="5562" y="1431"/>
                  </a:lnTo>
                  <a:lnTo>
                    <a:pt x="5556" y="1397"/>
                  </a:lnTo>
                  <a:lnTo>
                    <a:pt x="5550" y="1376"/>
                  </a:lnTo>
                  <a:lnTo>
                    <a:pt x="5543" y="1350"/>
                  </a:lnTo>
                  <a:lnTo>
                    <a:pt x="5533" y="1321"/>
                  </a:lnTo>
                  <a:lnTo>
                    <a:pt x="5519" y="1289"/>
                  </a:lnTo>
                  <a:lnTo>
                    <a:pt x="5511" y="1272"/>
                  </a:lnTo>
                  <a:lnTo>
                    <a:pt x="5503" y="1254"/>
                  </a:lnTo>
                  <a:lnTo>
                    <a:pt x="5493" y="1235"/>
                  </a:lnTo>
                  <a:lnTo>
                    <a:pt x="5482" y="1217"/>
                  </a:lnTo>
                  <a:lnTo>
                    <a:pt x="5471" y="1197"/>
                  </a:lnTo>
                  <a:lnTo>
                    <a:pt x="5458" y="1176"/>
                  </a:lnTo>
                  <a:lnTo>
                    <a:pt x="5443" y="1156"/>
                  </a:lnTo>
                  <a:lnTo>
                    <a:pt x="5428" y="1135"/>
                  </a:lnTo>
                  <a:lnTo>
                    <a:pt x="5413" y="1116"/>
                  </a:lnTo>
                  <a:lnTo>
                    <a:pt x="5401" y="1103"/>
                  </a:lnTo>
                  <a:lnTo>
                    <a:pt x="5393" y="1094"/>
                  </a:lnTo>
                  <a:lnTo>
                    <a:pt x="5388" y="1090"/>
                  </a:lnTo>
                  <a:lnTo>
                    <a:pt x="5386" y="1089"/>
                  </a:lnTo>
                  <a:lnTo>
                    <a:pt x="5385" y="1088"/>
                  </a:lnTo>
                  <a:lnTo>
                    <a:pt x="5384" y="1089"/>
                  </a:lnTo>
                  <a:lnTo>
                    <a:pt x="5384" y="1089"/>
                  </a:lnTo>
                  <a:lnTo>
                    <a:pt x="5384" y="1092"/>
                  </a:lnTo>
                  <a:lnTo>
                    <a:pt x="5384" y="1094"/>
                  </a:lnTo>
                  <a:lnTo>
                    <a:pt x="5385" y="1097"/>
                  </a:lnTo>
                  <a:lnTo>
                    <a:pt x="5385" y="1097"/>
                  </a:lnTo>
                  <a:lnTo>
                    <a:pt x="5384" y="1096"/>
                  </a:lnTo>
                  <a:lnTo>
                    <a:pt x="5382" y="1091"/>
                  </a:lnTo>
                  <a:lnTo>
                    <a:pt x="5371" y="1069"/>
                  </a:lnTo>
                  <a:lnTo>
                    <a:pt x="5348" y="1024"/>
                  </a:lnTo>
                  <a:lnTo>
                    <a:pt x="5324" y="973"/>
                  </a:lnTo>
                  <a:lnTo>
                    <a:pt x="5305" y="931"/>
                  </a:lnTo>
                  <a:lnTo>
                    <a:pt x="5290" y="896"/>
                  </a:lnTo>
                  <a:lnTo>
                    <a:pt x="5278" y="866"/>
                  </a:lnTo>
                  <a:lnTo>
                    <a:pt x="5263" y="819"/>
                  </a:lnTo>
                  <a:lnTo>
                    <a:pt x="5249" y="783"/>
                  </a:lnTo>
                  <a:lnTo>
                    <a:pt x="5241" y="766"/>
                  </a:lnTo>
                  <a:lnTo>
                    <a:pt x="5230" y="750"/>
                  </a:lnTo>
                  <a:lnTo>
                    <a:pt x="5217" y="732"/>
                  </a:lnTo>
                  <a:lnTo>
                    <a:pt x="5199" y="712"/>
                  </a:lnTo>
                  <a:lnTo>
                    <a:pt x="5175" y="688"/>
                  </a:lnTo>
                  <a:lnTo>
                    <a:pt x="5145" y="660"/>
                  </a:lnTo>
                  <a:lnTo>
                    <a:pt x="5109" y="628"/>
                  </a:lnTo>
                  <a:lnTo>
                    <a:pt x="5065" y="588"/>
                  </a:lnTo>
                  <a:close/>
                  <a:moveTo>
                    <a:pt x="2676" y="1212"/>
                  </a:moveTo>
                  <a:lnTo>
                    <a:pt x="2658" y="1146"/>
                  </a:lnTo>
                  <a:lnTo>
                    <a:pt x="2646" y="1097"/>
                  </a:lnTo>
                  <a:lnTo>
                    <a:pt x="2642" y="1078"/>
                  </a:lnTo>
                  <a:lnTo>
                    <a:pt x="2640" y="1062"/>
                  </a:lnTo>
                  <a:lnTo>
                    <a:pt x="2641" y="1054"/>
                  </a:lnTo>
                  <a:lnTo>
                    <a:pt x="2642" y="1046"/>
                  </a:lnTo>
                  <a:lnTo>
                    <a:pt x="2643" y="1039"/>
                  </a:lnTo>
                  <a:lnTo>
                    <a:pt x="2646" y="1032"/>
                  </a:lnTo>
                  <a:lnTo>
                    <a:pt x="2650" y="1025"/>
                  </a:lnTo>
                  <a:lnTo>
                    <a:pt x="2654" y="1018"/>
                  </a:lnTo>
                  <a:lnTo>
                    <a:pt x="2661" y="1009"/>
                  </a:lnTo>
                  <a:lnTo>
                    <a:pt x="2667" y="1002"/>
                  </a:lnTo>
                  <a:lnTo>
                    <a:pt x="2684" y="986"/>
                  </a:lnTo>
                  <a:lnTo>
                    <a:pt x="2706" y="968"/>
                  </a:lnTo>
                  <a:lnTo>
                    <a:pt x="2766" y="923"/>
                  </a:lnTo>
                  <a:lnTo>
                    <a:pt x="2852" y="862"/>
                  </a:lnTo>
                  <a:lnTo>
                    <a:pt x="2924" y="809"/>
                  </a:lnTo>
                  <a:lnTo>
                    <a:pt x="3006" y="749"/>
                  </a:lnTo>
                  <a:lnTo>
                    <a:pt x="3050" y="718"/>
                  </a:lnTo>
                  <a:lnTo>
                    <a:pt x="3095" y="685"/>
                  </a:lnTo>
                  <a:lnTo>
                    <a:pt x="3141" y="654"/>
                  </a:lnTo>
                  <a:lnTo>
                    <a:pt x="3187" y="623"/>
                  </a:lnTo>
                  <a:lnTo>
                    <a:pt x="3233" y="592"/>
                  </a:lnTo>
                  <a:lnTo>
                    <a:pt x="3280" y="563"/>
                  </a:lnTo>
                  <a:lnTo>
                    <a:pt x="3326" y="536"/>
                  </a:lnTo>
                  <a:lnTo>
                    <a:pt x="3370" y="511"/>
                  </a:lnTo>
                  <a:lnTo>
                    <a:pt x="3393" y="500"/>
                  </a:lnTo>
                  <a:lnTo>
                    <a:pt x="3415" y="489"/>
                  </a:lnTo>
                  <a:lnTo>
                    <a:pt x="3436" y="479"/>
                  </a:lnTo>
                  <a:lnTo>
                    <a:pt x="3457" y="471"/>
                  </a:lnTo>
                  <a:lnTo>
                    <a:pt x="3477" y="463"/>
                  </a:lnTo>
                  <a:lnTo>
                    <a:pt x="3498" y="456"/>
                  </a:lnTo>
                  <a:lnTo>
                    <a:pt x="3517" y="449"/>
                  </a:lnTo>
                  <a:lnTo>
                    <a:pt x="3536" y="444"/>
                  </a:lnTo>
                  <a:lnTo>
                    <a:pt x="3510" y="483"/>
                  </a:lnTo>
                  <a:lnTo>
                    <a:pt x="3484" y="517"/>
                  </a:lnTo>
                  <a:lnTo>
                    <a:pt x="3461" y="548"/>
                  </a:lnTo>
                  <a:lnTo>
                    <a:pt x="3438" y="575"/>
                  </a:lnTo>
                  <a:lnTo>
                    <a:pt x="3416" y="599"/>
                  </a:lnTo>
                  <a:lnTo>
                    <a:pt x="3393" y="622"/>
                  </a:lnTo>
                  <a:lnTo>
                    <a:pt x="3370" y="642"/>
                  </a:lnTo>
                  <a:lnTo>
                    <a:pt x="3346" y="660"/>
                  </a:lnTo>
                  <a:lnTo>
                    <a:pt x="3322" y="678"/>
                  </a:lnTo>
                  <a:lnTo>
                    <a:pt x="3296" y="696"/>
                  </a:lnTo>
                  <a:lnTo>
                    <a:pt x="3269" y="713"/>
                  </a:lnTo>
                  <a:lnTo>
                    <a:pt x="3238" y="730"/>
                  </a:lnTo>
                  <a:lnTo>
                    <a:pt x="3171" y="767"/>
                  </a:lnTo>
                  <a:lnTo>
                    <a:pt x="3090" y="812"/>
                  </a:lnTo>
                  <a:lnTo>
                    <a:pt x="3067" y="825"/>
                  </a:lnTo>
                  <a:lnTo>
                    <a:pt x="3045" y="839"/>
                  </a:lnTo>
                  <a:lnTo>
                    <a:pt x="3025" y="852"/>
                  </a:lnTo>
                  <a:lnTo>
                    <a:pt x="3006" y="866"/>
                  </a:lnTo>
                  <a:lnTo>
                    <a:pt x="2988" y="879"/>
                  </a:lnTo>
                  <a:lnTo>
                    <a:pt x="2972" y="891"/>
                  </a:lnTo>
                  <a:lnTo>
                    <a:pt x="2958" y="904"/>
                  </a:lnTo>
                  <a:lnTo>
                    <a:pt x="2944" y="917"/>
                  </a:lnTo>
                  <a:lnTo>
                    <a:pt x="2931" y="929"/>
                  </a:lnTo>
                  <a:lnTo>
                    <a:pt x="2919" y="943"/>
                  </a:lnTo>
                  <a:lnTo>
                    <a:pt x="2908" y="955"/>
                  </a:lnTo>
                  <a:lnTo>
                    <a:pt x="2896" y="967"/>
                  </a:lnTo>
                  <a:lnTo>
                    <a:pt x="2877" y="992"/>
                  </a:lnTo>
                  <a:lnTo>
                    <a:pt x="2859" y="1016"/>
                  </a:lnTo>
                  <a:lnTo>
                    <a:pt x="2842" y="1042"/>
                  </a:lnTo>
                  <a:lnTo>
                    <a:pt x="2825" y="1066"/>
                  </a:lnTo>
                  <a:lnTo>
                    <a:pt x="2807" y="1090"/>
                  </a:lnTo>
                  <a:lnTo>
                    <a:pt x="2787" y="1115"/>
                  </a:lnTo>
                  <a:lnTo>
                    <a:pt x="2775" y="1127"/>
                  </a:lnTo>
                  <a:lnTo>
                    <a:pt x="2764" y="1139"/>
                  </a:lnTo>
                  <a:lnTo>
                    <a:pt x="2752" y="1151"/>
                  </a:lnTo>
                  <a:lnTo>
                    <a:pt x="2739" y="1163"/>
                  </a:lnTo>
                  <a:lnTo>
                    <a:pt x="2725" y="1175"/>
                  </a:lnTo>
                  <a:lnTo>
                    <a:pt x="2710" y="1188"/>
                  </a:lnTo>
                  <a:lnTo>
                    <a:pt x="2694" y="1200"/>
                  </a:lnTo>
                  <a:lnTo>
                    <a:pt x="2676" y="1212"/>
                  </a:lnTo>
                  <a:close/>
                  <a:moveTo>
                    <a:pt x="3871" y="348"/>
                  </a:moveTo>
                  <a:lnTo>
                    <a:pt x="3886" y="342"/>
                  </a:lnTo>
                  <a:lnTo>
                    <a:pt x="3901" y="335"/>
                  </a:lnTo>
                  <a:lnTo>
                    <a:pt x="3917" y="330"/>
                  </a:lnTo>
                  <a:lnTo>
                    <a:pt x="3933" y="324"/>
                  </a:lnTo>
                  <a:lnTo>
                    <a:pt x="3949" y="320"/>
                  </a:lnTo>
                  <a:lnTo>
                    <a:pt x="3966" y="316"/>
                  </a:lnTo>
                  <a:lnTo>
                    <a:pt x="3985" y="312"/>
                  </a:lnTo>
                  <a:lnTo>
                    <a:pt x="4002" y="309"/>
                  </a:lnTo>
                  <a:lnTo>
                    <a:pt x="4038" y="304"/>
                  </a:lnTo>
                  <a:lnTo>
                    <a:pt x="4075" y="300"/>
                  </a:lnTo>
                  <a:lnTo>
                    <a:pt x="4115" y="298"/>
                  </a:lnTo>
                  <a:lnTo>
                    <a:pt x="4154" y="296"/>
                  </a:lnTo>
                  <a:lnTo>
                    <a:pt x="4235" y="296"/>
                  </a:lnTo>
                  <a:lnTo>
                    <a:pt x="4319" y="298"/>
                  </a:lnTo>
                  <a:lnTo>
                    <a:pt x="4405" y="300"/>
                  </a:lnTo>
                  <a:lnTo>
                    <a:pt x="4491" y="301"/>
                  </a:lnTo>
                  <a:lnTo>
                    <a:pt x="4166" y="463"/>
                  </a:lnTo>
                  <a:lnTo>
                    <a:pt x="4084" y="483"/>
                  </a:lnTo>
                  <a:lnTo>
                    <a:pt x="4027" y="498"/>
                  </a:lnTo>
                  <a:lnTo>
                    <a:pt x="4006" y="502"/>
                  </a:lnTo>
                  <a:lnTo>
                    <a:pt x="3988" y="504"/>
                  </a:lnTo>
                  <a:lnTo>
                    <a:pt x="3981" y="504"/>
                  </a:lnTo>
                  <a:lnTo>
                    <a:pt x="3973" y="503"/>
                  </a:lnTo>
                  <a:lnTo>
                    <a:pt x="3967" y="502"/>
                  </a:lnTo>
                  <a:lnTo>
                    <a:pt x="3961" y="500"/>
                  </a:lnTo>
                  <a:lnTo>
                    <a:pt x="3955" y="497"/>
                  </a:lnTo>
                  <a:lnTo>
                    <a:pt x="3950" y="494"/>
                  </a:lnTo>
                  <a:lnTo>
                    <a:pt x="3946" y="490"/>
                  </a:lnTo>
                  <a:lnTo>
                    <a:pt x="3941" y="485"/>
                  </a:lnTo>
                  <a:lnTo>
                    <a:pt x="3932" y="472"/>
                  </a:lnTo>
                  <a:lnTo>
                    <a:pt x="3923" y="456"/>
                  </a:lnTo>
                  <a:lnTo>
                    <a:pt x="3901" y="410"/>
                  </a:lnTo>
                  <a:lnTo>
                    <a:pt x="3871" y="348"/>
                  </a:lnTo>
                  <a:close/>
                  <a:moveTo>
                    <a:pt x="1386" y="4186"/>
                  </a:moveTo>
                  <a:lnTo>
                    <a:pt x="1332" y="4187"/>
                  </a:lnTo>
                  <a:lnTo>
                    <a:pt x="1276" y="4190"/>
                  </a:lnTo>
                  <a:lnTo>
                    <a:pt x="1217" y="4195"/>
                  </a:lnTo>
                  <a:lnTo>
                    <a:pt x="1156" y="4202"/>
                  </a:lnTo>
                  <a:lnTo>
                    <a:pt x="1092" y="4210"/>
                  </a:lnTo>
                  <a:lnTo>
                    <a:pt x="1029" y="4219"/>
                  </a:lnTo>
                  <a:lnTo>
                    <a:pt x="964" y="4230"/>
                  </a:lnTo>
                  <a:lnTo>
                    <a:pt x="901" y="4242"/>
                  </a:lnTo>
                  <a:lnTo>
                    <a:pt x="837" y="4254"/>
                  </a:lnTo>
                  <a:lnTo>
                    <a:pt x="775" y="4269"/>
                  </a:lnTo>
                  <a:lnTo>
                    <a:pt x="715" y="4284"/>
                  </a:lnTo>
                  <a:lnTo>
                    <a:pt x="658" y="4299"/>
                  </a:lnTo>
                  <a:lnTo>
                    <a:pt x="602" y="4314"/>
                  </a:lnTo>
                  <a:lnTo>
                    <a:pt x="552" y="4330"/>
                  </a:lnTo>
                  <a:lnTo>
                    <a:pt x="505" y="4347"/>
                  </a:lnTo>
                  <a:lnTo>
                    <a:pt x="463" y="4363"/>
                  </a:lnTo>
                  <a:lnTo>
                    <a:pt x="378" y="4396"/>
                  </a:lnTo>
                  <a:lnTo>
                    <a:pt x="296" y="4430"/>
                  </a:lnTo>
                  <a:lnTo>
                    <a:pt x="276" y="4439"/>
                  </a:lnTo>
                  <a:lnTo>
                    <a:pt x="255" y="4449"/>
                  </a:lnTo>
                  <a:lnTo>
                    <a:pt x="236" y="4459"/>
                  </a:lnTo>
                  <a:lnTo>
                    <a:pt x="217" y="4470"/>
                  </a:lnTo>
                  <a:lnTo>
                    <a:pt x="199" y="4482"/>
                  </a:lnTo>
                  <a:lnTo>
                    <a:pt x="181" y="4495"/>
                  </a:lnTo>
                  <a:lnTo>
                    <a:pt x="164" y="4510"/>
                  </a:lnTo>
                  <a:lnTo>
                    <a:pt x="147" y="4525"/>
                  </a:lnTo>
                  <a:lnTo>
                    <a:pt x="131" y="4541"/>
                  </a:lnTo>
                  <a:lnTo>
                    <a:pt x="115" y="4558"/>
                  </a:lnTo>
                  <a:lnTo>
                    <a:pt x="101" y="4577"/>
                  </a:lnTo>
                  <a:lnTo>
                    <a:pt x="87" y="4599"/>
                  </a:lnTo>
                  <a:lnTo>
                    <a:pt x="74" y="4621"/>
                  </a:lnTo>
                  <a:lnTo>
                    <a:pt x="62" y="4644"/>
                  </a:lnTo>
                  <a:lnTo>
                    <a:pt x="51" y="4671"/>
                  </a:lnTo>
                  <a:lnTo>
                    <a:pt x="41" y="4698"/>
                  </a:lnTo>
                  <a:lnTo>
                    <a:pt x="32" y="4728"/>
                  </a:lnTo>
                  <a:lnTo>
                    <a:pt x="23" y="4760"/>
                  </a:lnTo>
                  <a:lnTo>
                    <a:pt x="16" y="4794"/>
                  </a:lnTo>
                  <a:lnTo>
                    <a:pt x="11" y="4831"/>
                  </a:lnTo>
                  <a:lnTo>
                    <a:pt x="6" y="4869"/>
                  </a:lnTo>
                  <a:lnTo>
                    <a:pt x="3" y="4911"/>
                  </a:lnTo>
                  <a:lnTo>
                    <a:pt x="1" y="4955"/>
                  </a:lnTo>
                  <a:lnTo>
                    <a:pt x="0" y="5002"/>
                  </a:lnTo>
                  <a:lnTo>
                    <a:pt x="1" y="5032"/>
                  </a:lnTo>
                  <a:lnTo>
                    <a:pt x="2" y="5065"/>
                  </a:lnTo>
                  <a:lnTo>
                    <a:pt x="4" y="5101"/>
                  </a:lnTo>
                  <a:lnTo>
                    <a:pt x="7" y="5138"/>
                  </a:lnTo>
                  <a:lnTo>
                    <a:pt x="11" y="5177"/>
                  </a:lnTo>
                  <a:lnTo>
                    <a:pt x="15" y="5217"/>
                  </a:lnTo>
                  <a:lnTo>
                    <a:pt x="21" y="5259"/>
                  </a:lnTo>
                  <a:lnTo>
                    <a:pt x="27" y="5301"/>
                  </a:lnTo>
                  <a:lnTo>
                    <a:pt x="41" y="5390"/>
                  </a:lnTo>
                  <a:lnTo>
                    <a:pt x="57" y="5482"/>
                  </a:lnTo>
                  <a:lnTo>
                    <a:pt x="75" y="5575"/>
                  </a:lnTo>
                  <a:lnTo>
                    <a:pt x="94" y="5669"/>
                  </a:lnTo>
                  <a:lnTo>
                    <a:pt x="114" y="5761"/>
                  </a:lnTo>
                  <a:lnTo>
                    <a:pt x="136" y="5851"/>
                  </a:lnTo>
                  <a:lnTo>
                    <a:pt x="159" y="5937"/>
                  </a:lnTo>
                  <a:lnTo>
                    <a:pt x="181" y="6018"/>
                  </a:lnTo>
                  <a:lnTo>
                    <a:pt x="204" y="6093"/>
                  </a:lnTo>
                  <a:lnTo>
                    <a:pt x="226" y="6161"/>
                  </a:lnTo>
                  <a:lnTo>
                    <a:pt x="237" y="6191"/>
                  </a:lnTo>
                  <a:lnTo>
                    <a:pt x="247" y="6219"/>
                  </a:lnTo>
                  <a:lnTo>
                    <a:pt x="258" y="6244"/>
                  </a:lnTo>
                  <a:lnTo>
                    <a:pt x="269" y="6267"/>
                  </a:lnTo>
                  <a:lnTo>
                    <a:pt x="290" y="6310"/>
                  </a:lnTo>
                  <a:lnTo>
                    <a:pt x="312" y="6351"/>
                  </a:lnTo>
                  <a:lnTo>
                    <a:pt x="335" y="6390"/>
                  </a:lnTo>
                  <a:lnTo>
                    <a:pt x="358" y="6426"/>
                  </a:lnTo>
                  <a:lnTo>
                    <a:pt x="382" y="6461"/>
                  </a:lnTo>
                  <a:lnTo>
                    <a:pt x="409" y="6493"/>
                  </a:lnTo>
                  <a:lnTo>
                    <a:pt x="434" y="6523"/>
                  </a:lnTo>
                  <a:lnTo>
                    <a:pt x="461" y="6553"/>
                  </a:lnTo>
                  <a:lnTo>
                    <a:pt x="489" y="6579"/>
                  </a:lnTo>
                  <a:lnTo>
                    <a:pt x="518" y="6604"/>
                  </a:lnTo>
                  <a:lnTo>
                    <a:pt x="548" y="6628"/>
                  </a:lnTo>
                  <a:lnTo>
                    <a:pt x="578" y="6650"/>
                  </a:lnTo>
                  <a:lnTo>
                    <a:pt x="609" y="6670"/>
                  </a:lnTo>
                  <a:lnTo>
                    <a:pt x="642" y="6689"/>
                  </a:lnTo>
                  <a:lnTo>
                    <a:pt x="675" y="6706"/>
                  </a:lnTo>
                  <a:lnTo>
                    <a:pt x="708" y="6722"/>
                  </a:lnTo>
                  <a:lnTo>
                    <a:pt x="743" y="6736"/>
                  </a:lnTo>
                  <a:lnTo>
                    <a:pt x="780" y="6749"/>
                  </a:lnTo>
                  <a:lnTo>
                    <a:pt x="816" y="6761"/>
                  </a:lnTo>
                  <a:lnTo>
                    <a:pt x="854" y="6772"/>
                  </a:lnTo>
                  <a:lnTo>
                    <a:pt x="893" y="6782"/>
                  </a:lnTo>
                  <a:lnTo>
                    <a:pt x="933" y="6790"/>
                  </a:lnTo>
                  <a:lnTo>
                    <a:pt x="973" y="6797"/>
                  </a:lnTo>
                  <a:lnTo>
                    <a:pt x="1015" y="6803"/>
                  </a:lnTo>
                  <a:lnTo>
                    <a:pt x="1058" y="6809"/>
                  </a:lnTo>
                  <a:lnTo>
                    <a:pt x="1101" y="6813"/>
                  </a:lnTo>
                  <a:lnTo>
                    <a:pt x="1147" y="6817"/>
                  </a:lnTo>
                  <a:lnTo>
                    <a:pt x="1192" y="6819"/>
                  </a:lnTo>
                  <a:lnTo>
                    <a:pt x="1239" y="6822"/>
                  </a:lnTo>
                  <a:lnTo>
                    <a:pt x="1287" y="6823"/>
                  </a:lnTo>
                  <a:lnTo>
                    <a:pt x="1335" y="6824"/>
                  </a:lnTo>
                  <a:lnTo>
                    <a:pt x="1386" y="6824"/>
                  </a:lnTo>
                  <a:lnTo>
                    <a:pt x="1386" y="9847"/>
                  </a:lnTo>
                  <a:lnTo>
                    <a:pt x="1384" y="9879"/>
                  </a:lnTo>
                  <a:lnTo>
                    <a:pt x="1380" y="9921"/>
                  </a:lnTo>
                  <a:lnTo>
                    <a:pt x="1375" y="9972"/>
                  </a:lnTo>
                  <a:lnTo>
                    <a:pt x="1369" y="10029"/>
                  </a:lnTo>
                  <a:lnTo>
                    <a:pt x="1367" y="10058"/>
                  </a:lnTo>
                  <a:lnTo>
                    <a:pt x="1366" y="10090"/>
                  </a:lnTo>
                  <a:lnTo>
                    <a:pt x="1365" y="10122"/>
                  </a:lnTo>
                  <a:lnTo>
                    <a:pt x="1365" y="10154"/>
                  </a:lnTo>
                  <a:lnTo>
                    <a:pt x="1366" y="10187"/>
                  </a:lnTo>
                  <a:lnTo>
                    <a:pt x="1368" y="10220"/>
                  </a:lnTo>
                  <a:lnTo>
                    <a:pt x="1372" y="10253"/>
                  </a:lnTo>
                  <a:lnTo>
                    <a:pt x="1377" y="10285"/>
                  </a:lnTo>
                  <a:lnTo>
                    <a:pt x="1384" y="10317"/>
                  </a:lnTo>
                  <a:lnTo>
                    <a:pt x="1393" y="10349"/>
                  </a:lnTo>
                  <a:lnTo>
                    <a:pt x="1404" y="10380"/>
                  </a:lnTo>
                  <a:lnTo>
                    <a:pt x="1418" y="10409"/>
                  </a:lnTo>
                  <a:lnTo>
                    <a:pt x="1433" y="10438"/>
                  </a:lnTo>
                  <a:lnTo>
                    <a:pt x="1451" y="10465"/>
                  </a:lnTo>
                  <a:lnTo>
                    <a:pt x="1473" y="10490"/>
                  </a:lnTo>
                  <a:lnTo>
                    <a:pt x="1497" y="10515"/>
                  </a:lnTo>
                  <a:lnTo>
                    <a:pt x="1524" y="10536"/>
                  </a:lnTo>
                  <a:lnTo>
                    <a:pt x="1554" y="10555"/>
                  </a:lnTo>
                  <a:lnTo>
                    <a:pt x="1589" y="10572"/>
                  </a:lnTo>
                  <a:lnTo>
                    <a:pt x="1626" y="10587"/>
                  </a:lnTo>
                  <a:lnTo>
                    <a:pt x="1667" y="10599"/>
                  </a:lnTo>
                  <a:lnTo>
                    <a:pt x="1713" y="10607"/>
                  </a:lnTo>
                  <a:lnTo>
                    <a:pt x="1762" y="10612"/>
                  </a:lnTo>
                  <a:lnTo>
                    <a:pt x="1815" y="10614"/>
                  </a:lnTo>
                  <a:lnTo>
                    <a:pt x="1852" y="10613"/>
                  </a:lnTo>
                  <a:lnTo>
                    <a:pt x="1887" y="10612"/>
                  </a:lnTo>
                  <a:lnTo>
                    <a:pt x="1922" y="10611"/>
                  </a:lnTo>
                  <a:lnTo>
                    <a:pt x="1958" y="10608"/>
                  </a:lnTo>
                  <a:lnTo>
                    <a:pt x="1993" y="10605"/>
                  </a:lnTo>
                  <a:lnTo>
                    <a:pt x="2028" y="10601"/>
                  </a:lnTo>
                  <a:lnTo>
                    <a:pt x="2063" y="10597"/>
                  </a:lnTo>
                  <a:lnTo>
                    <a:pt x="2098" y="10593"/>
                  </a:lnTo>
                  <a:lnTo>
                    <a:pt x="2167" y="10582"/>
                  </a:lnTo>
                  <a:lnTo>
                    <a:pt x="2236" y="10569"/>
                  </a:lnTo>
                  <a:lnTo>
                    <a:pt x="2305" y="10555"/>
                  </a:lnTo>
                  <a:lnTo>
                    <a:pt x="2373" y="10541"/>
                  </a:lnTo>
                  <a:lnTo>
                    <a:pt x="2442" y="10525"/>
                  </a:lnTo>
                  <a:lnTo>
                    <a:pt x="2510" y="10510"/>
                  </a:lnTo>
                  <a:lnTo>
                    <a:pt x="2578" y="10493"/>
                  </a:lnTo>
                  <a:lnTo>
                    <a:pt x="2645" y="10478"/>
                  </a:lnTo>
                  <a:lnTo>
                    <a:pt x="2713" y="10463"/>
                  </a:lnTo>
                  <a:lnTo>
                    <a:pt x="2781" y="10448"/>
                  </a:lnTo>
                  <a:lnTo>
                    <a:pt x="2848" y="10435"/>
                  </a:lnTo>
                  <a:lnTo>
                    <a:pt x="2916" y="10424"/>
                  </a:lnTo>
                  <a:lnTo>
                    <a:pt x="3006" y="10406"/>
                  </a:lnTo>
                  <a:lnTo>
                    <a:pt x="3089" y="10385"/>
                  </a:lnTo>
                  <a:lnTo>
                    <a:pt x="3164" y="10362"/>
                  </a:lnTo>
                  <a:lnTo>
                    <a:pt x="3231" y="10335"/>
                  </a:lnTo>
                  <a:lnTo>
                    <a:pt x="3291" y="10304"/>
                  </a:lnTo>
                  <a:lnTo>
                    <a:pt x="3344" y="10272"/>
                  </a:lnTo>
                  <a:lnTo>
                    <a:pt x="3392" y="10235"/>
                  </a:lnTo>
                  <a:lnTo>
                    <a:pt x="3432" y="10197"/>
                  </a:lnTo>
                  <a:lnTo>
                    <a:pt x="3467" y="10155"/>
                  </a:lnTo>
                  <a:lnTo>
                    <a:pt x="3497" y="10112"/>
                  </a:lnTo>
                  <a:lnTo>
                    <a:pt x="3522" y="10066"/>
                  </a:lnTo>
                  <a:lnTo>
                    <a:pt x="3542" y="10018"/>
                  </a:lnTo>
                  <a:lnTo>
                    <a:pt x="3557" y="9967"/>
                  </a:lnTo>
                  <a:lnTo>
                    <a:pt x="3569" y="9914"/>
                  </a:lnTo>
                  <a:lnTo>
                    <a:pt x="3576" y="9860"/>
                  </a:lnTo>
                  <a:lnTo>
                    <a:pt x="3581" y="9804"/>
                  </a:lnTo>
                  <a:lnTo>
                    <a:pt x="3583" y="9745"/>
                  </a:lnTo>
                  <a:lnTo>
                    <a:pt x="3582" y="9686"/>
                  </a:lnTo>
                  <a:lnTo>
                    <a:pt x="3579" y="9625"/>
                  </a:lnTo>
                  <a:lnTo>
                    <a:pt x="3574" y="9562"/>
                  </a:lnTo>
                  <a:lnTo>
                    <a:pt x="3567" y="9498"/>
                  </a:lnTo>
                  <a:lnTo>
                    <a:pt x="3559" y="9433"/>
                  </a:lnTo>
                  <a:lnTo>
                    <a:pt x="3550" y="9368"/>
                  </a:lnTo>
                  <a:lnTo>
                    <a:pt x="3541" y="9300"/>
                  </a:lnTo>
                  <a:lnTo>
                    <a:pt x="3531" y="9232"/>
                  </a:lnTo>
                  <a:lnTo>
                    <a:pt x="3522" y="9164"/>
                  </a:lnTo>
                  <a:lnTo>
                    <a:pt x="3513" y="9094"/>
                  </a:lnTo>
                  <a:lnTo>
                    <a:pt x="3505" y="9024"/>
                  </a:lnTo>
                  <a:lnTo>
                    <a:pt x="3498" y="8954"/>
                  </a:lnTo>
                  <a:lnTo>
                    <a:pt x="3492" y="8885"/>
                  </a:lnTo>
                  <a:lnTo>
                    <a:pt x="3489" y="8814"/>
                  </a:lnTo>
                  <a:lnTo>
                    <a:pt x="3488" y="8743"/>
                  </a:lnTo>
                  <a:lnTo>
                    <a:pt x="3488" y="6680"/>
                  </a:lnTo>
                  <a:lnTo>
                    <a:pt x="4546" y="6721"/>
                  </a:lnTo>
                  <a:lnTo>
                    <a:pt x="4604" y="6727"/>
                  </a:lnTo>
                  <a:lnTo>
                    <a:pt x="4662" y="6732"/>
                  </a:lnTo>
                  <a:lnTo>
                    <a:pt x="4721" y="6736"/>
                  </a:lnTo>
                  <a:lnTo>
                    <a:pt x="4780" y="6739"/>
                  </a:lnTo>
                  <a:lnTo>
                    <a:pt x="4840" y="6740"/>
                  </a:lnTo>
                  <a:lnTo>
                    <a:pt x="4898" y="6740"/>
                  </a:lnTo>
                  <a:lnTo>
                    <a:pt x="4957" y="6738"/>
                  </a:lnTo>
                  <a:lnTo>
                    <a:pt x="5013" y="6734"/>
                  </a:lnTo>
                  <a:lnTo>
                    <a:pt x="5041" y="6731"/>
                  </a:lnTo>
                  <a:lnTo>
                    <a:pt x="5069" y="6728"/>
                  </a:lnTo>
                  <a:lnTo>
                    <a:pt x="5096" y="6724"/>
                  </a:lnTo>
                  <a:lnTo>
                    <a:pt x="5122" y="6720"/>
                  </a:lnTo>
                  <a:lnTo>
                    <a:pt x="5147" y="6715"/>
                  </a:lnTo>
                  <a:lnTo>
                    <a:pt x="5173" y="6709"/>
                  </a:lnTo>
                  <a:lnTo>
                    <a:pt x="5198" y="6703"/>
                  </a:lnTo>
                  <a:lnTo>
                    <a:pt x="5221" y="6696"/>
                  </a:lnTo>
                  <a:lnTo>
                    <a:pt x="5244" y="6689"/>
                  </a:lnTo>
                  <a:lnTo>
                    <a:pt x="5266" y="6679"/>
                  </a:lnTo>
                  <a:lnTo>
                    <a:pt x="5288" y="6671"/>
                  </a:lnTo>
                  <a:lnTo>
                    <a:pt x="5309" y="6661"/>
                  </a:lnTo>
                  <a:lnTo>
                    <a:pt x="5328" y="6650"/>
                  </a:lnTo>
                  <a:lnTo>
                    <a:pt x="5347" y="6639"/>
                  </a:lnTo>
                  <a:lnTo>
                    <a:pt x="5364" y="6627"/>
                  </a:lnTo>
                  <a:lnTo>
                    <a:pt x="5380" y="6614"/>
                  </a:lnTo>
                  <a:lnTo>
                    <a:pt x="5400" y="6591"/>
                  </a:lnTo>
                  <a:lnTo>
                    <a:pt x="5422" y="6558"/>
                  </a:lnTo>
                  <a:lnTo>
                    <a:pt x="5444" y="6514"/>
                  </a:lnTo>
                  <a:lnTo>
                    <a:pt x="5466" y="6461"/>
                  </a:lnTo>
                  <a:lnTo>
                    <a:pt x="5489" y="6399"/>
                  </a:lnTo>
                  <a:lnTo>
                    <a:pt x="5512" y="6329"/>
                  </a:lnTo>
                  <a:lnTo>
                    <a:pt x="5535" y="6251"/>
                  </a:lnTo>
                  <a:lnTo>
                    <a:pt x="5557" y="6168"/>
                  </a:lnTo>
                  <a:lnTo>
                    <a:pt x="5578" y="6078"/>
                  </a:lnTo>
                  <a:lnTo>
                    <a:pt x="5598" y="5984"/>
                  </a:lnTo>
                  <a:lnTo>
                    <a:pt x="5617" y="5886"/>
                  </a:lnTo>
                  <a:lnTo>
                    <a:pt x="5633" y="5783"/>
                  </a:lnTo>
                  <a:lnTo>
                    <a:pt x="5650" y="5679"/>
                  </a:lnTo>
                  <a:lnTo>
                    <a:pt x="5662" y="5573"/>
                  </a:lnTo>
                  <a:lnTo>
                    <a:pt x="5673" y="5465"/>
                  </a:lnTo>
                  <a:lnTo>
                    <a:pt x="5680" y="5358"/>
                  </a:lnTo>
                  <a:lnTo>
                    <a:pt x="5685" y="5251"/>
                  </a:lnTo>
                  <a:lnTo>
                    <a:pt x="5687" y="5145"/>
                  </a:lnTo>
                  <a:lnTo>
                    <a:pt x="5684" y="5041"/>
                  </a:lnTo>
                  <a:lnTo>
                    <a:pt x="5679" y="4941"/>
                  </a:lnTo>
                  <a:lnTo>
                    <a:pt x="5669" y="4844"/>
                  </a:lnTo>
                  <a:lnTo>
                    <a:pt x="5654" y="4751"/>
                  </a:lnTo>
                  <a:lnTo>
                    <a:pt x="5634" y="4663"/>
                  </a:lnTo>
                  <a:lnTo>
                    <a:pt x="5610" y="4582"/>
                  </a:lnTo>
                  <a:lnTo>
                    <a:pt x="5581" y="4506"/>
                  </a:lnTo>
                  <a:lnTo>
                    <a:pt x="5547" y="4439"/>
                  </a:lnTo>
                  <a:lnTo>
                    <a:pt x="5506" y="4379"/>
                  </a:lnTo>
                  <a:lnTo>
                    <a:pt x="5460" y="4329"/>
                  </a:lnTo>
                  <a:lnTo>
                    <a:pt x="5406" y="4289"/>
                  </a:lnTo>
                  <a:lnTo>
                    <a:pt x="5347" y="4259"/>
                  </a:lnTo>
                  <a:lnTo>
                    <a:pt x="5281" y="4240"/>
                  </a:lnTo>
                  <a:lnTo>
                    <a:pt x="5208" y="4234"/>
                  </a:lnTo>
                  <a:lnTo>
                    <a:pt x="3393" y="4282"/>
                  </a:lnTo>
                  <a:lnTo>
                    <a:pt x="3394" y="4197"/>
                  </a:lnTo>
                  <a:lnTo>
                    <a:pt x="3397" y="4118"/>
                  </a:lnTo>
                  <a:lnTo>
                    <a:pt x="3401" y="4043"/>
                  </a:lnTo>
                  <a:lnTo>
                    <a:pt x="3408" y="3974"/>
                  </a:lnTo>
                  <a:lnTo>
                    <a:pt x="3416" y="3909"/>
                  </a:lnTo>
                  <a:lnTo>
                    <a:pt x="3426" y="3848"/>
                  </a:lnTo>
                  <a:lnTo>
                    <a:pt x="3437" y="3793"/>
                  </a:lnTo>
                  <a:lnTo>
                    <a:pt x="3449" y="3742"/>
                  </a:lnTo>
                  <a:lnTo>
                    <a:pt x="3463" y="3695"/>
                  </a:lnTo>
                  <a:lnTo>
                    <a:pt x="3479" y="3651"/>
                  </a:lnTo>
                  <a:lnTo>
                    <a:pt x="3495" y="3611"/>
                  </a:lnTo>
                  <a:lnTo>
                    <a:pt x="3514" y="3574"/>
                  </a:lnTo>
                  <a:lnTo>
                    <a:pt x="3532" y="3541"/>
                  </a:lnTo>
                  <a:lnTo>
                    <a:pt x="3552" y="3509"/>
                  </a:lnTo>
                  <a:lnTo>
                    <a:pt x="3572" y="3482"/>
                  </a:lnTo>
                  <a:lnTo>
                    <a:pt x="3593" y="3457"/>
                  </a:lnTo>
                  <a:lnTo>
                    <a:pt x="3616" y="3434"/>
                  </a:lnTo>
                  <a:lnTo>
                    <a:pt x="3639" y="3413"/>
                  </a:lnTo>
                  <a:lnTo>
                    <a:pt x="3662" y="3395"/>
                  </a:lnTo>
                  <a:lnTo>
                    <a:pt x="3686" y="3379"/>
                  </a:lnTo>
                  <a:lnTo>
                    <a:pt x="3710" y="3362"/>
                  </a:lnTo>
                  <a:lnTo>
                    <a:pt x="3734" y="3349"/>
                  </a:lnTo>
                  <a:lnTo>
                    <a:pt x="3760" y="3336"/>
                  </a:lnTo>
                  <a:lnTo>
                    <a:pt x="3785" y="3325"/>
                  </a:lnTo>
                  <a:lnTo>
                    <a:pt x="3835" y="3304"/>
                  </a:lnTo>
                  <a:lnTo>
                    <a:pt x="3885" y="3284"/>
                  </a:lnTo>
                  <a:lnTo>
                    <a:pt x="3910" y="3274"/>
                  </a:lnTo>
                  <a:lnTo>
                    <a:pt x="3934" y="3264"/>
                  </a:lnTo>
                  <a:lnTo>
                    <a:pt x="3958" y="3254"/>
                  </a:lnTo>
                  <a:lnTo>
                    <a:pt x="3982" y="3243"/>
                  </a:lnTo>
                  <a:lnTo>
                    <a:pt x="4045" y="3214"/>
                  </a:lnTo>
                  <a:lnTo>
                    <a:pt x="4104" y="3187"/>
                  </a:lnTo>
                  <a:lnTo>
                    <a:pt x="4159" y="3164"/>
                  </a:lnTo>
                  <a:lnTo>
                    <a:pt x="4210" y="3144"/>
                  </a:lnTo>
                  <a:lnTo>
                    <a:pt x="4258" y="3127"/>
                  </a:lnTo>
                  <a:lnTo>
                    <a:pt x="4303" y="3112"/>
                  </a:lnTo>
                  <a:lnTo>
                    <a:pt x="4346" y="3100"/>
                  </a:lnTo>
                  <a:lnTo>
                    <a:pt x="4385" y="3091"/>
                  </a:lnTo>
                  <a:lnTo>
                    <a:pt x="4422" y="3084"/>
                  </a:lnTo>
                  <a:lnTo>
                    <a:pt x="4459" y="3079"/>
                  </a:lnTo>
                  <a:lnTo>
                    <a:pt x="4492" y="3076"/>
                  </a:lnTo>
                  <a:lnTo>
                    <a:pt x="4525" y="3075"/>
                  </a:lnTo>
                  <a:lnTo>
                    <a:pt x="4556" y="3075"/>
                  </a:lnTo>
                  <a:lnTo>
                    <a:pt x="4587" y="3077"/>
                  </a:lnTo>
                  <a:lnTo>
                    <a:pt x="4617" y="3080"/>
                  </a:lnTo>
                  <a:lnTo>
                    <a:pt x="4646" y="3085"/>
                  </a:lnTo>
                  <a:lnTo>
                    <a:pt x="4676" y="3090"/>
                  </a:lnTo>
                  <a:lnTo>
                    <a:pt x="4707" y="3096"/>
                  </a:lnTo>
                  <a:lnTo>
                    <a:pt x="4737" y="3103"/>
                  </a:lnTo>
                  <a:lnTo>
                    <a:pt x="4768" y="3110"/>
                  </a:lnTo>
                  <a:lnTo>
                    <a:pt x="4834" y="3126"/>
                  </a:lnTo>
                  <a:lnTo>
                    <a:pt x="4906" y="3142"/>
                  </a:lnTo>
                  <a:lnTo>
                    <a:pt x="4946" y="3149"/>
                  </a:lnTo>
                  <a:lnTo>
                    <a:pt x="4987" y="3156"/>
                  </a:lnTo>
                  <a:lnTo>
                    <a:pt x="5031" y="3162"/>
                  </a:lnTo>
                  <a:lnTo>
                    <a:pt x="5079" y="3168"/>
                  </a:lnTo>
                  <a:lnTo>
                    <a:pt x="5129" y="3172"/>
                  </a:lnTo>
                  <a:lnTo>
                    <a:pt x="5184" y="3176"/>
                  </a:lnTo>
                  <a:lnTo>
                    <a:pt x="5241" y="3178"/>
                  </a:lnTo>
                  <a:lnTo>
                    <a:pt x="5304" y="3179"/>
                  </a:lnTo>
                  <a:lnTo>
                    <a:pt x="5348" y="3176"/>
                  </a:lnTo>
                  <a:lnTo>
                    <a:pt x="5389" y="3169"/>
                  </a:lnTo>
                  <a:lnTo>
                    <a:pt x="5429" y="3157"/>
                  </a:lnTo>
                  <a:lnTo>
                    <a:pt x="5464" y="3142"/>
                  </a:lnTo>
                  <a:lnTo>
                    <a:pt x="5496" y="3121"/>
                  </a:lnTo>
                  <a:lnTo>
                    <a:pt x="5525" y="3098"/>
                  </a:lnTo>
                  <a:lnTo>
                    <a:pt x="5553" y="3071"/>
                  </a:lnTo>
                  <a:lnTo>
                    <a:pt x="5578" y="3040"/>
                  </a:lnTo>
                  <a:lnTo>
                    <a:pt x="5600" y="3008"/>
                  </a:lnTo>
                  <a:lnTo>
                    <a:pt x="5619" y="2973"/>
                  </a:lnTo>
                  <a:lnTo>
                    <a:pt x="5637" y="2934"/>
                  </a:lnTo>
                  <a:lnTo>
                    <a:pt x="5654" y="2895"/>
                  </a:lnTo>
                  <a:lnTo>
                    <a:pt x="5667" y="2852"/>
                  </a:lnTo>
                  <a:lnTo>
                    <a:pt x="5679" y="2810"/>
                  </a:lnTo>
                  <a:lnTo>
                    <a:pt x="5690" y="2765"/>
                  </a:lnTo>
                  <a:lnTo>
                    <a:pt x="5698" y="2720"/>
                  </a:lnTo>
                  <a:lnTo>
                    <a:pt x="5706" y="2673"/>
                  </a:lnTo>
                  <a:lnTo>
                    <a:pt x="5712" y="2626"/>
                  </a:lnTo>
                  <a:lnTo>
                    <a:pt x="5717" y="2580"/>
                  </a:lnTo>
                  <a:lnTo>
                    <a:pt x="5721" y="2533"/>
                  </a:lnTo>
                  <a:lnTo>
                    <a:pt x="5724" y="2487"/>
                  </a:lnTo>
                  <a:lnTo>
                    <a:pt x="5727" y="2441"/>
                  </a:lnTo>
                  <a:lnTo>
                    <a:pt x="5728" y="2396"/>
                  </a:lnTo>
                  <a:lnTo>
                    <a:pt x="5730" y="2352"/>
                  </a:lnTo>
                  <a:lnTo>
                    <a:pt x="5731" y="2270"/>
                  </a:lnTo>
                  <a:lnTo>
                    <a:pt x="5732" y="2195"/>
                  </a:lnTo>
                  <a:lnTo>
                    <a:pt x="5733" y="2130"/>
                  </a:lnTo>
                  <a:lnTo>
                    <a:pt x="5736" y="2078"/>
                  </a:lnTo>
                  <a:lnTo>
                    <a:pt x="5746" y="1967"/>
                  </a:lnTo>
                  <a:lnTo>
                    <a:pt x="5759" y="1851"/>
                  </a:lnTo>
                  <a:lnTo>
                    <a:pt x="5774" y="1731"/>
                  </a:lnTo>
                  <a:lnTo>
                    <a:pt x="5788" y="1609"/>
                  </a:lnTo>
                  <a:lnTo>
                    <a:pt x="5794" y="1546"/>
                  </a:lnTo>
                  <a:lnTo>
                    <a:pt x="5800" y="1483"/>
                  </a:lnTo>
                  <a:lnTo>
                    <a:pt x="5806" y="1419"/>
                  </a:lnTo>
                  <a:lnTo>
                    <a:pt x="5810" y="1357"/>
                  </a:lnTo>
                  <a:lnTo>
                    <a:pt x="5813" y="1293"/>
                  </a:lnTo>
                  <a:lnTo>
                    <a:pt x="5816" y="1229"/>
                  </a:lnTo>
                  <a:lnTo>
                    <a:pt x="5816" y="1165"/>
                  </a:lnTo>
                  <a:lnTo>
                    <a:pt x="5816" y="1102"/>
                  </a:lnTo>
                  <a:lnTo>
                    <a:pt x="5813" y="1038"/>
                  </a:lnTo>
                  <a:lnTo>
                    <a:pt x="5809" y="975"/>
                  </a:lnTo>
                  <a:lnTo>
                    <a:pt x="5803" y="913"/>
                  </a:lnTo>
                  <a:lnTo>
                    <a:pt x="5795" y="850"/>
                  </a:lnTo>
                  <a:lnTo>
                    <a:pt x="5784" y="790"/>
                  </a:lnTo>
                  <a:lnTo>
                    <a:pt x="5771" y="729"/>
                  </a:lnTo>
                  <a:lnTo>
                    <a:pt x="5754" y="669"/>
                  </a:lnTo>
                  <a:lnTo>
                    <a:pt x="5735" y="611"/>
                  </a:lnTo>
                  <a:lnTo>
                    <a:pt x="5713" y="554"/>
                  </a:lnTo>
                  <a:lnTo>
                    <a:pt x="5688" y="497"/>
                  </a:lnTo>
                  <a:lnTo>
                    <a:pt x="5660" y="442"/>
                  </a:lnTo>
                  <a:lnTo>
                    <a:pt x="5627" y="389"/>
                  </a:lnTo>
                  <a:lnTo>
                    <a:pt x="5592" y="336"/>
                  </a:lnTo>
                  <a:lnTo>
                    <a:pt x="5553" y="285"/>
                  </a:lnTo>
                  <a:lnTo>
                    <a:pt x="5509" y="237"/>
                  </a:lnTo>
                  <a:lnTo>
                    <a:pt x="5461" y="190"/>
                  </a:lnTo>
                  <a:lnTo>
                    <a:pt x="5445" y="175"/>
                  </a:lnTo>
                  <a:lnTo>
                    <a:pt x="5428" y="161"/>
                  </a:lnTo>
                  <a:lnTo>
                    <a:pt x="5412" y="148"/>
                  </a:lnTo>
                  <a:lnTo>
                    <a:pt x="5395" y="136"/>
                  </a:lnTo>
                  <a:lnTo>
                    <a:pt x="5379" y="124"/>
                  </a:lnTo>
                  <a:lnTo>
                    <a:pt x="5362" y="113"/>
                  </a:lnTo>
                  <a:lnTo>
                    <a:pt x="5346" y="103"/>
                  </a:lnTo>
                  <a:lnTo>
                    <a:pt x="5330" y="94"/>
                  </a:lnTo>
                  <a:lnTo>
                    <a:pt x="5314" y="86"/>
                  </a:lnTo>
                  <a:lnTo>
                    <a:pt x="5298" y="79"/>
                  </a:lnTo>
                  <a:lnTo>
                    <a:pt x="5280" y="72"/>
                  </a:lnTo>
                  <a:lnTo>
                    <a:pt x="5263" y="65"/>
                  </a:lnTo>
                  <a:lnTo>
                    <a:pt x="5247" y="60"/>
                  </a:lnTo>
                  <a:lnTo>
                    <a:pt x="5229" y="54"/>
                  </a:lnTo>
                  <a:lnTo>
                    <a:pt x="5212" y="50"/>
                  </a:lnTo>
                  <a:lnTo>
                    <a:pt x="5194" y="44"/>
                  </a:lnTo>
                  <a:lnTo>
                    <a:pt x="5156" y="37"/>
                  </a:lnTo>
                  <a:lnTo>
                    <a:pt x="5117" y="31"/>
                  </a:lnTo>
                  <a:lnTo>
                    <a:pt x="5077" y="27"/>
                  </a:lnTo>
                  <a:lnTo>
                    <a:pt x="5032" y="23"/>
                  </a:lnTo>
                  <a:lnTo>
                    <a:pt x="4937" y="17"/>
                  </a:lnTo>
                  <a:lnTo>
                    <a:pt x="4827" y="11"/>
                  </a:lnTo>
                  <a:lnTo>
                    <a:pt x="4742" y="7"/>
                  </a:lnTo>
                  <a:lnTo>
                    <a:pt x="4656" y="3"/>
                  </a:lnTo>
                  <a:lnTo>
                    <a:pt x="4571" y="1"/>
                  </a:lnTo>
                  <a:lnTo>
                    <a:pt x="4486" y="0"/>
                  </a:lnTo>
                  <a:lnTo>
                    <a:pt x="4400" y="1"/>
                  </a:lnTo>
                  <a:lnTo>
                    <a:pt x="4314" y="3"/>
                  </a:lnTo>
                  <a:lnTo>
                    <a:pt x="4229" y="6"/>
                  </a:lnTo>
                  <a:lnTo>
                    <a:pt x="4143" y="11"/>
                  </a:lnTo>
                  <a:lnTo>
                    <a:pt x="4058" y="18"/>
                  </a:lnTo>
                  <a:lnTo>
                    <a:pt x="3972" y="27"/>
                  </a:lnTo>
                  <a:lnTo>
                    <a:pt x="3929" y="32"/>
                  </a:lnTo>
                  <a:lnTo>
                    <a:pt x="3887" y="38"/>
                  </a:lnTo>
                  <a:lnTo>
                    <a:pt x="3843" y="44"/>
                  </a:lnTo>
                  <a:lnTo>
                    <a:pt x="3801" y="52"/>
                  </a:lnTo>
                  <a:lnTo>
                    <a:pt x="3759" y="59"/>
                  </a:lnTo>
                  <a:lnTo>
                    <a:pt x="3715" y="67"/>
                  </a:lnTo>
                  <a:lnTo>
                    <a:pt x="3673" y="76"/>
                  </a:lnTo>
                  <a:lnTo>
                    <a:pt x="3631" y="85"/>
                  </a:lnTo>
                  <a:lnTo>
                    <a:pt x="3587" y="95"/>
                  </a:lnTo>
                  <a:lnTo>
                    <a:pt x="3545" y="105"/>
                  </a:lnTo>
                  <a:lnTo>
                    <a:pt x="3503" y="116"/>
                  </a:lnTo>
                  <a:lnTo>
                    <a:pt x="3460" y="129"/>
                  </a:lnTo>
                  <a:lnTo>
                    <a:pt x="3352" y="160"/>
                  </a:lnTo>
                  <a:lnTo>
                    <a:pt x="3253" y="190"/>
                  </a:lnTo>
                  <a:lnTo>
                    <a:pt x="3162" y="220"/>
                  </a:lnTo>
                  <a:lnTo>
                    <a:pt x="3077" y="248"/>
                  </a:lnTo>
                  <a:lnTo>
                    <a:pt x="2998" y="275"/>
                  </a:lnTo>
                  <a:lnTo>
                    <a:pt x="2927" y="303"/>
                  </a:lnTo>
                  <a:lnTo>
                    <a:pt x="2861" y="329"/>
                  </a:lnTo>
                  <a:lnTo>
                    <a:pt x="2801" y="354"/>
                  </a:lnTo>
                  <a:lnTo>
                    <a:pt x="2745" y="381"/>
                  </a:lnTo>
                  <a:lnTo>
                    <a:pt x="2696" y="406"/>
                  </a:lnTo>
                  <a:lnTo>
                    <a:pt x="2650" y="431"/>
                  </a:lnTo>
                  <a:lnTo>
                    <a:pt x="2609" y="457"/>
                  </a:lnTo>
                  <a:lnTo>
                    <a:pt x="2572" y="482"/>
                  </a:lnTo>
                  <a:lnTo>
                    <a:pt x="2537" y="507"/>
                  </a:lnTo>
                  <a:lnTo>
                    <a:pt x="2506" y="534"/>
                  </a:lnTo>
                  <a:lnTo>
                    <a:pt x="2478" y="560"/>
                  </a:lnTo>
                  <a:lnTo>
                    <a:pt x="2453" y="587"/>
                  </a:lnTo>
                  <a:lnTo>
                    <a:pt x="2429" y="615"/>
                  </a:lnTo>
                  <a:lnTo>
                    <a:pt x="2406" y="643"/>
                  </a:lnTo>
                  <a:lnTo>
                    <a:pt x="2386" y="671"/>
                  </a:lnTo>
                  <a:lnTo>
                    <a:pt x="2366" y="702"/>
                  </a:lnTo>
                  <a:lnTo>
                    <a:pt x="2347" y="733"/>
                  </a:lnTo>
                  <a:lnTo>
                    <a:pt x="2328" y="764"/>
                  </a:lnTo>
                  <a:lnTo>
                    <a:pt x="2309" y="798"/>
                  </a:lnTo>
                  <a:lnTo>
                    <a:pt x="2269" y="869"/>
                  </a:lnTo>
                  <a:lnTo>
                    <a:pt x="2224" y="947"/>
                  </a:lnTo>
                  <a:lnTo>
                    <a:pt x="2199" y="988"/>
                  </a:lnTo>
                  <a:lnTo>
                    <a:pt x="2171" y="1031"/>
                  </a:lnTo>
                  <a:lnTo>
                    <a:pt x="2141" y="1076"/>
                  </a:lnTo>
                  <a:lnTo>
                    <a:pt x="2108" y="1123"/>
                  </a:lnTo>
                  <a:lnTo>
                    <a:pt x="2086" y="1154"/>
                  </a:lnTo>
                  <a:lnTo>
                    <a:pt x="2067" y="1183"/>
                  </a:lnTo>
                  <a:lnTo>
                    <a:pt x="2049" y="1209"/>
                  </a:lnTo>
                  <a:lnTo>
                    <a:pt x="2035" y="1232"/>
                  </a:lnTo>
                  <a:lnTo>
                    <a:pt x="2023" y="1252"/>
                  </a:lnTo>
                  <a:lnTo>
                    <a:pt x="2014" y="1272"/>
                  </a:lnTo>
                  <a:lnTo>
                    <a:pt x="2006" y="1288"/>
                  </a:lnTo>
                  <a:lnTo>
                    <a:pt x="2000" y="1303"/>
                  </a:lnTo>
                  <a:lnTo>
                    <a:pt x="1996" y="1316"/>
                  </a:lnTo>
                  <a:lnTo>
                    <a:pt x="1993" y="1327"/>
                  </a:lnTo>
                  <a:lnTo>
                    <a:pt x="1992" y="1338"/>
                  </a:lnTo>
                  <a:lnTo>
                    <a:pt x="1992" y="1348"/>
                  </a:lnTo>
                  <a:lnTo>
                    <a:pt x="1993" y="1357"/>
                  </a:lnTo>
                  <a:lnTo>
                    <a:pt x="1994" y="1365"/>
                  </a:lnTo>
                  <a:lnTo>
                    <a:pt x="1997" y="1372"/>
                  </a:lnTo>
                  <a:lnTo>
                    <a:pt x="1999" y="1379"/>
                  </a:lnTo>
                  <a:lnTo>
                    <a:pt x="2006" y="1394"/>
                  </a:lnTo>
                  <a:lnTo>
                    <a:pt x="2012" y="1409"/>
                  </a:lnTo>
                  <a:lnTo>
                    <a:pt x="2015" y="1417"/>
                  </a:lnTo>
                  <a:lnTo>
                    <a:pt x="2018" y="1428"/>
                  </a:lnTo>
                  <a:lnTo>
                    <a:pt x="2020" y="1438"/>
                  </a:lnTo>
                  <a:lnTo>
                    <a:pt x="2021" y="1450"/>
                  </a:lnTo>
                  <a:lnTo>
                    <a:pt x="2021" y="1463"/>
                  </a:lnTo>
                  <a:lnTo>
                    <a:pt x="2019" y="1477"/>
                  </a:lnTo>
                  <a:lnTo>
                    <a:pt x="2017" y="1494"/>
                  </a:lnTo>
                  <a:lnTo>
                    <a:pt x="2013" y="1513"/>
                  </a:lnTo>
                  <a:lnTo>
                    <a:pt x="2008" y="1533"/>
                  </a:lnTo>
                  <a:lnTo>
                    <a:pt x="2001" y="1556"/>
                  </a:lnTo>
                  <a:lnTo>
                    <a:pt x="1991" y="1581"/>
                  </a:lnTo>
                  <a:lnTo>
                    <a:pt x="1980" y="1610"/>
                  </a:lnTo>
                  <a:lnTo>
                    <a:pt x="1946" y="1695"/>
                  </a:lnTo>
                  <a:lnTo>
                    <a:pt x="1914" y="1775"/>
                  </a:lnTo>
                  <a:lnTo>
                    <a:pt x="1887" y="1852"/>
                  </a:lnTo>
                  <a:lnTo>
                    <a:pt x="1862" y="1926"/>
                  </a:lnTo>
                  <a:lnTo>
                    <a:pt x="1840" y="1999"/>
                  </a:lnTo>
                  <a:lnTo>
                    <a:pt x="1819" y="2069"/>
                  </a:lnTo>
                  <a:lnTo>
                    <a:pt x="1801" y="2140"/>
                  </a:lnTo>
                  <a:lnTo>
                    <a:pt x="1784" y="2211"/>
                  </a:lnTo>
                  <a:lnTo>
                    <a:pt x="1768" y="2283"/>
                  </a:lnTo>
                  <a:lnTo>
                    <a:pt x="1753" y="2357"/>
                  </a:lnTo>
                  <a:lnTo>
                    <a:pt x="1739" y="2433"/>
                  </a:lnTo>
                  <a:lnTo>
                    <a:pt x="1724" y="2513"/>
                  </a:lnTo>
                  <a:lnTo>
                    <a:pt x="1710" y="2596"/>
                  </a:lnTo>
                  <a:lnTo>
                    <a:pt x="1693" y="2684"/>
                  </a:lnTo>
                  <a:lnTo>
                    <a:pt x="1677" y="2778"/>
                  </a:lnTo>
                  <a:lnTo>
                    <a:pt x="1660" y="2878"/>
                  </a:lnTo>
                  <a:lnTo>
                    <a:pt x="1653" y="2914"/>
                  </a:lnTo>
                  <a:lnTo>
                    <a:pt x="1645" y="2948"/>
                  </a:lnTo>
                  <a:lnTo>
                    <a:pt x="1637" y="2982"/>
                  </a:lnTo>
                  <a:lnTo>
                    <a:pt x="1628" y="3015"/>
                  </a:lnTo>
                  <a:lnTo>
                    <a:pt x="1609" y="3080"/>
                  </a:lnTo>
                  <a:lnTo>
                    <a:pt x="1588" y="3145"/>
                  </a:lnTo>
                  <a:lnTo>
                    <a:pt x="1565" y="3209"/>
                  </a:lnTo>
                  <a:lnTo>
                    <a:pt x="1543" y="3273"/>
                  </a:lnTo>
                  <a:lnTo>
                    <a:pt x="1520" y="3340"/>
                  </a:lnTo>
                  <a:lnTo>
                    <a:pt x="1497" y="3410"/>
                  </a:lnTo>
                  <a:lnTo>
                    <a:pt x="1486" y="3446"/>
                  </a:lnTo>
                  <a:lnTo>
                    <a:pt x="1476" y="3484"/>
                  </a:lnTo>
                  <a:lnTo>
                    <a:pt x="1465" y="3522"/>
                  </a:lnTo>
                  <a:lnTo>
                    <a:pt x="1454" y="3563"/>
                  </a:lnTo>
                  <a:lnTo>
                    <a:pt x="1444" y="3603"/>
                  </a:lnTo>
                  <a:lnTo>
                    <a:pt x="1435" y="3647"/>
                  </a:lnTo>
                  <a:lnTo>
                    <a:pt x="1427" y="3691"/>
                  </a:lnTo>
                  <a:lnTo>
                    <a:pt x="1419" y="3737"/>
                  </a:lnTo>
                  <a:lnTo>
                    <a:pt x="1412" y="3786"/>
                  </a:lnTo>
                  <a:lnTo>
                    <a:pt x="1405" y="3835"/>
                  </a:lnTo>
                  <a:lnTo>
                    <a:pt x="1400" y="3888"/>
                  </a:lnTo>
                  <a:lnTo>
                    <a:pt x="1395" y="3943"/>
                  </a:lnTo>
                  <a:lnTo>
                    <a:pt x="1391" y="3999"/>
                  </a:lnTo>
                  <a:lnTo>
                    <a:pt x="1388" y="4059"/>
                  </a:lnTo>
                  <a:lnTo>
                    <a:pt x="1387" y="4121"/>
                  </a:lnTo>
                  <a:lnTo>
                    <a:pt x="1386" y="41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"/>
            <p:cNvSpPr>
              <a:spLocks noEditPoints="1"/>
            </p:cNvSpPr>
            <p:nvPr userDrawn="1"/>
          </p:nvSpPr>
          <p:spPr bwMode="auto">
            <a:xfrm>
              <a:off x="5746750" y="2914650"/>
              <a:ext cx="698500" cy="1028700"/>
            </a:xfrm>
            <a:custGeom>
              <a:avLst/>
              <a:gdLst>
                <a:gd name="T0" fmla="*/ 1077 w 11000"/>
                <a:gd name="T1" fmla="*/ 13451 h 16200"/>
                <a:gd name="T2" fmla="*/ 1187 w 11000"/>
                <a:gd name="T3" fmla="*/ 13036 h 16200"/>
                <a:gd name="T4" fmla="*/ 912 w 11000"/>
                <a:gd name="T5" fmla="*/ 12522 h 16200"/>
                <a:gd name="T6" fmla="*/ 1020 w 11000"/>
                <a:gd name="T7" fmla="*/ 12139 h 16200"/>
                <a:gd name="T8" fmla="*/ 1021 w 11000"/>
                <a:gd name="T9" fmla="*/ 11013 h 16200"/>
                <a:gd name="T10" fmla="*/ 1313 w 11000"/>
                <a:gd name="T11" fmla="*/ 10138 h 16200"/>
                <a:gd name="T12" fmla="*/ 773 w 11000"/>
                <a:gd name="T13" fmla="*/ 11062 h 16200"/>
                <a:gd name="T14" fmla="*/ 1091 w 11000"/>
                <a:gd name="T15" fmla="*/ 9555 h 16200"/>
                <a:gd name="T16" fmla="*/ 856 w 11000"/>
                <a:gd name="T17" fmla="*/ 9798 h 16200"/>
                <a:gd name="T18" fmla="*/ 679 w 11000"/>
                <a:gd name="T19" fmla="*/ 9451 h 16200"/>
                <a:gd name="T20" fmla="*/ 1023 w 11000"/>
                <a:gd name="T21" fmla="*/ 8360 h 16200"/>
                <a:gd name="T22" fmla="*/ 700 w 11000"/>
                <a:gd name="T23" fmla="*/ 7877 h 16200"/>
                <a:gd name="T24" fmla="*/ 1135 w 11000"/>
                <a:gd name="T25" fmla="*/ 6875 h 16200"/>
                <a:gd name="T26" fmla="*/ 548 w 11000"/>
                <a:gd name="T27" fmla="*/ 7247 h 16200"/>
                <a:gd name="T28" fmla="*/ 1153 w 11000"/>
                <a:gd name="T29" fmla="*/ 5845 h 16200"/>
                <a:gd name="T30" fmla="*/ 488 w 11000"/>
                <a:gd name="T31" fmla="*/ 6360 h 16200"/>
                <a:gd name="T32" fmla="*/ 985 w 11000"/>
                <a:gd name="T33" fmla="*/ 4851 h 16200"/>
                <a:gd name="T34" fmla="*/ 511 w 11000"/>
                <a:gd name="T35" fmla="*/ 5051 h 16200"/>
                <a:gd name="T36" fmla="*/ 1005 w 11000"/>
                <a:gd name="T37" fmla="*/ 3873 h 16200"/>
                <a:gd name="T38" fmla="*/ 951 w 11000"/>
                <a:gd name="T39" fmla="*/ 3672 h 16200"/>
                <a:gd name="T40" fmla="*/ 540 w 11000"/>
                <a:gd name="T41" fmla="*/ 3797 h 16200"/>
                <a:gd name="T42" fmla="*/ 1157 w 11000"/>
                <a:gd name="T43" fmla="*/ 2302 h 16200"/>
                <a:gd name="T44" fmla="*/ 481 w 11000"/>
                <a:gd name="T45" fmla="*/ 3058 h 16200"/>
                <a:gd name="T46" fmla="*/ 1169 w 11000"/>
                <a:gd name="T47" fmla="*/ 1501 h 16200"/>
                <a:gd name="T48" fmla="*/ 796 w 11000"/>
                <a:gd name="T49" fmla="*/ 1930 h 16200"/>
                <a:gd name="T50" fmla="*/ 637 w 11000"/>
                <a:gd name="T51" fmla="*/ 1191 h 16200"/>
                <a:gd name="T52" fmla="*/ 2760 w 11000"/>
                <a:gd name="T53" fmla="*/ 738 h 16200"/>
                <a:gd name="T54" fmla="*/ 9577 w 11000"/>
                <a:gd name="T55" fmla="*/ 937 h 16200"/>
                <a:gd name="T56" fmla="*/ 10547 w 11000"/>
                <a:gd name="T57" fmla="*/ 2396 h 16200"/>
                <a:gd name="T58" fmla="*/ 10370 w 11000"/>
                <a:gd name="T59" fmla="*/ 7854 h 16200"/>
                <a:gd name="T60" fmla="*/ 10447 w 11000"/>
                <a:gd name="T61" fmla="*/ 14338 h 16200"/>
                <a:gd name="T62" fmla="*/ 9186 w 11000"/>
                <a:gd name="T63" fmla="*/ 14613 h 16200"/>
                <a:gd name="T64" fmla="*/ 8720 w 11000"/>
                <a:gd name="T65" fmla="*/ 14288 h 16200"/>
                <a:gd name="T66" fmla="*/ 8913 w 11000"/>
                <a:gd name="T67" fmla="*/ 13628 h 16200"/>
                <a:gd name="T68" fmla="*/ 8473 w 11000"/>
                <a:gd name="T69" fmla="*/ 14389 h 16200"/>
                <a:gd name="T70" fmla="*/ 8613 w 11000"/>
                <a:gd name="T71" fmla="*/ 13423 h 16200"/>
                <a:gd name="T72" fmla="*/ 8233 w 11000"/>
                <a:gd name="T73" fmla="*/ 13726 h 16200"/>
                <a:gd name="T74" fmla="*/ 7714 w 11000"/>
                <a:gd name="T75" fmla="*/ 13939 h 16200"/>
                <a:gd name="T76" fmla="*/ 8026 w 11000"/>
                <a:gd name="T77" fmla="*/ 13153 h 16200"/>
                <a:gd name="T78" fmla="*/ 7427 w 11000"/>
                <a:gd name="T79" fmla="*/ 13055 h 16200"/>
                <a:gd name="T80" fmla="*/ 7222 w 11000"/>
                <a:gd name="T81" fmla="*/ 13104 h 16200"/>
                <a:gd name="T82" fmla="*/ 6666 w 11000"/>
                <a:gd name="T83" fmla="*/ 13269 h 16200"/>
                <a:gd name="T84" fmla="*/ 6894 w 11000"/>
                <a:gd name="T85" fmla="*/ 12537 h 16200"/>
                <a:gd name="T86" fmla="*/ 6104 w 11000"/>
                <a:gd name="T87" fmla="*/ 13049 h 16200"/>
                <a:gd name="T88" fmla="*/ 6390 w 11000"/>
                <a:gd name="T89" fmla="*/ 12505 h 16200"/>
                <a:gd name="T90" fmla="*/ 5521 w 11000"/>
                <a:gd name="T91" fmla="*/ 12888 h 16200"/>
                <a:gd name="T92" fmla="*/ 5361 w 11000"/>
                <a:gd name="T93" fmla="*/ 12914 h 16200"/>
                <a:gd name="T94" fmla="*/ 3811 w 11000"/>
                <a:gd name="T95" fmla="*/ 13658 h 16200"/>
                <a:gd name="T96" fmla="*/ 1075 w 11000"/>
                <a:gd name="T97" fmla="*/ 15389 h 16200"/>
                <a:gd name="T98" fmla="*/ 331 w 11000"/>
                <a:gd name="T99" fmla="*/ 14888 h 16200"/>
                <a:gd name="T100" fmla="*/ 2534 w 11000"/>
                <a:gd name="T101" fmla="*/ 15034 h 16200"/>
                <a:gd name="T102" fmla="*/ 5976 w 11000"/>
                <a:gd name="T103" fmla="*/ 13741 h 16200"/>
                <a:gd name="T104" fmla="*/ 10345 w 11000"/>
                <a:gd name="T105" fmla="*/ 16019 h 16200"/>
                <a:gd name="T106" fmla="*/ 10879 w 11000"/>
                <a:gd name="T107" fmla="*/ 15519 h 16200"/>
                <a:gd name="T108" fmla="*/ 10903 w 11000"/>
                <a:gd name="T109" fmla="*/ 8357 h 16200"/>
                <a:gd name="T110" fmla="*/ 10949 w 11000"/>
                <a:gd name="T111" fmla="*/ 2824 h 16200"/>
                <a:gd name="T112" fmla="*/ 10999 w 11000"/>
                <a:gd name="T113" fmla="*/ 1128 h 16200"/>
                <a:gd name="T114" fmla="*/ 10320 w 11000"/>
                <a:gd name="T115" fmla="*/ 535 h 16200"/>
                <a:gd name="T116" fmla="*/ 6979 w 11000"/>
                <a:gd name="T117" fmla="*/ 479 h 16200"/>
                <a:gd name="T118" fmla="*/ 1109 w 11000"/>
                <a:gd name="T119" fmla="*/ 0 h 16200"/>
                <a:gd name="T120" fmla="*/ 59 w 11000"/>
                <a:gd name="T121" fmla="*/ 2577 h 16200"/>
                <a:gd name="T122" fmla="*/ 79 w 11000"/>
                <a:gd name="T123" fmla="*/ 7996 h 16200"/>
                <a:gd name="T124" fmla="*/ 327 w 11000"/>
                <a:gd name="T125" fmla="*/ 13024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00" h="16200">
                  <a:moveTo>
                    <a:pt x="870" y="14631"/>
                  </a:moveTo>
                  <a:lnTo>
                    <a:pt x="870" y="14631"/>
                  </a:lnTo>
                  <a:lnTo>
                    <a:pt x="870" y="14631"/>
                  </a:lnTo>
                  <a:close/>
                  <a:moveTo>
                    <a:pt x="918" y="14631"/>
                  </a:moveTo>
                  <a:lnTo>
                    <a:pt x="870" y="14631"/>
                  </a:lnTo>
                  <a:lnTo>
                    <a:pt x="869" y="14549"/>
                  </a:lnTo>
                  <a:lnTo>
                    <a:pt x="868" y="14471"/>
                  </a:lnTo>
                  <a:lnTo>
                    <a:pt x="867" y="14397"/>
                  </a:lnTo>
                  <a:lnTo>
                    <a:pt x="867" y="14326"/>
                  </a:lnTo>
                  <a:lnTo>
                    <a:pt x="866" y="14258"/>
                  </a:lnTo>
                  <a:lnTo>
                    <a:pt x="867" y="14192"/>
                  </a:lnTo>
                  <a:lnTo>
                    <a:pt x="870" y="14128"/>
                  </a:lnTo>
                  <a:lnTo>
                    <a:pt x="874" y="14066"/>
                  </a:lnTo>
                  <a:lnTo>
                    <a:pt x="877" y="14034"/>
                  </a:lnTo>
                  <a:lnTo>
                    <a:pt x="881" y="14003"/>
                  </a:lnTo>
                  <a:lnTo>
                    <a:pt x="885" y="13973"/>
                  </a:lnTo>
                  <a:lnTo>
                    <a:pt x="891" y="13941"/>
                  </a:lnTo>
                  <a:lnTo>
                    <a:pt x="896" y="13910"/>
                  </a:lnTo>
                  <a:lnTo>
                    <a:pt x="904" y="13878"/>
                  </a:lnTo>
                  <a:lnTo>
                    <a:pt x="912" y="13847"/>
                  </a:lnTo>
                  <a:lnTo>
                    <a:pt x="920" y="13816"/>
                  </a:lnTo>
                  <a:lnTo>
                    <a:pt x="930" y="13783"/>
                  </a:lnTo>
                  <a:lnTo>
                    <a:pt x="940" y="13751"/>
                  </a:lnTo>
                  <a:lnTo>
                    <a:pt x="952" y="13717"/>
                  </a:lnTo>
                  <a:lnTo>
                    <a:pt x="965" y="13684"/>
                  </a:lnTo>
                  <a:lnTo>
                    <a:pt x="979" y="13650"/>
                  </a:lnTo>
                  <a:lnTo>
                    <a:pt x="994" y="13615"/>
                  </a:lnTo>
                  <a:lnTo>
                    <a:pt x="1011" y="13580"/>
                  </a:lnTo>
                  <a:lnTo>
                    <a:pt x="1030" y="13543"/>
                  </a:lnTo>
                  <a:lnTo>
                    <a:pt x="1052" y="13500"/>
                  </a:lnTo>
                  <a:lnTo>
                    <a:pt x="1077" y="13451"/>
                  </a:lnTo>
                  <a:lnTo>
                    <a:pt x="1104" y="13398"/>
                  </a:lnTo>
                  <a:lnTo>
                    <a:pt x="1133" y="13343"/>
                  </a:lnTo>
                  <a:lnTo>
                    <a:pt x="1165" y="13284"/>
                  </a:lnTo>
                  <a:lnTo>
                    <a:pt x="1196" y="13223"/>
                  </a:lnTo>
                  <a:lnTo>
                    <a:pt x="1228" y="13161"/>
                  </a:lnTo>
                  <a:lnTo>
                    <a:pt x="1260" y="13100"/>
                  </a:lnTo>
                  <a:lnTo>
                    <a:pt x="1291" y="13037"/>
                  </a:lnTo>
                  <a:lnTo>
                    <a:pt x="1320" y="12976"/>
                  </a:lnTo>
                  <a:lnTo>
                    <a:pt x="1348" y="12915"/>
                  </a:lnTo>
                  <a:lnTo>
                    <a:pt x="1373" y="12858"/>
                  </a:lnTo>
                  <a:lnTo>
                    <a:pt x="1397" y="12803"/>
                  </a:lnTo>
                  <a:lnTo>
                    <a:pt x="1416" y="12752"/>
                  </a:lnTo>
                  <a:lnTo>
                    <a:pt x="1425" y="12728"/>
                  </a:lnTo>
                  <a:lnTo>
                    <a:pt x="1432" y="12706"/>
                  </a:lnTo>
                  <a:lnTo>
                    <a:pt x="1438" y="12684"/>
                  </a:lnTo>
                  <a:lnTo>
                    <a:pt x="1443" y="12663"/>
                  </a:lnTo>
                  <a:lnTo>
                    <a:pt x="1431" y="12673"/>
                  </a:lnTo>
                  <a:lnTo>
                    <a:pt x="1418" y="12684"/>
                  </a:lnTo>
                  <a:lnTo>
                    <a:pt x="1407" y="12694"/>
                  </a:lnTo>
                  <a:lnTo>
                    <a:pt x="1395" y="12705"/>
                  </a:lnTo>
                  <a:lnTo>
                    <a:pt x="1372" y="12727"/>
                  </a:lnTo>
                  <a:lnTo>
                    <a:pt x="1352" y="12751"/>
                  </a:lnTo>
                  <a:lnTo>
                    <a:pt x="1332" y="12777"/>
                  </a:lnTo>
                  <a:lnTo>
                    <a:pt x="1314" y="12803"/>
                  </a:lnTo>
                  <a:lnTo>
                    <a:pt x="1296" y="12830"/>
                  </a:lnTo>
                  <a:lnTo>
                    <a:pt x="1279" y="12859"/>
                  </a:lnTo>
                  <a:lnTo>
                    <a:pt x="1263" y="12887"/>
                  </a:lnTo>
                  <a:lnTo>
                    <a:pt x="1246" y="12916"/>
                  </a:lnTo>
                  <a:lnTo>
                    <a:pt x="1231" y="12946"/>
                  </a:lnTo>
                  <a:lnTo>
                    <a:pt x="1216" y="12976"/>
                  </a:lnTo>
                  <a:lnTo>
                    <a:pt x="1187" y="13036"/>
                  </a:lnTo>
                  <a:lnTo>
                    <a:pt x="1157" y="13096"/>
                  </a:lnTo>
                  <a:lnTo>
                    <a:pt x="870" y="13575"/>
                  </a:lnTo>
                  <a:lnTo>
                    <a:pt x="870" y="13530"/>
                  </a:lnTo>
                  <a:lnTo>
                    <a:pt x="870" y="13484"/>
                  </a:lnTo>
                  <a:lnTo>
                    <a:pt x="869" y="13440"/>
                  </a:lnTo>
                  <a:lnTo>
                    <a:pt x="869" y="13394"/>
                  </a:lnTo>
                  <a:lnTo>
                    <a:pt x="869" y="13350"/>
                  </a:lnTo>
                  <a:lnTo>
                    <a:pt x="869" y="13304"/>
                  </a:lnTo>
                  <a:lnTo>
                    <a:pt x="868" y="13259"/>
                  </a:lnTo>
                  <a:lnTo>
                    <a:pt x="868" y="13214"/>
                  </a:lnTo>
                  <a:lnTo>
                    <a:pt x="868" y="13169"/>
                  </a:lnTo>
                  <a:lnTo>
                    <a:pt x="868" y="13123"/>
                  </a:lnTo>
                  <a:lnTo>
                    <a:pt x="867" y="13078"/>
                  </a:lnTo>
                  <a:lnTo>
                    <a:pt x="867" y="13033"/>
                  </a:lnTo>
                  <a:lnTo>
                    <a:pt x="867" y="12988"/>
                  </a:lnTo>
                  <a:lnTo>
                    <a:pt x="867" y="12943"/>
                  </a:lnTo>
                  <a:lnTo>
                    <a:pt x="867" y="12898"/>
                  </a:lnTo>
                  <a:lnTo>
                    <a:pt x="867" y="12853"/>
                  </a:lnTo>
                  <a:lnTo>
                    <a:pt x="868" y="12786"/>
                  </a:lnTo>
                  <a:lnTo>
                    <a:pt x="871" y="12727"/>
                  </a:lnTo>
                  <a:lnTo>
                    <a:pt x="872" y="12701"/>
                  </a:lnTo>
                  <a:lnTo>
                    <a:pt x="875" y="12678"/>
                  </a:lnTo>
                  <a:lnTo>
                    <a:pt x="877" y="12654"/>
                  </a:lnTo>
                  <a:lnTo>
                    <a:pt x="880" y="12634"/>
                  </a:lnTo>
                  <a:lnTo>
                    <a:pt x="883" y="12614"/>
                  </a:lnTo>
                  <a:lnTo>
                    <a:pt x="887" y="12597"/>
                  </a:lnTo>
                  <a:lnTo>
                    <a:pt x="891" y="12579"/>
                  </a:lnTo>
                  <a:lnTo>
                    <a:pt x="895" y="12563"/>
                  </a:lnTo>
                  <a:lnTo>
                    <a:pt x="901" y="12549"/>
                  </a:lnTo>
                  <a:lnTo>
                    <a:pt x="906" y="12535"/>
                  </a:lnTo>
                  <a:lnTo>
                    <a:pt x="912" y="12522"/>
                  </a:lnTo>
                  <a:lnTo>
                    <a:pt x="917" y="12508"/>
                  </a:lnTo>
                  <a:lnTo>
                    <a:pt x="930" y="12484"/>
                  </a:lnTo>
                  <a:lnTo>
                    <a:pt x="944" y="12461"/>
                  </a:lnTo>
                  <a:lnTo>
                    <a:pt x="959" y="12438"/>
                  </a:lnTo>
                  <a:lnTo>
                    <a:pt x="976" y="12412"/>
                  </a:lnTo>
                  <a:lnTo>
                    <a:pt x="995" y="12385"/>
                  </a:lnTo>
                  <a:lnTo>
                    <a:pt x="1014" y="12354"/>
                  </a:lnTo>
                  <a:lnTo>
                    <a:pt x="1036" y="12318"/>
                  </a:lnTo>
                  <a:lnTo>
                    <a:pt x="1059" y="12278"/>
                  </a:lnTo>
                  <a:lnTo>
                    <a:pt x="1491" y="11225"/>
                  </a:lnTo>
                  <a:lnTo>
                    <a:pt x="1462" y="11248"/>
                  </a:lnTo>
                  <a:lnTo>
                    <a:pt x="1434" y="11274"/>
                  </a:lnTo>
                  <a:lnTo>
                    <a:pt x="1408" y="11302"/>
                  </a:lnTo>
                  <a:lnTo>
                    <a:pt x="1384" y="11332"/>
                  </a:lnTo>
                  <a:lnTo>
                    <a:pt x="1360" y="11363"/>
                  </a:lnTo>
                  <a:lnTo>
                    <a:pt x="1338" y="11397"/>
                  </a:lnTo>
                  <a:lnTo>
                    <a:pt x="1317" y="11432"/>
                  </a:lnTo>
                  <a:lnTo>
                    <a:pt x="1297" y="11469"/>
                  </a:lnTo>
                  <a:lnTo>
                    <a:pt x="1278" y="11506"/>
                  </a:lnTo>
                  <a:lnTo>
                    <a:pt x="1260" y="11545"/>
                  </a:lnTo>
                  <a:lnTo>
                    <a:pt x="1242" y="11584"/>
                  </a:lnTo>
                  <a:lnTo>
                    <a:pt x="1225" y="11625"/>
                  </a:lnTo>
                  <a:lnTo>
                    <a:pt x="1194" y="11707"/>
                  </a:lnTo>
                  <a:lnTo>
                    <a:pt x="1163" y="11790"/>
                  </a:lnTo>
                  <a:lnTo>
                    <a:pt x="1132" y="11872"/>
                  </a:lnTo>
                  <a:lnTo>
                    <a:pt x="1102" y="11953"/>
                  </a:lnTo>
                  <a:lnTo>
                    <a:pt x="1086" y="11992"/>
                  </a:lnTo>
                  <a:lnTo>
                    <a:pt x="1071" y="12031"/>
                  </a:lnTo>
                  <a:lnTo>
                    <a:pt x="1054" y="12068"/>
                  </a:lnTo>
                  <a:lnTo>
                    <a:pt x="1038" y="12103"/>
                  </a:lnTo>
                  <a:lnTo>
                    <a:pt x="1020" y="12139"/>
                  </a:lnTo>
                  <a:lnTo>
                    <a:pt x="1001" y="12171"/>
                  </a:lnTo>
                  <a:lnTo>
                    <a:pt x="982" y="12203"/>
                  </a:lnTo>
                  <a:lnTo>
                    <a:pt x="962" y="12232"/>
                  </a:lnTo>
                  <a:lnTo>
                    <a:pt x="941" y="12259"/>
                  </a:lnTo>
                  <a:lnTo>
                    <a:pt x="919" y="12285"/>
                  </a:lnTo>
                  <a:lnTo>
                    <a:pt x="895" y="12308"/>
                  </a:lnTo>
                  <a:lnTo>
                    <a:pt x="870" y="12328"/>
                  </a:lnTo>
                  <a:lnTo>
                    <a:pt x="869" y="12218"/>
                  </a:lnTo>
                  <a:lnTo>
                    <a:pt x="867" y="12119"/>
                  </a:lnTo>
                  <a:lnTo>
                    <a:pt x="864" y="12030"/>
                  </a:lnTo>
                  <a:lnTo>
                    <a:pt x="860" y="11951"/>
                  </a:lnTo>
                  <a:lnTo>
                    <a:pt x="855" y="11880"/>
                  </a:lnTo>
                  <a:lnTo>
                    <a:pt x="850" y="11817"/>
                  </a:lnTo>
                  <a:lnTo>
                    <a:pt x="844" y="11761"/>
                  </a:lnTo>
                  <a:lnTo>
                    <a:pt x="839" y="11713"/>
                  </a:lnTo>
                  <a:lnTo>
                    <a:pt x="828" y="11632"/>
                  </a:lnTo>
                  <a:lnTo>
                    <a:pt x="819" y="11569"/>
                  </a:lnTo>
                  <a:lnTo>
                    <a:pt x="816" y="11541"/>
                  </a:lnTo>
                  <a:lnTo>
                    <a:pt x="814" y="11517"/>
                  </a:lnTo>
                  <a:lnTo>
                    <a:pt x="814" y="11494"/>
                  </a:lnTo>
                  <a:lnTo>
                    <a:pt x="815" y="11473"/>
                  </a:lnTo>
                  <a:lnTo>
                    <a:pt x="817" y="11450"/>
                  </a:lnTo>
                  <a:lnTo>
                    <a:pt x="822" y="11428"/>
                  </a:lnTo>
                  <a:lnTo>
                    <a:pt x="829" y="11404"/>
                  </a:lnTo>
                  <a:lnTo>
                    <a:pt x="838" y="11378"/>
                  </a:lnTo>
                  <a:lnTo>
                    <a:pt x="849" y="11349"/>
                  </a:lnTo>
                  <a:lnTo>
                    <a:pt x="864" y="11318"/>
                  </a:lnTo>
                  <a:lnTo>
                    <a:pt x="881" y="11281"/>
                  </a:lnTo>
                  <a:lnTo>
                    <a:pt x="902" y="11240"/>
                  </a:lnTo>
                  <a:lnTo>
                    <a:pt x="954" y="11141"/>
                  </a:lnTo>
                  <a:lnTo>
                    <a:pt x="1021" y="11013"/>
                  </a:lnTo>
                  <a:lnTo>
                    <a:pt x="1103" y="10851"/>
                  </a:lnTo>
                  <a:lnTo>
                    <a:pt x="1205" y="10649"/>
                  </a:lnTo>
                  <a:lnTo>
                    <a:pt x="1228" y="10606"/>
                  </a:lnTo>
                  <a:lnTo>
                    <a:pt x="1251" y="10561"/>
                  </a:lnTo>
                  <a:lnTo>
                    <a:pt x="1264" y="10539"/>
                  </a:lnTo>
                  <a:lnTo>
                    <a:pt x="1275" y="10516"/>
                  </a:lnTo>
                  <a:lnTo>
                    <a:pt x="1286" y="10493"/>
                  </a:lnTo>
                  <a:lnTo>
                    <a:pt x="1297" y="10469"/>
                  </a:lnTo>
                  <a:lnTo>
                    <a:pt x="1306" y="10445"/>
                  </a:lnTo>
                  <a:lnTo>
                    <a:pt x="1315" y="10421"/>
                  </a:lnTo>
                  <a:lnTo>
                    <a:pt x="1323" y="10395"/>
                  </a:lnTo>
                  <a:lnTo>
                    <a:pt x="1330" y="10370"/>
                  </a:lnTo>
                  <a:lnTo>
                    <a:pt x="1335" y="10344"/>
                  </a:lnTo>
                  <a:lnTo>
                    <a:pt x="1339" y="10317"/>
                  </a:lnTo>
                  <a:lnTo>
                    <a:pt x="1340" y="10290"/>
                  </a:lnTo>
                  <a:lnTo>
                    <a:pt x="1341" y="10263"/>
                  </a:lnTo>
                  <a:lnTo>
                    <a:pt x="1339" y="10192"/>
                  </a:lnTo>
                  <a:lnTo>
                    <a:pt x="1338" y="10152"/>
                  </a:lnTo>
                  <a:lnTo>
                    <a:pt x="1338" y="10141"/>
                  </a:lnTo>
                  <a:lnTo>
                    <a:pt x="1338" y="10135"/>
                  </a:lnTo>
                  <a:lnTo>
                    <a:pt x="1337" y="10133"/>
                  </a:lnTo>
                  <a:lnTo>
                    <a:pt x="1336" y="10133"/>
                  </a:lnTo>
                  <a:lnTo>
                    <a:pt x="1335" y="10136"/>
                  </a:lnTo>
                  <a:lnTo>
                    <a:pt x="1333" y="10139"/>
                  </a:lnTo>
                  <a:lnTo>
                    <a:pt x="1330" y="10142"/>
                  </a:lnTo>
                  <a:lnTo>
                    <a:pt x="1327" y="10144"/>
                  </a:lnTo>
                  <a:lnTo>
                    <a:pt x="1324" y="10144"/>
                  </a:lnTo>
                  <a:lnTo>
                    <a:pt x="1322" y="10144"/>
                  </a:lnTo>
                  <a:lnTo>
                    <a:pt x="1319" y="10143"/>
                  </a:lnTo>
                  <a:lnTo>
                    <a:pt x="1316" y="10141"/>
                  </a:lnTo>
                  <a:lnTo>
                    <a:pt x="1313" y="10138"/>
                  </a:lnTo>
                  <a:lnTo>
                    <a:pt x="1309" y="10134"/>
                  </a:lnTo>
                  <a:lnTo>
                    <a:pt x="1305" y="10128"/>
                  </a:lnTo>
                  <a:lnTo>
                    <a:pt x="1300" y="10121"/>
                  </a:lnTo>
                  <a:lnTo>
                    <a:pt x="1286" y="10181"/>
                  </a:lnTo>
                  <a:lnTo>
                    <a:pt x="1268" y="10244"/>
                  </a:lnTo>
                  <a:lnTo>
                    <a:pt x="1246" y="10314"/>
                  </a:lnTo>
                  <a:lnTo>
                    <a:pt x="1222" y="10387"/>
                  </a:lnTo>
                  <a:lnTo>
                    <a:pt x="1196" y="10462"/>
                  </a:lnTo>
                  <a:lnTo>
                    <a:pt x="1167" y="10539"/>
                  </a:lnTo>
                  <a:lnTo>
                    <a:pt x="1152" y="10578"/>
                  </a:lnTo>
                  <a:lnTo>
                    <a:pt x="1135" y="10617"/>
                  </a:lnTo>
                  <a:lnTo>
                    <a:pt x="1119" y="10656"/>
                  </a:lnTo>
                  <a:lnTo>
                    <a:pt x="1102" y="10694"/>
                  </a:lnTo>
                  <a:lnTo>
                    <a:pt x="1084" y="10733"/>
                  </a:lnTo>
                  <a:lnTo>
                    <a:pt x="1066" y="10770"/>
                  </a:lnTo>
                  <a:lnTo>
                    <a:pt x="1048" y="10807"/>
                  </a:lnTo>
                  <a:lnTo>
                    <a:pt x="1029" y="10843"/>
                  </a:lnTo>
                  <a:lnTo>
                    <a:pt x="1009" y="10878"/>
                  </a:lnTo>
                  <a:lnTo>
                    <a:pt x="989" y="10913"/>
                  </a:lnTo>
                  <a:lnTo>
                    <a:pt x="969" y="10946"/>
                  </a:lnTo>
                  <a:lnTo>
                    <a:pt x="949" y="10979"/>
                  </a:lnTo>
                  <a:lnTo>
                    <a:pt x="928" y="11010"/>
                  </a:lnTo>
                  <a:lnTo>
                    <a:pt x="907" y="11039"/>
                  </a:lnTo>
                  <a:lnTo>
                    <a:pt x="885" y="11067"/>
                  </a:lnTo>
                  <a:lnTo>
                    <a:pt x="863" y="11093"/>
                  </a:lnTo>
                  <a:lnTo>
                    <a:pt x="841" y="11116"/>
                  </a:lnTo>
                  <a:lnTo>
                    <a:pt x="819" y="11139"/>
                  </a:lnTo>
                  <a:lnTo>
                    <a:pt x="797" y="11159"/>
                  </a:lnTo>
                  <a:lnTo>
                    <a:pt x="774" y="11177"/>
                  </a:lnTo>
                  <a:lnTo>
                    <a:pt x="774" y="11117"/>
                  </a:lnTo>
                  <a:lnTo>
                    <a:pt x="773" y="11062"/>
                  </a:lnTo>
                  <a:lnTo>
                    <a:pt x="771" y="11010"/>
                  </a:lnTo>
                  <a:lnTo>
                    <a:pt x="769" y="10960"/>
                  </a:lnTo>
                  <a:lnTo>
                    <a:pt x="765" y="10870"/>
                  </a:lnTo>
                  <a:lnTo>
                    <a:pt x="759" y="10789"/>
                  </a:lnTo>
                  <a:lnTo>
                    <a:pt x="754" y="10717"/>
                  </a:lnTo>
                  <a:lnTo>
                    <a:pt x="749" y="10652"/>
                  </a:lnTo>
                  <a:lnTo>
                    <a:pt x="746" y="10591"/>
                  </a:lnTo>
                  <a:lnTo>
                    <a:pt x="744" y="10533"/>
                  </a:lnTo>
                  <a:lnTo>
                    <a:pt x="744" y="10505"/>
                  </a:lnTo>
                  <a:lnTo>
                    <a:pt x="745" y="10476"/>
                  </a:lnTo>
                  <a:lnTo>
                    <a:pt x="747" y="10449"/>
                  </a:lnTo>
                  <a:lnTo>
                    <a:pt x="750" y="10421"/>
                  </a:lnTo>
                  <a:lnTo>
                    <a:pt x="753" y="10392"/>
                  </a:lnTo>
                  <a:lnTo>
                    <a:pt x="758" y="10363"/>
                  </a:lnTo>
                  <a:lnTo>
                    <a:pt x="764" y="10334"/>
                  </a:lnTo>
                  <a:lnTo>
                    <a:pt x="771" y="10302"/>
                  </a:lnTo>
                  <a:lnTo>
                    <a:pt x="781" y="10270"/>
                  </a:lnTo>
                  <a:lnTo>
                    <a:pt x="791" y="10236"/>
                  </a:lnTo>
                  <a:lnTo>
                    <a:pt x="802" y="10201"/>
                  </a:lnTo>
                  <a:lnTo>
                    <a:pt x="816" y="10164"/>
                  </a:lnTo>
                  <a:lnTo>
                    <a:pt x="830" y="10125"/>
                  </a:lnTo>
                  <a:lnTo>
                    <a:pt x="847" y="10083"/>
                  </a:lnTo>
                  <a:lnTo>
                    <a:pt x="865" y="10040"/>
                  </a:lnTo>
                  <a:lnTo>
                    <a:pt x="886" y="9993"/>
                  </a:lnTo>
                  <a:lnTo>
                    <a:pt x="916" y="9929"/>
                  </a:lnTo>
                  <a:lnTo>
                    <a:pt x="945" y="9865"/>
                  </a:lnTo>
                  <a:lnTo>
                    <a:pt x="975" y="9802"/>
                  </a:lnTo>
                  <a:lnTo>
                    <a:pt x="1004" y="9739"/>
                  </a:lnTo>
                  <a:lnTo>
                    <a:pt x="1034" y="9677"/>
                  </a:lnTo>
                  <a:lnTo>
                    <a:pt x="1063" y="9617"/>
                  </a:lnTo>
                  <a:lnTo>
                    <a:pt x="1091" y="9555"/>
                  </a:lnTo>
                  <a:lnTo>
                    <a:pt x="1118" y="9493"/>
                  </a:lnTo>
                  <a:lnTo>
                    <a:pt x="1146" y="9431"/>
                  </a:lnTo>
                  <a:lnTo>
                    <a:pt x="1172" y="9369"/>
                  </a:lnTo>
                  <a:lnTo>
                    <a:pt x="1197" y="9306"/>
                  </a:lnTo>
                  <a:lnTo>
                    <a:pt x="1220" y="9241"/>
                  </a:lnTo>
                  <a:lnTo>
                    <a:pt x="1242" y="9176"/>
                  </a:lnTo>
                  <a:lnTo>
                    <a:pt x="1264" y="9108"/>
                  </a:lnTo>
                  <a:lnTo>
                    <a:pt x="1274" y="9075"/>
                  </a:lnTo>
                  <a:lnTo>
                    <a:pt x="1283" y="9041"/>
                  </a:lnTo>
                  <a:lnTo>
                    <a:pt x="1292" y="9005"/>
                  </a:lnTo>
                  <a:lnTo>
                    <a:pt x="1300" y="8970"/>
                  </a:lnTo>
                  <a:lnTo>
                    <a:pt x="1204" y="8970"/>
                  </a:lnTo>
                  <a:lnTo>
                    <a:pt x="1201" y="9007"/>
                  </a:lnTo>
                  <a:lnTo>
                    <a:pt x="1195" y="9044"/>
                  </a:lnTo>
                  <a:lnTo>
                    <a:pt x="1188" y="9079"/>
                  </a:lnTo>
                  <a:lnTo>
                    <a:pt x="1180" y="9115"/>
                  </a:lnTo>
                  <a:lnTo>
                    <a:pt x="1171" y="9150"/>
                  </a:lnTo>
                  <a:lnTo>
                    <a:pt x="1160" y="9184"/>
                  </a:lnTo>
                  <a:lnTo>
                    <a:pt x="1148" y="9219"/>
                  </a:lnTo>
                  <a:lnTo>
                    <a:pt x="1134" y="9252"/>
                  </a:lnTo>
                  <a:lnTo>
                    <a:pt x="1121" y="9286"/>
                  </a:lnTo>
                  <a:lnTo>
                    <a:pt x="1107" y="9319"/>
                  </a:lnTo>
                  <a:lnTo>
                    <a:pt x="1091" y="9352"/>
                  </a:lnTo>
                  <a:lnTo>
                    <a:pt x="1076" y="9385"/>
                  </a:lnTo>
                  <a:lnTo>
                    <a:pt x="1043" y="9450"/>
                  </a:lnTo>
                  <a:lnTo>
                    <a:pt x="1008" y="9513"/>
                  </a:lnTo>
                  <a:lnTo>
                    <a:pt x="973" y="9577"/>
                  </a:lnTo>
                  <a:lnTo>
                    <a:pt x="938" y="9640"/>
                  </a:lnTo>
                  <a:lnTo>
                    <a:pt x="905" y="9703"/>
                  </a:lnTo>
                  <a:lnTo>
                    <a:pt x="872" y="9767"/>
                  </a:lnTo>
                  <a:lnTo>
                    <a:pt x="856" y="9798"/>
                  </a:lnTo>
                  <a:lnTo>
                    <a:pt x="842" y="9830"/>
                  </a:lnTo>
                  <a:lnTo>
                    <a:pt x="828" y="9862"/>
                  </a:lnTo>
                  <a:lnTo>
                    <a:pt x="815" y="9894"/>
                  </a:lnTo>
                  <a:lnTo>
                    <a:pt x="804" y="9927"/>
                  </a:lnTo>
                  <a:lnTo>
                    <a:pt x="793" y="9959"/>
                  </a:lnTo>
                  <a:lnTo>
                    <a:pt x="783" y="9992"/>
                  </a:lnTo>
                  <a:lnTo>
                    <a:pt x="774" y="10026"/>
                  </a:lnTo>
                  <a:lnTo>
                    <a:pt x="750" y="10009"/>
                  </a:lnTo>
                  <a:lnTo>
                    <a:pt x="730" y="9995"/>
                  </a:lnTo>
                  <a:lnTo>
                    <a:pt x="714" y="9986"/>
                  </a:lnTo>
                  <a:lnTo>
                    <a:pt x="701" y="9979"/>
                  </a:lnTo>
                  <a:lnTo>
                    <a:pt x="692" y="9974"/>
                  </a:lnTo>
                  <a:lnTo>
                    <a:pt x="685" y="9970"/>
                  </a:lnTo>
                  <a:lnTo>
                    <a:pt x="680" y="9966"/>
                  </a:lnTo>
                  <a:lnTo>
                    <a:pt x="678" y="9961"/>
                  </a:lnTo>
                  <a:lnTo>
                    <a:pt x="676" y="9954"/>
                  </a:lnTo>
                  <a:lnTo>
                    <a:pt x="676" y="9945"/>
                  </a:lnTo>
                  <a:lnTo>
                    <a:pt x="677" y="9933"/>
                  </a:lnTo>
                  <a:lnTo>
                    <a:pt x="677" y="9915"/>
                  </a:lnTo>
                  <a:lnTo>
                    <a:pt x="678" y="9894"/>
                  </a:lnTo>
                  <a:lnTo>
                    <a:pt x="678" y="9866"/>
                  </a:lnTo>
                  <a:lnTo>
                    <a:pt x="677" y="9831"/>
                  </a:lnTo>
                  <a:lnTo>
                    <a:pt x="674" y="9790"/>
                  </a:lnTo>
                  <a:lnTo>
                    <a:pt x="674" y="9764"/>
                  </a:lnTo>
                  <a:lnTo>
                    <a:pt x="673" y="9724"/>
                  </a:lnTo>
                  <a:lnTo>
                    <a:pt x="673" y="9673"/>
                  </a:lnTo>
                  <a:lnTo>
                    <a:pt x="674" y="9620"/>
                  </a:lnTo>
                  <a:lnTo>
                    <a:pt x="675" y="9565"/>
                  </a:lnTo>
                  <a:lnTo>
                    <a:pt x="676" y="9515"/>
                  </a:lnTo>
                  <a:lnTo>
                    <a:pt x="678" y="9476"/>
                  </a:lnTo>
                  <a:lnTo>
                    <a:pt x="679" y="9451"/>
                  </a:lnTo>
                  <a:lnTo>
                    <a:pt x="682" y="9422"/>
                  </a:lnTo>
                  <a:lnTo>
                    <a:pt x="684" y="9405"/>
                  </a:lnTo>
                  <a:lnTo>
                    <a:pt x="685" y="9393"/>
                  </a:lnTo>
                  <a:lnTo>
                    <a:pt x="687" y="9385"/>
                  </a:lnTo>
                  <a:lnTo>
                    <a:pt x="689" y="9378"/>
                  </a:lnTo>
                  <a:lnTo>
                    <a:pt x="692" y="9368"/>
                  </a:lnTo>
                  <a:lnTo>
                    <a:pt x="696" y="9353"/>
                  </a:lnTo>
                  <a:lnTo>
                    <a:pt x="704" y="9330"/>
                  </a:lnTo>
                  <a:lnTo>
                    <a:pt x="713" y="9310"/>
                  </a:lnTo>
                  <a:lnTo>
                    <a:pt x="733" y="9264"/>
                  </a:lnTo>
                  <a:lnTo>
                    <a:pt x="753" y="9220"/>
                  </a:lnTo>
                  <a:lnTo>
                    <a:pt x="763" y="9199"/>
                  </a:lnTo>
                  <a:lnTo>
                    <a:pt x="1300" y="7915"/>
                  </a:lnTo>
                  <a:lnTo>
                    <a:pt x="1278" y="7924"/>
                  </a:lnTo>
                  <a:lnTo>
                    <a:pt x="1258" y="7934"/>
                  </a:lnTo>
                  <a:lnTo>
                    <a:pt x="1239" y="7945"/>
                  </a:lnTo>
                  <a:lnTo>
                    <a:pt x="1223" y="7958"/>
                  </a:lnTo>
                  <a:lnTo>
                    <a:pt x="1208" y="7971"/>
                  </a:lnTo>
                  <a:lnTo>
                    <a:pt x="1195" y="7987"/>
                  </a:lnTo>
                  <a:lnTo>
                    <a:pt x="1182" y="8003"/>
                  </a:lnTo>
                  <a:lnTo>
                    <a:pt x="1171" y="8019"/>
                  </a:lnTo>
                  <a:lnTo>
                    <a:pt x="1160" y="8037"/>
                  </a:lnTo>
                  <a:lnTo>
                    <a:pt x="1150" y="8055"/>
                  </a:lnTo>
                  <a:lnTo>
                    <a:pt x="1141" y="8076"/>
                  </a:lnTo>
                  <a:lnTo>
                    <a:pt x="1131" y="8096"/>
                  </a:lnTo>
                  <a:lnTo>
                    <a:pt x="1113" y="8141"/>
                  </a:lnTo>
                  <a:lnTo>
                    <a:pt x="1094" y="8188"/>
                  </a:lnTo>
                  <a:lnTo>
                    <a:pt x="1074" y="8237"/>
                  </a:lnTo>
                  <a:lnTo>
                    <a:pt x="1056" y="8281"/>
                  </a:lnTo>
                  <a:lnTo>
                    <a:pt x="1039" y="8322"/>
                  </a:lnTo>
                  <a:lnTo>
                    <a:pt x="1023" y="8360"/>
                  </a:lnTo>
                  <a:lnTo>
                    <a:pt x="1006" y="8398"/>
                  </a:lnTo>
                  <a:lnTo>
                    <a:pt x="990" y="8436"/>
                  </a:lnTo>
                  <a:lnTo>
                    <a:pt x="972" y="8479"/>
                  </a:lnTo>
                  <a:lnTo>
                    <a:pt x="952" y="8525"/>
                  </a:lnTo>
                  <a:lnTo>
                    <a:pt x="631" y="9162"/>
                  </a:lnTo>
                  <a:lnTo>
                    <a:pt x="630" y="9111"/>
                  </a:lnTo>
                  <a:lnTo>
                    <a:pt x="629" y="9062"/>
                  </a:lnTo>
                  <a:lnTo>
                    <a:pt x="628" y="9013"/>
                  </a:lnTo>
                  <a:lnTo>
                    <a:pt x="625" y="8966"/>
                  </a:lnTo>
                  <a:lnTo>
                    <a:pt x="620" y="8874"/>
                  </a:lnTo>
                  <a:lnTo>
                    <a:pt x="613" y="8785"/>
                  </a:lnTo>
                  <a:lnTo>
                    <a:pt x="607" y="8699"/>
                  </a:lnTo>
                  <a:lnTo>
                    <a:pt x="600" y="8616"/>
                  </a:lnTo>
                  <a:lnTo>
                    <a:pt x="598" y="8575"/>
                  </a:lnTo>
                  <a:lnTo>
                    <a:pt x="596" y="8534"/>
                  </a:lnTo>
                  <a:lnTo>
                    <a:pt x="594" y="8494"/>
                  </a:lnTo>
                  <a:lnTo>
                    <a:pt x="593" y="8454"/>
                  </a:lnTo>
                  <a:lnTo>
                    <a:pt x="593" y="8414"/>
                  </a:lnTo>
                  <a:lnTo>
                    <a:pt x="593" y="8374"/>
                  </a:lnTo>
                  <a:lnTo>
                    <a:pt x="595" y="8335"/>
                  </a:lnTo>
                  <a:lnTo>
                    <a:pt x="597" y="8294"/>
                  </a:lnTo>
                  <a:lnTo>
                    <a:pt x="601" y="8255"/>
                  </a:lnTo>
                  <a:lnTo>
                    <a:pt x="606" y="8214"/>
                  </a:lnTo>
                  <a:lnTo>
                    <a:pt x="612" y="8174"/>
                  </a:lnTo>
                  <a:lnTo>
                    <a:pt x="619" y="8133"/>
                  </a:lnTo>
                  <a:lnTo>
                    <a:pt x="628" y="8092"/>
                  </a:lnTo>
                  <a:lnTo>
                    <a:pt x="639" y="8050"/>
                  </a:lnTo>
                  <a:lnTo>
                    <a:pt x="651" y="8008"/>
                  </a:lnTo>
                  <a:lnTo>
                    <a:pt x="666" y="7965"/>
                  </a:lnTo>
                  <a:lnTo>
                    <a:pt x="682" y="7922"/>
                  </a:lnTo>
                  <a:lnTo>
                    <a:pt x="700" y="7877"/>
                  </a:lnTo>
                  <a:lnTo>
                    <a:pt x="720" y="7833"/>
                  </a:lnTo>
                  <a:lnTo>
                    <a:pt x="742" y="7787"/>
                  </a:lnTo>
                  <a:lnTo>
                    <a:pt x="780" y="7715"/>
                  </a:lnTo>
                  <a:lnTo>
                    <a:pt x="818" y="7646"/>
                  </a:lnTo>
                  <a:lnTo>
                    <a:pt x="857" y="7578"/>
                  </a:lnTo>
                  <a:lnTo>
                    <a:pt x="896" y="7511"/>
                  </a:lnTo>
                  <a:lnTo>
                    <a:pt x="937" y="7444"/>
                  </a:lnTo>
                  <a:lnTo>
                    <a:pt x="977" y="7377"/>
                  </a:lnTo>
                  <a:lnTo>
                    <a:pt x="1018" y="7311"/>
                  </a:lnTo>
                  <a:lnTo>
                    <a:pt x="1056" y="7244"/>
                  </a:lnTo>
                  <a:lnTo>
                    <a:pt x="1094" y="7178"/>
                  </a:lnTo>
                  <a:lnTo>
                    <a:pt x="1130" y="7109"/>
                  </a:lnTo>
                  <a:lnTo>
                    <a:pt x="1149" y="7074"/>
                  </a:lnTo>
                  <a:lnTo>
                    <a:pt x="1166" y="7040"/>
                  </a:lnTo>
                  <a:lnTo>
                    <a:pt x="1182" y="7004"/>
                  </a:lnTo>
                  <a:lnTo>
                    <a:pt x="1198" y="6969"/>
                  </a:lnTo>
                  <a:lnTo>
                    <a:pt x="1213" y="6934"/>
                  </a:lnTo>
                  <a:lnTo>
                    <a:pt x="1228" y="6897"/>
                  </a:lnTo>
                  <a:lnTo>
                    <a:pt x="1242" y="6861"/>
                  </a:lnTo>
                  <a:lnTo>
                    <a:pt x="1256" y="6823"/>
                  </a:lnTo>
                  <a:lnTo>
                    <a:pt x="1268" y="6785"/>
                  </a:lnTo>
                  <a:lnTo>
                    <a:pt x="1280" y="6746"/>
                  </a:lnTo>
                  <a:lnTo>
                    <a:pt x="1290" y="6708"/>
                  </a:lnTo>
                  <a:lnTo>
                    <a:pt x="1300" y="6667"/>
                  </a:lnTo>
                  <a:lnTo>
                    <a:pt x="1204" y="6667"/>
                  </a:lnTo>
                  <a:lnTo>
                    <a:pt x="1197" y="6699"/>
                  </a:lnTo>
                  <a:lnTo>
                    <a:pt x="1187" y="6731"/>
                  </a:lnTo>
                  <a:lnTo>
                    <a:pt x="1176" y="6766"/>
                  </a:lnTo>
                  <a:lnTo>
                    <a:pt x="1164" y="6801"/>
                  </a:lnTo>
                  <a:lnTo>
                    <a:pt x="1151" y="6837"/>
                  </a:lnTo>
                  <a:lnTo>
                    <a:pt x="1135" y="6875"/>
                  </a:lnTo>
                  <a:lnTo>
                    <a:pt x="1119" y="6913"/>
                  </a:lnTo>
                  <a:lnTo>
                    <a:pt x="1101" y="6953"/>
                  </a:lnTo>
                  <a:lnTo>
                    <a:pt x="1083" y="6993"/>
                  </a:lnTo>
                  <a:lnTo>
                    <a:pt x="1064" y="7034"/>
                  </a:lnTo>
                  <a:lnTo>
                    <a:pt x="1044" y="7075"/>
                  </a:lnTo>
                  <a:lnTo>
                    <a:pt x="1023" y="7117"/>
                  </a:lnTo>
                  <a:lnTo>
                    <a:pt x="1000" y="7159"/>
                  </a:lnTo>
                  <a:lnTo>
                    <a:pt x="978" y="7201"/>
                  </a:lnTo>
                  <a:lnTo>
                    <a:pt x="954" y="7243"/>
                  </a:lnTo>
                  <a:lnTo>
                    <a:pt x="931" y="7286"/>
                  </a:lnTo>
                  <a:lnTo>
                    <a:pt x="881" y="7370"/>
                  </a:lnTo>
                  <a:lnTo>
                    <a:pt x="832" y="7452"/>
                  </a:lnTo>
                  <a:lnTo>
                    <a:pt x="781" y="7533"/>
                  </a:lnTo>
                  <a:lnTo>
                    <a:pt x="729" y="7610"/>
                  </a:lnTo>
                  <a:lnTo>
                    <a:pt x="704" y="7646"/>
                  </a:lnTo>
                  <a:lnTo>
                    <a:pt x="679" y="7682"/>
                  </a:lnTo>
                  <a:lnTo>
                    <a:pt x="653" y="7717"/>
                  </a:lnTo>
                  <a:lnTo>
                    <a:pt x="629" y="7750"/>
                  </a:lnTo>
                  <a:lnTo>
                    <a:pt x="605" y="7782"/>
                  </a:lnTo>
                  <a:lnTo>
                    <a:pt x="581" y="7811"/>
                  </a:lnTo>
                  <a:lnTo>
                    <a:pt x="558" y="7840"/>
                  </a:lnTo>
                  <a:lnTo>
                    <a:pt x="535" y="7867"/>
                  </a:lnTo>
                  <a:lnTo>
                    <a:pt x="535" y="7752"/>
                  </a:lnTo>
                  <a:lnTo>
                    <a:pt x="534" y="7649"/>
                  </a:lnTo>
                  <a:lnTo>
                    <a:pt x="534" y="7559"/>
                  </a:lnTo>
                  <a:lnTo>
                    <a:pt x="534" y="7479"/>
                  </a:lnTo>
                  <a:lnTo>
                    <a:pt x="536" y="7406"/>
                  </a:lnTo>
                  <a:lnTo>
                    <a:pt x="540" y="7340"/>
                  </a:lnTo>
                  <a:lnTo>
                    <a:pt x="542" y="7308"/>
                  </a:lnTo>
                  <a:lnTo>
                    <a:pt x="545" y="7278"/>
                  </a:lnTo>
                  <a:lnTo>
                    <a:pt x="548" y="7247"/>
                  </a:lnTo>
                  <a:lnTo>
                    <a:pt x="552" y="7218"/>
                  </a:lnTo>
                  <a:lnTo>
                    <a:pt x="557" y="7189"/>
                  </a:lnTo>
                  <a:lnTo>
                    <a:pt x="563" y="7158"/>
                  </a:lnTo>
                  <a:lnTo>
                    <a:pt x="569" y="7129"/>
                  </a:lnTo>
                  <a:lnTo>
                    <a:pt x="577" y="7098"/>
                  </a:lnTo>
                  <a:lnTo>
                    <a:pt x="585" y="7067"/>
                  </a:lnTo>
                  <a:lnTo>
                    <a:pt x="595" y="7035"/>
                  </a:lnTo>
                  <a:lnTo>
                    <a:pt x="605" y="7001"/>
                  </a:lnTo>
                  <a:lnTo>
                    <a:pt x="617" y="6966"/>
                  </a:lnTo>
                  <a:lnTo>
                    <a:pt x="644" y="6891"/>
                  </a:lnTo>
                  <a:lnTo>
                    <a:pt x="678" y="6807"/>
                  </a:lnTo>
                  <a:lnTo>
                    <a:pt x="716" y="6713"/>
                  </a:lnTo>
                  <a:lnTo>
                    <a:pt x="760" y="6606"/>
                  </a:lnTo>
                  <a:lnTo>
                    <a:pt x="775" y="6573"/>
                  </a:lnTo>
                  <a:lnTo>
                    <a:pt x="791" y="6541"/>
                  </a:lnTo>
                  <a:lnTo>
                    <a:pt x="806" y="6508"/>
                  </a:lnTo>
                  <a:lnTo>
                    <a:pt x="822" y="6477"/>
                  </a:lnTo>
                  <a:lnTo>
                    <a:pt x="856" y="6413"/>
                  </a:lnTo>
                  <a:lnTo>
                    <a:pt x="891" y="6351"/>
                  </a:lnTo>
                  <a:lnTo>
                    <a:pt x="928" y="6289"/>
                  </a:lnTo>
                  <a:lnTo>
                    <a:pt x="964" y="6227"/>
                  </a:lnTo>
                  <a:lnTo>
                    <a:pt x="1000" y="6165"/>
                  </a:lnTo>
                  <a:lnTo>
                    <a:pt x="1035" y="6102"/>
                  </a:lnTo>
                  <a:lnTo>
                    <a:pt x="1052" y="6071"/>
                  </a:lnTo>
                  <a:lnTo>
                    <a:pt x="1069" y="6040"/>
                  </a:lnTo>
                  <a:lnTo>
                    <a:pt x="1084" y="6007"/>
                  </a:lnTo>
                  <a:lnTo>
                    <a:pt x="1099" y="5976"/>
                  </a:lnTo>
                  <a:lnTo>
                    <a:pt x="1114" y="5943"/>
                  </a:lnTo>
                  <a:lnTo>
                    <a:pt x="1127" y="5911"/>
                  </a:lnTo>
                  <a:lnTo>
                    <a:pt x="1141" y="5879"/>
                  </a:lnTo>
                  <a:lnTo>
                    <a:pt x="1153" y="5845"/>
                  </a:lnTo>
                  <a:lnTo>
                    <a:pt x="1164" y="5812"/>
                  </a:lnTo>
                  <a:lnTo>
                    <a:pt x="1173" y="5777"/>
                  </a:lnTo>
                  <a:lnTo>
                    <a:pt x="1182" y="5743"/>
                  </a:lnTo>
                  <a:lnTo>
                    <a:pt x="1189" y="5708"/>
                  </a:lnTo>
                  <a:lnTo>
                    <a:pt x="1195" y="5673"/>
                  </a:lnTo>
                  <a:lnTo>
                    <a:pt x="1200" y="5638"/>
                  </a:lnTo>
                  <a:lnTo>
                    <a:pt x="1203" y="5601"/>
                  </a:lnTo>
                  <a:lnTo>
                    <a:pt x="1204" y="5565"/>
                  </a:lnTo>
                  <a:lnTo>
                    <a:pt x="1178" y="5584"/>
                  </a:lnTo>
                  <a:lnTo>
                    <a:pt x="1158" y="5602"/>
                  </a:lnTo>
                  <a:lnTo>
                    <a:pt x="1141" y="5618"/>
                  </a:lnTo>
                  <a:lnTo>
                    <a:pt x="1128" y="5633"/>
                  </a:lnTo>
                  <a:lnTo>
                    <a:pt x="1123" y="5640"/>
                  </a:lnTo>
                  <a:lnTo>
                    <a:pt x="1118" y="5647"/>
                  </a:lnTo>
                  <a:lnTo>
                    <a:pt x="1115" y="5653"/>
                  </a:lnTo>
                  <a:lnTo>
                    <a:pt x="1112" y="5660"/>
                  </a:lnTo>
                  <a:lnTo>
                    <a:pt x="1107" y="5674"/>
                  </a:lnTo>
                  <a:lnTo>
                    <a:pt x="1103" y="5688"/>
                  </a:lnTo>
                  <a:lnTo>
                    <a:pt x="1098" y="5721"/>
                  </a:lnTo>
                  <a:lnTo>
                    <a:pt x="1090" y="5762"/>
                  </a:lnTo>
                  <a:lnTo>
                    <a:pt x="1083" y="5786"/>
                  </a:lnTo>
                  <a:lnTo>
                    <a:pt x="1074" y="5815"/>
                  </a:lnTo>
                  <a:lnTo>
                    <a:pt x="1062" y="5847"/>
                  </a:lnTo>
                  <a:lnTo>
                    <a:pt x="1046" y="5885"/>
                  </a:lnTo>
                  <a:lnTo>
                    <a:pt x="488" y="6860"/>
                  </a:lnTo>
                  <a:lnTo>
                    <a:pt x="488" y="6758"/>
                  </a:lnTo>
                  <a:lnTo>
                    <a:pt x="487" y="6665"/>
                  </a:lnTo>
                  <a:lnTo>
                    <a:pt x="487" y="6580"/>
                  </a:lnTo>
                  <a:lnTo>
                    <a:pt x="486" y="6501"/>
                  </a:lnTo>
                  <a:lnTo>
                    <a:pt x="487" y="6428"/>
                  </a:lnTo>
                  <a:lnTo>
                    <a:pt x="488" y="6360"/>
                  </a:lnTo>
                  <a:lnTo>
                    <a:pt x="491" y="6294"/>
                  </a:lnTo>
                  <a:lnTo>
                    <a:pt x="495" y="6231"/>
                  </a:lnTo>
                  <a:lnTo>
                    <a:pt x="497" y="6200"/>
                  </a:lnTo>
                  <a:lnTo>
                    <a:pt x="500" y="6169"/>
                  </a:lnTo>
                  <a:lnTo>
                    <a:pt x="504" y="6139"/>
                  </a:lnTo>
                  <a:lnTo>
                    <a:pt x="508" y="6107"/>
                  </a:lnTo>
                  <a:lnTo>
                    <a:pt x="513" y="6077"/>
                  </a:lnTo>
                  <a:lnTo>
                    <a:pt x="518" y="6046"/>
                  </a:lnTo>
                  <a:lnTo>
                    <a:pt x="524" y="6014"/>
                  </a:lnTo>
                  <a:lnTo>
                    <a:pt x="530" y="5982"/>
                  </a:lnTo>
                  <a:lnTo>
                    <a:pt x="539" y="5949"/>
                  </a:lnTo>
                  <a:lnTo>
                    <a:pt x="547" y="5915"/>
                  </a:lnTo>
                  <a:lnTo>
                    <a:pt x="555" y="5881"/>
                  </a:lnTo>
                  <a:lnTo>
                    <a:pt x="565" y="5845"/>
                  </a:lnTo>
                  <a:lnTo>
                    <a:pt x="587" y="5770"/>
                  </a:lnTo>
                  <a:lnTo>
                    <a:pt x="612" y="5689"/>
                  </a:lnTo>
                  <a:lnTo>
                    <a:pt x="634" y="5624"/>
                  </a:lnTo>
                  <a:lnTo>
                    <a:pt x="656" y="5563"/>
                  </a:lnTo>
                  <a:lnTo>
                    <a:pt x="679" y="5502"/>
                  </a:lnTo>
                  <a:lnTo>
                    <a:pt x="702" y="5443"/>
                  </a:lnTo>
                  <a:lnTo>
                    <a:pt x="726" y="5385"/>
                  </a:lnTo>
                  <a:lnTo>
                    <a:pt x="749" y="5330"/>
                  </a:lnTo>
                  <a:lnTo>
                    <a:pt x="773" y="5275"/>
                  </a:lnTo>
                  <a:lnTo>
                    <a:pt x="799" y="5220"/>
                  </a:lnTo>
                  <a:lnTo>
                    <a:pt x="824" y="5168"/>
                  </a:lnTo>
                  <a:lnTo>
                    <a:pt x="849" y="5115"/>
                  </a:lnTo>
                  <a:lnTo>
                    <a:pt x="875" y="5063"/>
                  </a:lnTo>
                  <a:lnTo>
                    <a:pt x="903" y="5010"/>
                  </a:lnTo>
                  <a:lnTo>
                    <a:pt x="930" y="4957"/>
                  </a:lnTo>
                  <a:lnTo>
                    <a:pt x="957" y="4905"/>
                  </a:lnTo>
                  <a:lnTo>
                    <a:pt x="985" y="4851"/>
                  </a:lnTo>
                  <a:lnTo>
                    <a:pt x="1013" y="4797"/>
                  </a:lnTo>
                  <a:lnTo>
                    <a:pt x="977" y="4800"/>
                  </a:lnTo>
                  <a:lnTo>
                    <a:pt x="948" y="4804"/>
                  </a:lnTo>
                  <a:lnTo>
                    <a:pt x="935" y="4806"/>
                  </a:lnTo>
                  <a:lnTo>
                    <a:pt x="923" y="4808"/>
                  </a:lnTo>
                  <a:lnTo>
                    <a:pt x="912" y="4810"/>
                  </a:lnTo>
                  <a:lnTo>
                    <a:pt x="902" y="4813"/>
                  </a:lnTo>
                  <a:lnTo>
                    <a:pt x="891" y="4817"/>
                  </a:lnTo>
                  <a:lnTo>
                    <a:pt x="883" y="4823"/>
                  </a:lnTo>
                  <a:lnTo>
                    <a:pt x="874" y="4828"/>
                  </a:lnTo>
                  <a:lnTo>
                    <a:pt x="866" y="4835"/>
                  </a:lnTo>
                  <a:lnTo>
                    <a:pt x="859" y="4842"/>
                  </a:lnTo>
                  <a:lnTo>
                    <a:pt x="851" y="4851"/>
                  </a:lnTo>
                  <a:lnTo>
                    <a:pt x="844" y="4862"/>
                  </a:lnTo>
                  <a:lnTo>
                    <a:pt x="836" y="4874"/>
                  </a:lnTo>
                  <a:lnTo>
                    <a:pt x="820" y="4904"/>
                  </a:lnTo>
                  <a:lnTo>
                    <a:pt x="802" y="4941"/>
                  </a:lnTo>
                  <a:lnTo>
                    <a:pt x="782" y="4988"/>
                  </a:lnTo>
                  <a:lnTo>
                    <a:pt x="756" y="5044"/>
                  </a:lnTo>
                  <a:lnTo>
                    <a:pt x="727" y="5111"/>
                  </a:lnTo>
                  <a:lnTo>
                    <a:pt x="692" y="5191"/>
                  </a:lnTo>
                  <a:lnTo>
                    <a:pt x="649" y="5283"/>
                  </a:lnTo>
                  <a:lnTo>
                    <a:pt x="600" y="5390"/>
                  </a:lnTo>
                  <a:lnTo>
                    <a:pt x="488" y="5612"/>
                  </a:lnTo>
                  <a:lnTo>
                    <a:pt x="488" y="5519"/>
                  </a:lnTo>
                  <a:lnTo>
                    <a:pt x="489" y="5428"/>
                  </a:lnTo>
                  <a:lnTo>
                    <a:pt x="492" y="5340"/>
                  </a:lnTo>
                  <a:lnTo>
                    <a:pt x="496" y="5255"/>
                  </a:lnTo>
                  <a:lnTo>
                    <a:pt x="501" y="5172"/>
                  </a:lnTo>
                  <a:lnTo>
                    <a:pt x="507" y="5091"/>
                  </a:lnTo>
                  <a:lnTo>
                    <a:pt x="511" y="5051"/>
                  </a:lnTo>
                  <a:lnTo>
                    <a:pt x="516" y="5013"/>
                  </a:lnTo>
                  <a:lnTo>
                    <a:pt x="520" y="4974"/>
                  </a:lnTo>
                  <a:lnTo>
                    <a:pt x="526" y="4936"/>
                  </a:lnTo>
                  <a:lnTo>
                    <a:pt x="531" y="4898"/>
                  </a:lnTo>
                  <a:lnTo>
                    <a:pt x="539" y="4861"/>
                  </a:lnTo>
                  <a:lnTo>
                    <a:pt x="546" y="4825"/>
                  </a:lnTo>
                  <a:lnTo>
                    <a:pt x="553" y="4788"/>
                  </a:lnTo>
                  <a:lnTo>
                    <a:pt x="561" y="4753"/>
                  </a:lnTo>
                  <a:lnTo>
                    <a:pt x="570" y="4717"/>
                  </a:lnTo>
                  <a:lnTo>
                    <a:pt x="579" y="4682"/>
                  </a:lnTo>
                  <a:lnTo>
                    <a:pt x="589" y="4647"/>
                  </a:lnTo>
                  <a:lnTo>
                    <a:pt x="599" y="4613"/>
                  </a:lnTo>
                  <a:lnTo>
                    <a:pt x="611" y="4579"/>
                  </a:lnTo>
                  <a:lnTo>
                    <a:pt x="622" y="4545"/>
                  </a:lnTo>
                  <a:lnTo>
                    <a:pt x="635" y="4512"/>
                  </a:lnTo>
                  <a:lnTo>
                    <a:pt x="648" y="4478"/>
                  </a:lnTo>
                  <a:lnTo>
                    <a:pt x="664" y="4445"/>
                  </a:lnTo>
                  <a:lnTo>
                    <a:pt x="678" y="4412"/>
                  </a:lnTo>
                  <a:lnTo>
                    <a:pt x="694" y="4380"/>
                  </a:lnTo>
                  <a:lnTo>
                    <a:pt x="709" y="4351"/>
                  </a:lnTo>
                  <a:lnTo>
                    <a:pt x="725" y="4321"/>
                  </a:lnTo>
                  <a:lnTo>
                    <a:pt x="741" y="4293"/>
                  </a:lnTo>
                  <a:lnTo>
                    <a:pt x="758" y="4264"/>
                  </a:lnTo>
                  <a:lnTo>
                    <a:pt x="793" y="4208"/>
                  </a:lnTo>
                  <a:lnTo>
                    <a:pt x="828" y="4152"/>
                  </a:lnTo>
                  <a:lnTo>
                    <a:pt x="864" y="4098"/>
                  </a:lnTo>
                  <a:lnTo>
                    <a:pt x="901" y="4042"/>
                  </a:lnTo>
                  <a:lnTo>
                    <a:pt x="937" y="3987"/>
                  </a:lnTo>
                  <a:lnTo>
                    <a:pt x="972" y="3931"/>
                  </a:lnTo>
                  <a:lnTo>
                    <a:pt x="989" y="3902"/>
                  </a:lnTo>
                  <a:lnTo>
                    <a:pt x="1005" y="3873"/>
                  </a:lnTo>
                  <a:lnTo>
                    <a:pt x="1022" y="3843"/>
                  </a:lnTo>
                  <a:lnTo>
                    <a:pt x="1037" y="3814"/>
                  </a:lnTo>
                  <a:lnTo>
                    <a:pt x="1052" y="3784"/>
                  </a:lnTo>
                  <a:lnTo>
                    <a:pt x="1066" y="3753"/>
                  </a:lnTo>
                  <a:lnTo>
                    <a:pt x="1079" y="3722"/>
                  </a:lnTo>
                  <a:lnTo>
                    <a:pt x="1092" y="3690"/>
                  </a:lnTo>
                  <a:lnTo>
                    <a:pt x="1104" y="3657"/>
                  </a:lnTo>
                  <a:lnTo>
                    <a:pt x="1114" y="3624"/>
                  </a:lnTo>
                  <a:lnTo>
                    <a:pt x="1124" y="3589"/>
                  </a:lnTo>
                  <a:lnTo>
                    <a:pt x="1133" y="3555"/>
                  </a:lnTo>
                  <a:lnTo>
                    <a:pt x="1142" y="3518"/>
                  </a:lnTo>
                  <a:lnTo>
                    <a:pt x="1148" y="3482"/>
                  </a:lnTo>
                  <a:lnTo>
                    <a:pt x="1153" y="3445"/>
                  </a:lnTo>
                  <a:lnTo>
                    <a:pt x="1157" y="3406"/>
                  </a:lnTo>
                  <a:lnTo>
                    <a:pt x="1137" y="3412"/>
                  </a:lnTo>
                  <a:lnTo>
                    <a:pt x="1117" y="3419"/>
                  </a:lnTo>
                  <a:lnTo>
                    <a:pt x="1100" y="3426"/>
                  </a:lnTo>
                  <a:lnTo>
                    <a:pt x="1085" y="3434"/>
                  </a:lnTo>
                  <a:lnTo>
                    <a:pt x="1071" y="3445"/>
                  </a:lnTo>
                  <a:lnTo>
                    <a:pt x="1058" y="3454"/>
                  </a:lnTo>
                  <a:lnTo>
                    <a:pt x="1046" y="3465"/>
                  </a:lnTo>
                  <a:lnTo>
                    <a:pt x="1035" y="3476"/>
                  </a:lnTo>
                  <a:lnTo>
                    <a:pt x="1026" y="3488"/>
                  </a:lnTo>
                  <a:lnTo>
                    <a:pt x="1017" y="3501"/>
                  </a:lnTo>
                  <a:lnTo>
                    <a:pt x="1008" y="3515"/>
                  </a:lnTo>
                  <a:lnTo>
                    <a:pt x="1001" y="3530"/>
                  </a:lnTo>
                  <a:lnTo>
                    <a:pt x="994" y="3545"/>
                  </a:lnTo>
                  <a:lnTo>
                    <a:pt x="987" y="3561"/>
                  </a:lnTo>
                  <a:lnTo>
                    <a:pt x="981" y="3577"/>
                  </a:lnTo>
                  <a:lnTo>
                    <a:pt x="975" y="3595"/>
                  </a:lnTo>
                  <a:lnTo>
                    <a:pt x="951" y="3672"/>
                  </a:lnTo>
                  <a:lnTo>
                    <a:pt x="921" y="3760"/>
                  </a:lnTo>
                  <a:lnTo>
                    <a:pt x="911" y="3785"/>
                  </a:lnTo>
                  <a:lnTo>
                    <a:pt x="901" y="3810"/>
                  </a:lnTo>
                  <a:lnTo>
                    <a:pt x="889" y="3835"/>
                  </a:lnTo>
                  <a:lnTo>
                    <a:pt x="877" y="3861"/>
                  </a:lnTo>
                  <a:lnTo>
                    <a:pt x="863" y="3888"/>
                  </a:lnTo>
                  <a:lnTo>
                    <a:pt x="848" y="3915"/>
                  </a:lnTo>
                  <a:lnTo>
                    <a:pt x="832" y="3944"/>
                  </a:lnTo>
                  <a:lnTo>
                    <a:pt x="814" y="3972"/>
                  </a:lnTo>
                  <a:lnTo>
                    <a:pt x="789" y="4011"/>
                  </a:lnTo>
                  <a:lnTo>
                    <a:pt x="763" y="4047"/>
                  </a:lnTo>
                  <a:lnTo>
                    <a:pt x="740" y="4081"/>
                  </a:lnTo>
                  <a:lnTo>
                    <a:pt x="717" y="4115"/>
                  </a:lnTo>
                  <a:lnTo>
                    <a:pt x="694" y="4149"/>
                  </a:lnTo>
                  <a:lnTo>
                    <a:pt x="670" y="4184"/>
                  </a:lnTo>
                  <a:lnTo>
                    <a:pt x="646" y="4220"/>
                  </a:lnTo>
                  <a:lnTo>
                    <a:pt x="621" y="4260"/>
                  </a:lnTo>
                  <a:lnTo>
                    <a:pt x="440" y="4557"/>
                  </a:lnTo>
                  <a:lnTo>
                    <a:pt x="441" y="4482"/>
                  </a:lnTo>
                  <a:lnTo>
                    <a:pt x="443" y="4411"/>
                  </a:lnTo>
                  <a:lnTo>
                    <a:pt x="446" y="4344"/>
                  </a:lnTo>
                  <a:lnTo>
                    <a:pt x="450" y="4279"/>
                  </a:lnTo>
                  <a:lnTo>
                    <a:pt x="456" y="4217"/>
                  </a:lnTo>
                  <a:lnTo>
                    <a:pt x="463" y="4157"/>
                  </a:lnTo>
                  <a:lnTo>
                    <a:pt x="470" y="4101"/>
                  </a:lnTo>
                  <a:lnTo>
                    <a:pt x="479" y="4046"/>
                  </a:lnTo>
                  <a:lnTo>
                    <a:pt x="489" y="3993"/>
                  </a:lnTo>
                  <a:lnTo>
                    <a:pt x="500" y="3942"/>
                  </a:lnTo>
                  <a:lnTo>
                    <a:pt x="512" y="3892"/>
                  </a:lnTo>
                  <a:lnTo>
                    <a:pt x="525" y="3844"/>
                  </a:lnTo>
                  <a:lnTo>
                    <a:pt x="540" y="3797"/>
                  </a:lnTo>
                  <a:lnTo>
                    <a:pt x="554" y="3751"/>
                  </a:lnTo>
                  <a:lnTo>
                    <a:pt x="570" y="3706"/>
                  </a:lnTo>
                  <a:lnTo>
                    <a:pt x="587" y="3661"/>
                  </a:lnTo>
                  <a:lnTo>
                    <a:pt x="604" y="3617"/>
                  </a:lnTo>
                  <a:lnTo>
                    <a:pt x="622" y="3572"/>
                  </a:lnTo>
                  <a:lnTo>
                    <a:pt x="641" y="3529"/>
                  </a:lnTo>
                  <a:lnTo>
                    <a:pt x="662" y="3484"/>
                  </a:lnTo>
                  <a:lnTo>
                    <a:pt x="703" y="3393"/>
                  </a:lnTo>
                  <a:lnTo>
                    <a:pt x="747" y="3300"/>
                  </a:lnTo>
                  <a:lnTo>
                    <a:pt x="794" y="3201"/>
                  </a:lnTo>
                  <a:lnTo>
                    <a:pt x="842" y="3095"/>
                  </a:lnTo>
                  <a:lnTo>
                    <a:pt x="867" y="3040"/>
                  </a:lnTo>
                  <a:lnTo>
                    <a:pt x="893" y="2982"/>
                  </a:lnTo>
                  <a:lnTo>
                    <a:pt x="919" y="2921"/>
                  </a:lnTo>
                  <a:lnTo>
                    <a:pt x="946" y="2858"/>
                  </a:lnTo>
                  <a:lnTo>
                    <a:pt x="960" y="2823"/>
                  </a:lnTo>
                  <a:lnTo>
                    <a:pt x="976" y="2787"/>
                  </a:lnTo>
                  <a:lnTo>
                    <a:pt x="992" y="2753"/>
                  </a:lnTo>
                  <a:lnTo>
                    <a:pt x="1008" y="2718"/>
                  </a:lnTo>
                  <a:lnTo>
                    <a:pt x="1042" y="2648"/>
                  </a:lnTo>
                  <a:lnTo>
                    <a:pt x="1074" y="2578"/>
                  </a:lnTo>
                  <a:lnTo>
                    <a:pt x="1089" y="2543"/>
                  </a:lnTo>
                  <a:lnTo>
                    <a:pt x="1103" y="2509"/>
                  </a:lnTo>
                  <a:lnTo>
                    <a:pt x="1116" y="2475"/>
                  </a:lnTo>
                  <a:lnTo>
                    <a:pt x="1128" y="2439"/>
                  </a:lnTo>
                  <a:lnTo>
                    <a:pt x="1139" y="2405"/>
                  </a:lnTo>
                  <a:lnTo>
                    <a:pt x="1147" y="2371"/>
                  </a:lnTo>
                  <a:lnTo>
                    <a:pt x="1150" y="2354"/>
                  </a:lnTo>
                  <a:lnTo>
                    <a:pt x="1153" y="2337"/>
                  </a:lnTo>
                  <a:lnTo>
                    <a:pt x="1155" y="2320"/>
                  </a:lnTo>
                  <a:lnTo>
                    <a:pt x="1157" y="2302"/>
                  </a:lnTo>
                  <a:lnTo>
                    <a:pt x="1138" y="2309"/>
                  </a:lnTo>
                  <a:lnTo>
                    <a:pt x="1120" y="2316"/>
                  </a:lnTo>
                  <a:lnTo>
                    <a:pt x="1103" y="2324"/>
                  </a:lnTo>
                  <a:lnTo>
                    <a:pt x="1086" y="2334"/>
                  </a:lnTo>
                  <a:lnTo>
                    <a:pt x="1071" y="2345"/>
                  </a:lnTo>
                  <a:lnTo>
                    <a:pt x="1056" y="2357"/>
                  </a:lnTo>
                  <a:lnTo>
                    <a:pt x="1042" y="2370"/>
                  </a:lnTo>
                  <a:lnTo>
                    <a:pt x="1029" y="2384"/>
                  </a:lnTo>
                  <a:lnTo>
                    <a:pt x="1015" y="2400"/>
                  </a:lnTo>
                  <a:lnTo>
                    <a:pt x="1002" y="2416"/>
                  </a:lnTo>
                  <a:lnTo>
                    <a:pt x="991" y="2432"/>
                  </a:lnTo>
                  <a:lnTo>
                    <a:pt x="980" y="2449"/>
                  </a:lnTo>
                  <a:lnTo>
                    <a:pt x="969" y="2468"/>
                  </a:lnTo>
                  <a:lnTo>
                    <a:pt x="959" y="2487"/>
                  </a:lnTo>
                  <a:lnTo>
                    <a:pt x="949" y="2506"/>
                  </a:lnTo>
                  <a:lnTo>
                    <a:pt x="939" y="2526"/>
                  </a:lnTo>
                  <a:lnTo>
                    <a:pt x="921" y="2568"/>
                  </a:lnTo>
                  <a:lnTo>
                    <a:pt x="904" y="2610"/>
                  </a:lnTo>
                  <a:lnTo>
                    <a:pt x="887" y="2653"/>
                  </a:lnTo>
                  <a:lnTo>
                    <a:pt x="871" y="2696"/>
                  </a:lnTo>
                  <a:lnTo>
                    <a:pt x="856" y="2740"/>
                  </a:lnTo>
                  <a:lnTo>
                    <a:pt x="841" y="2783"/>
                  </a:lnTo>
                  <a:lnTo>
                    <a:pt x="825" y="2825"/>
                  </a:lnTo>
                  <a:lnTo>
                    <a:pt x="809" y="2864"/>
                  </a:lnTo>
                  <a:lnTo>
                    <a:pt x="488" y="3501"/>
                  </a:lnTo>
                  <a:lnTo>
                    <a:pt x="487" y="3416"/>
                  </a:lnTo>
                  <a:lnTo>
                    <a:pt x="484" y="3327"/>
                  </a:lnTo>
                  <a:lnTo>
                    <a:pt x="482" y="3237"/>
                  </a:lnTo>
                  <a:lnTo>
                    <a:pt x="480" y="3147"/>
                  </a:lnTo>
                  <a:lnTo>
                    <a:pt x="481" y="3102"/>
                  </a:lnTo>
                  <a:lnTo>
                    <a:pt x="481" y="3058"/>
                  </a:lnTo>
                  <a:lnTo>
                    <a:pt x="483" y="3014"/>
                  </a:lnTo>
                  <a:lnTo>
                    <a:pt x="486" y="2971"/>
                  </a:lnTo>
                  <a:lnTo>
                    <a:pt x="490" y="2928"/>
                  </a:lnTo>
                  <a:lnTo>
                    <a:pt x="496" y="2887"/>
                  </a:lnTo>
                  <a:lnTo>
                    <a:pt x="503" y="2846"/>
                  </a:lnTo>
                  <a:lnTo>
                    <a:pt x="512" y="2807"/>
                  </a:lnTo>
                  <a:lnTo>
                    <a:pt x="640" y="2552"/>
                  </a:lnTo>
                  <a:lnTo>
                    <a:pt x="666" y="2505"/>
                  </a:lnTo>
                  <a:lnTo>
                    <a:pt x="688" y="2458"/>
                  </a:lnTo>
                  <a:lnTo>
                    <a:pt x="710" y="2411"/>
                  </a:lnTo>
                  <a:lnTo>
                    <a:pt x="732" y="2363"/>
                  </a:lnTo>
                  <a:lnTo>
                    <a:pt x="752" y="2316"/>
                  </a:lnTo>
                  <a:lnTo>
                    <a:pt x="772" y="2268"/>
                  </a:lnTo>
                  <a:lnTo>
                    <a:pt x="793" y="2220"/>
                  </a:lnTo>
                  <a:lnTo>
                    <a:pt x="813" y="2173"/>
                  </a:lnTo>
                  <a:lnTo>
                    <a:pt x="833" y="2125"/>
                  </a:lnTo>
                  <a:lnTo>
                    <a:pt x="853" y="2078"/>
                  </a:lnTo>
                  <a:lnTo>
                    <a:pt x="873" y="2030"/>
                  </a:lnTo>
                  <a:lnTo>
                    <a:pt x="895" y="1983"/>
                  </a:lnTo>
                  <a:lnTo>
                    <a:pt x="918" y="1937"/>
                  </a:lnTo>
                  <a:lnTo>
                    <a:pt x="941" y="1891"/>
                  </a:lnTo>
                  <a:lnTo>
                    <a:pt x="966" y="1847"/>
                  </a:lnTo>
                  <a:lnTo>
                    <a:pt x="992" y="1802"/>
                  </a:lnTo>
                  <a:lnTo>
                    <a:pt x="1036" y="1734"/>
                  </a:lnTo>
                  <a:lnTo>
                    <a:pt x="1075" y="1676"/>
                  </a:lnTo>
                  <a:lnTo>
                    <a:pt x="1093" y="1647"/>
                  </a:lnTo>
                  <a:lnTo>
                    <a:pt x="1111" y="1619"/>
                  </a:lnTo>
                  <a:lnTo>
                    <a:pt x="1127" y="1591"/>
                  </a:lnTo>
                  <a:lnTo>
                    <a:pt x="1143" y="1562"/>
                  </a:lnTo>
                  <a:lnTo>
                    <a:pt x="1156" y="1532"/>
                  </a:lnTo>
                  <a:lnTo>
                    <a:pt x="1169" y="1501"/>
                  </a:lnTo>
                  <a:lnTo>
                    <a:pt x="1174" y="1483"/>
                  </a:lnTo>
                  <a:lnTo>
                    <a:pt x="1179" y="1466"/>
                  </a:lnTo>
                  <a:lnTo>
                    <a:pt x="1184" y="1449"/>
                  </a:lnTo>
                  <a:lnTo>
                    <a:pt x="1188" y="1430"/>
                  </a:lnTo>
                  <a:lnTo>
                    <a:pt x="1192" y="1410"/>
                  </a:lnTo>
                  <a:lnTo>
                    <a:pt x="1195" y="1390"/>
                  </a:lnTo>
                  <a:lnTo>
                    <a:pt x="1198" y="1369"/>
                  </a:lnTo>
                  <a:lnTo>
                    <a:pt x="1200" y="1347"/>
                  </a:lnTo>
                  <a:lnTo>
                    <a:pt x="1202" y="1323"/>
                  </a:lnTo>
                  <a:lnTo>
                    <a:pt x="1203" y="1299"/>
                  </a:lnTo>
                  <a:lnTo>
                    <a:pt x="1204" y="1274"/>
                  </a:lnTo>
                  <a:lnTo>
                    <a:pt x="1204" y="1247"/>
                  </a:lnTo>
                  <a:lnTo>
                    <a:pt x="1109" y="1247"/>
                  </a:lnTo>
                  <a:lnTo>
                    <a:pt x="1107" y="1275"/>
                  </a:lnTo>
                  <a:lnTo>
                    <a:pt x="1104" y="1303"/>
                  </a:lnTo>
                  <a:lnTo>
                    <a:pt x="1100" y="1331"/>
                  </a:lnTo>
                  <a:lnTo>
                    <a:pt x="1094" y="1360"/>
                  </a:lnTo>
                  <a:lnTo>
                    <a:pt x="1086" y="1388"/>
                  </a:lnTo>
                  <a:lnTo>
                    <a:pt x="1078" y="1416"/>
                  </a:lnTo>
                  <a:lnTo>
                    <a:pt x="1068" y="1445"/>
                  </a:lnTo>
                  <a:lnTo>
                    <a:pt x="1057" y="1473"/>
                  </a:lnTo>
                  <a:lnTo>
                    <a:pt x="1045" y="1502"/>
                  </a:lnTo>
                  <a:lnTo>
                    <a:pt x="1032" y="1530"/>
                  </a:lnTo>
                  <a:lnTo>
                    <a:pt x="1018" y="1559"/>
                  </a:lnTo>
                  <a:lnTo>
                    <a:pt x="1002" y="1588"/>
                  </a:lnTo>
                  <a:lnTo>
                    <a:pt x="971" y="1645"/>
                  </a:lnTo>
                  <a:lnTo>
                    <a:pt x="938" y="1702"/>
                  </a:lnTo>
                  <a:lnTo>
                    <a:pt x="903" y="1760"/>
                  </a:lnTo>
                  <a:lnTo>
                    <a:pt x="867" y="1816"/>
                  </a:lnTo>
                  <a:lnTo>
                    <a:pt x="831" y="1874"/>
                  </a:lnTo>
                  <a:lnTo>
                    <a:pt x="796" y="1930"/>
                  </a:lnTo>
                  <a:lnTo>
                    <a:pt x="761" y="1987"/>
                  </a:lnTo>
                  <a:lnTo>
                    <a:pt x="729" y="2042"/>
                  </a:lnTo>
                  <a:lnTo>
                    <a:pt x="714" y="2070"/>
                  </a:lnTo>
                  <a:lnTo>
                    <a:pt x="700" y="2098"/>
                  </a:lnTo>
                  <a:lnTo>
                    <a:pt x="686" y="2125"/>
                  </a:lnTo>
                  <a:lnTo>
                    <a:pt x="673" y="2153"/>
                  </a:lnTo>
                  <a:lnTo>
                    <a:pt x="641" y="2217"/>
                  </a:lnTo>
                  <a:lnTo>
                    <a:pt x="622" y="2252"/>
                  </a:lnTo>
                  <a:lnTo>
                    <a:pt x="612" y="2269"/>
                  </a:lnTo>
                  <a:lnTo>
                    <a:pt x="601" y="2282"/>
                  </a:lnTo>
                  <a:lnTo>
                    <a:pt x="584" y="2302"/>
                  </a:lnTo>
                  <a:lnTo>
                    <a:pt x="584" y="2244"/>
                  </a:lnTo>
                  <a:lnTo>
                    <a:pt x="586" y="2189"/>
                  </a:lnTo>
                  <a:lnTo>
                    <a:pt x="588" y="2137"/>
                  </a:lnTo>
                  <a:lnTo>
                    <a:pt x="591" y="2090"/>
                  </a:lnTo>
                  <a:lnTo>
                    <a:pt x="595" y="2044"/>
                  </a:lnTo>
                  <a:lnTo>
                    <a:pt x="599" y="2002"/>
                  </a:lnTo>
                  <a:lnTo>
                    <a:pt x="604" y="1959"/>
                  </a:lnTo>
                  <a:lnTo>
                    <a:pt x="608" y="1919"/>
                  </a:lnTo>
                  <a:lnTo>
                    <a:pt x="613" y="1877"/>
                  </a:lnTo>
                  <a:lnTo>
                    <a:pt x="617" y="1835"/>
                  </a:lnTo>
                  <a:lnTo>
                    <a:pt x="621" y="1792"/>
                  </a:lnTo>
                  <a:lnTo>
                    <a:pt x="625" y="1748"/>
                  </a:lnTo>
                  <a:lnTo>
                    <a:pt x="628" y="1700"/>
                  </a:lnTo>
                  <a:lnTo>
                    <a:pt x="630" y="1649"/>
                  </a:lnTo>
                  <a:lnTo>
                    <a:pt x="632" y="1595"/>
                  </a:lnTo>
                  <a:lnTo>
                    <a:pt x="632" y="1536"/>
                  </a:lnTo>
                  <a:lnTo>
                    <a:pt x="632" y="1441"/>
                  </a:lnTo>
                  <a:lnTo>
                    <a:pt x="632" y="1352"/>
                  </a:lnTo>
                  <a:lnTo>
                    <a:pt x="634" y="1269"/>
                  </a:lnTo>
                  <a:lnTo>
                    <a:pt x="637" y="1191"/>
                  </a:lnTo>
                  <a:lnTo>
                    <a:pt x="641" y="1118"/>
                  </a:lnTo>
                  <a:lnTo>
                    <a:pt x="647" y="1051"/>
                  </a:lnTo>
                  <a:lnTo>
                    <a:pt x="655" y="989"/>
                  </a:lnTo>
                  <a:lnTo>
                    <a:pt x="666" y="932"/>
                  </a:lnTo>
                  <a:lnTo>
                    <a:pt x="678" y="880"/>
                  </a:lnTo>
                  <a:lnTo>
                    <a:pt x="693" y="832"/>
                  </a:lnTo>
                  <a:lnTo>
                    <a:pt x="711" y="790"/>
                  </a:lnTo>
                  <a:lnTo>
                    <a:pt x="732" y="750"/>
                  </a:lnTo>
                  <a:lnTo>
                    <a:pt x="756" y="717"/>
                  </a:lnTo>
                  <a:lnTo>
                    <a:pt x="785" y="686"/>
                  </a:lnTo>
                  <a:lnTo>
                    <a:pt x="817" y="660"/>
                  </a:lnTo>
                  <a:lnTo>
                    <a:pt x="852" y="637"/>
                  </a:lnTo>
                  <a:lnTo>
                    <a:pt x="892" y="619"/>
                  </a:lnTo>
                  <a:lnTo>
                    <a:pt x="937" y="602"/>
                  </a:lnTo>
                  <a:lnTo>
                    <a:pt x="986" y="590"/>
                  </a:lnTo>
                  <a:lnTo>
                    <a:pt x="1041" y="581"/>
                  </a:lnTo>
                  <a:lnTo>
                    <a:pt x="1101" y="575"/>
                  </a:lnTo>
                  <a:lnTo>
                    <a:pt x="1166" y="572"/>
                  </a:lnTo>
                  <a:lnTo>
                    <a:pt x="1236" y="572"/>
                  </a:lnTo>
                  <a:lnTo>
                    <a:pt x="1313" y="574"/>
                  </a:lnTo>
                  <a:lnTo>
                    <a:pt x="1397" y="578"/>
                  </a:lnTo>
                  <a:lnTo>
                    <a:pt x="1485" y="584"/>
                  </a:lnTo>
                  <a:lnTo>
                    <a:pt x="1581" y="593"/>
                  </a:lnTo>
                  <a:lnTo>
                    <a:pt x="1684" y="604"/>
                  </a:lnTo>
                  <a:lnTo>
                    <a:pt x="1794" y="617"/>
                  </a:lnTo>
                  <a:lnTo>
                    <a:pt x="1911" y="631"/>
                  </a:lnTo>
                  <a:lnTo>
                    <a:pt x="2036" y="646"/>
                  </a:lnTo>
                  <a:lnTo>
                    <a:pt x="2169" y="662"/>
                  </a:lnTo>
                  <a:lnTo>
                    <a:pt x="2369" y="689"/>
                  </a:lnTo>
                  <a:lnTo>
                    <a:pt x="2566" y="713"/>
                  </a:lnTo>
                  <a:lnTo>
                    <a:pt x="2760" y="738"/>
                  </a:lnTo>
                  <a:lnTo>
                    <a:pt x="2953" y="762"/>
                  </a:lnTo>
                  <a:lnTo>
                    <a:pt x="3143" y="785"/>
                  </a:lnTo>
                  <a:lnTo>
                    <a:pt x="3332" y="808"/>
                  </a:lnTo>
                  <a:lnTo>
                    <a:pt x="3520" y="829"/>
                  </a:lnTo>
                  <a:lnTo>
                    <a:pt x="3709" y="849"/>
                  </a:lnTo>
                  <a:lnTo>
                    <a:pt x="3898" y="869"/>
                  </a:lnTo>
                  <a:lnTo>
                    <a:pt x="4087" y="886"/>
                  </a:lnTo>
                  <a:lnTo>
                    <a:pt x="4278" y="902"/>
                  </a:lnTo>
                  <a:lnTo>
                    <a:pt x="4470" y="917"/>
                  </a:lnTo>
                  <a:lnTo>
                    <a:pt x="4665" y="930"/>
                  </a:lnTo>
                  <a:lnTo>
                    <a:pt x="4862" y="942"/>
                  </a:lnTo>
                  <a:lnTo>
                    <a:pt x="4961" y="947"/>
                  </a:lnTo>
                  <a:lnTo>
                    <a:pt x="5062" y="951"/>
                  </a:lnTo>
                  <a:lnTo>
                    <a:pt x="5164" y="955"/>
                  </a:lnTo>
                  <a:lnTo>
                    <a:pt x="5267" y="958"/>
                  </a:lnTo>
                  <a:lnTo>
                    <a:pt x="8550" y="973"/>
                  </a:lnTo>
                  <a:lnTo>
                    <a:pt x="8588" y="977"/>
                  </a:lnTo>
                  <a:lnTo>
                    <a:pt x="8631" y="980"/>
                  </a:lnTo>
                  <a:lnTo>
                    <a:pt x="8679" y="981"/>
                  </a:lnTo>
                  <a:lnTo>
                    <a:pt x="8729" y="981"/>
                  </a:lnTo>
                  <a:lnTo>
                    <a:pt x="8783" y="980"/>
                  </a:lnTo>
                  <a:lnTo>
                    <a:pt x="8840" y="978"/>
                  </a:lnTo>
                  <a:lnTo>
                    <a:pt x="8899" y="975"/>
                  </a:lnTo>
                  <a:lnTo>
                    <a:pt x="8962" y="971"/>
                  </a:lnTo>
                  <a:lnTo>
                    <a:pt x="9091" y="962"/>
                  </a:lnTo>
                  <a:lnTo>
                    <a:pt x="9227" y="953"/>
                  </a:lnTo>
                  <a:lnTo>
                    <a:pt x="9297" y="949"/>
                  </a:lnTo>
                  <a:lnTo>
                    <a:pt x="9366" y="945"/>
                  </a:lnTo>
                  <a:lnTo>
                    <a:pt x="9437" y="941"/>
                  </a:lnTo>
                  <a:lnTo>
                    <a:pt x="9508" y="938"/>
                  </a:lnTo>
                  <a:lnTo>
                    <a:pt x="9577" y="937"/>
                  </a:lnTo>
                  <a:lnTo>
                    <a:pt x="9647" y="936"/>
                  </a:lnTo>
                  <a:lnTo>
                    <a:pt x="9715" y="937"/>
                  </a:lnTo>
                  <a:lnTo>
                    <a:pt x="9783" y="939"/>
                  </a:lnTo>
                  <a:lnTo>
                    <a:pt x="9848" y="942"/>
                  </a:lnTo>
                  <a:lnTo>
                    <a:pt x="9913" y="947"/>
                  </a:lnTo>
                  <a:lnTo>
                    <a:pt x="9974" y="955"/>
                  </a:lnTo>
                  <a:lnTo>
                    <a:pt x="10034" y="964"/>
                  </a:lnTo>
                  <a:lnTo>
                    <a:pt x="10091" y="976"/>
                  </a:lnTo>
                  <a:lnTo>
                    <a:pt x="10145" y="990"/>
                  </a:lnTo>
                  <a:lnTo>
                    <a:pt x="10195" y="1007"/>
                  </a:lnTo>
                  <a:lnTo>
                    <a:pt x="10243" y="1028"/>
                  </a:lnTo>
                  <a:lnTo>
                    <a:pt x="10286" y="1050"/>
                  </a:lnTo>
                  <a:lnTo>
                    <a:pt x="10325" y="1076"/>
                  </a:lnTo>
                  <a:lnTo>
                    <a:pt x="10360" y="1106"/>
                  </a:lnTo>
                  <a:lnTo>
                    <a:pt x="10390" y="1139"/>
                  </a:lnTo>
                  <a:lnTo>
                    <a:pt x="10425" y="1190"/>
                  </a:lnTo>
                  <a:lnTo>
                    <a:pt x="10455" y="1245"/>
                  </a:lnTo>
                  <a:lnTo>
                    <a:pt x="10483" y="1306"/>
                  </a:lnTo>
                  <a:lnTo>
                    <a:pt x="10505" y="1372"/>
                  </a:lnTo>
                  <a:lnTo>
                    <a:pt x="10524" y="1441"/>
                  </a:lnTo>
                  <a:lnTo>
                    <a:pt x="10540" y="1515"/>
                  </a:lnTo>
                  <a:lnTo>
                    <a:pt x="10552" y="1592"/>
                  </a:lnTo>
                  <a:lnTo>
                    <a:pt x="10561" y="1673"/>
                  </a:lnTo>
                  <a:lnTo>
                    <a:pt x="10567" y="1756"/>
                  </a:lnTo>
                  <a:lnTo>
                    <a:pt x="10571" y="1842"/>
                  </a:lnTo>
                  <a:lnTo>
                    <a:pt x="10572" y="1930"/>
                  </a:lnTo>
                  <a:lnTo>
                    <a:pt x="10571" y="2021"/>
                  </a:lnTo>
                  <a:lnTo>
                    <a:pt x="10567" y="2113"/>
                  </a:lnTo>
                  <a:lnTo>
                    <a:pt x="10562" y="2206"/>
                  </a:lnTo>
                  <a:lnTo>
                    <a:pt x="10555" y="2300"/>
                  </a:lnTo>
                  <a:lnTo>
                    <a:pt x="10547" y="2396"/>
                  </a:lnTo>
                  <a:lnTo>
                    <a:pt x="10537" y="2491"/>
                  </a:lnTo>
                  <a:lnTo>
                    <a:pt x="10526" y="2586"/>
                  </a:lnTo>
                  <a:lnTo>
                    <a:pt x="10515" y="2681"/>
                  </a:lnTo>
                  <a:lnTo>
                    <a:pt x="10503" y="2776"/>
                  </a:lnTo>
                  <a:lnTo>
                    <a:pt x="10477" y="2962"/>
                  </a:lnTo>
                  <a:lnTo>
                    <a:pt x="10451" y="3141"/>
                  </a:lnTo>
                  <a:lnTo>
                    <a:pt x="10426" y="3312"/>
                  </a:lnTo>
                  <a:lnTo>
                    <a:pt x="10405" y="3471"/>
                  </a:lnTo>
                  <a:lnTo>
                    <a:pt x="10396" y="3545"/>
                  </a:lnTo>
                  <a:lnTo>
                    <a:pt x="10389" y="3615"/>
                  </a:lnTo>
                  <a:lnTo>
                    <a:pt x="10383" y="3681"/>
                  </a:lnTo>
                  <a:lnTo>
                    <a:pt x="10379" y="3743"/>
                  </a:lnTo>
                  <a:lnTo>
                    <a:pt x="10371" y="3896"/>
                  </a:lnTo>
                  <a:lnTo>
                    <a:pt x="10364" y="4050"/>
                  </a:lnTo>
                  <a:lnTo>
                    <a:pt x="10359" y="4205"/>
                  </a:lnTo>
                  <a:lnTo>
                    <a:pt x="10354" y="4360"/>
                  </a:lnTo>
                  <a:lnTo>
                    <a:pt x="10350" y="4517"/>
                  </a:lnTo>
                  <a:lnTo>
                    <a:pt x="10346" y="4674"/>
                  </a:lnTo>
                  <a:lnTo>
                    <a:pt x="10344" y="4832"/>
                  </a:lnTo>
                  <a:lnTo>
                    <a:pt x="10341" y="4990"/>
                  </a:lnTo>
                  <a:lnTo>
                    <a:pt x="10340" y="5148"/>
                  </a:lnTo>
                  <a:lnTo>
                    <a:pt x="10339" y="5307"/>
                  </a:lnTo>
                  <a:lnTo>
                    <a:pt x="10339" y="5466"/>
                  </a:lnTo>
                  <a:lnTo>
                    <a:pt x="10339" y="5625"/>
                  </a:lnTo>
                  <a:lnTo>
                    <a:pt x="10341" y="5945"/>
                  </a:lnTo>
                  <a:lnTo>
                    <a:pt x="10345" y="6265"/>
                  </a:lnTo>
                  <a:lnTo>
                    <a:pt x="10350" y="6585"/>
                  </a:lnTo>
                  <a:lnTo>
                    <a:pt x="10355" y="6905"/>
                  </a:lnTo>
                  <a:lnTo>
                    <a:pt x="10360" y="7223"/>
                  </a:lnTo>
                  <a:lnTo>
                    <a:pt x="10365" y="7540"/>
                  </a:lnTo>
                  <a:lnTo>
                    <a:pt x="10370" y="7854"/>
                  </a:lnTo>
                  <a:lnTo>
                    <a:pt x="10374" y="8166"/>
                  </a:lnTo>
                  <a:lnTo>
                    <a:pt x="10377" y="8474"/>
                  </a:lnTo>
                  <a:lnTo>
                    <a:pt x="10377" y="8778"/>
                  </a:lnTo>
                  <a:lnTo>
                    <a:pt x="10377" y="8984"/>
                  </a:lnTo>
                  <a:lnTo>
                    <a:pt x="10375" y="9194"/>
                  </a:lnTo>
                  <a:lnTo>
                    <a:pt x="10373" y="9405"/>
                  </a:lnTo>
                  <a:lnTo>
                    <a:pt x="10369" y="9619"/>
                  </a:lnTo>
                  <a:lnTo>
                    <a:pt x="10366" y="9835"/>
                  </a:lnTo>
                  <a:lnTo>
                    <a:pt x="10362" y="10052"/>
                  </a:lnTo>
                  <a:lnTo>
                    <a:pt x="10359" y="10271"/>
                  </a:lnTo>
                  <a:lnTo>
                    <a:pt x="10356" y="10488"/>
                  </a:lnTo>
                  <a:lnTo>
                    <a:pt x="10354" y="10707"/>
                  </a:lnTo>
                  <a:lnTo>
                    <a:pt x="10352" y="10924"/>
                  </a:lnTo>
                  <a:lnTo>
                    <a:pt x="10352" y="11141"/>
                  </a:lnTo>
                  <a:lnTo>
                    <a:pt x="10353" y="11355"/>
                  </a:lnTo>
                  <a:lnTo>
                    <a:pt x="10356" y="11567"/>
                  </a:lnTo>
                  <a:lnTo>
                    <a:pt x="10361" y="11776"/>
                  </a:lnTo>
                  <a:lnTo>
                    <a:pt x="10364" y="11880"/>
                  </a:lnTo>
                  <a:lnTo>
                    <a:pt x="10368" y="11982"/>
                  </a:lnTo>
                  <a:lnTo>
                    <a:pt x="10372" y="12083"/>
                  </a:lnTo>
                  <a:lnTo>
                    <a:pt x="10377" y="12184"/>
                  </a:lnTo>
                  <a:lnTo>
                    <a:pt x="10476" y="13814"/>
                  </a:lnTo>
                  <a:lnTo>
                    <a:pt x="10476" y="13862"/>
                  </a:lnTo>
                  <a:lnTo>
                    <a:pt x="10476" y="13913"/>
                  </a:lnTo>
                  <a:lnTo>
                    <a:pt x="10474" y="13963"/>
                  </a:lnTo>
                  <a:lnTo>
                    <a:pt x="10472" y="14015"/>
                  </a:lnTo>
                  <a:lnTo>
                    <a:pt x="10470" y="14068"/>
                  </a:lnTo>
                  <a:lnTo>
                    <a:pt x="10466" y="14121"/>
                  </a:lnTo>
                  <a:lnTo>
                    <a:pt x="10463" y="14175"/>
                  </a:lnTo>
                  <a:lnTo>
                    <a:pt x="10457" y="14229"/>
                  </a:lnTo>
                  <a:lnTo>
                    <a:pt x="10447" y="14338"/>
                  </a:lnTo>
                  <a:lnTo>
                    <a:pt x="10435" y="14447"/>
                  </a:lnTo>
                  <a:lnTo>
                    <a:pt x="10422" y="14557"/>
                  </a:lnTo>
                  <a:lnTo>
                    <a:pt x="10409" y="14665"/>
                  </a:lnTo>
                  <a:lnTo>
                    <a:pt x="10395" y="14771"/>
                  </a:lnTo>
                  <a:lnTo>
                    <a:pt x="10382" y="14876"/>
                  </a:lnTo>
                  <a:lnTo>
                    <a:pt x="10369" y="14976"/>
                  </a:lnTo>
                  <a:lnTo>
                    <a:pt x="10357" y="15072"/>
                  </a:lnTo>
                  <a:lnTo>
                    <a:pt x="10347" y="15163"/>
                  </a:lnTo>
                  <a:lnTo>
                    <a:pt x="10338" y="15248"/>
                  </a:lnTo>
                  <a:lnTo>
                    <a:pt x="10335" y="15289"/>
                  </a:lnTo>
                  <a:lnTo>
                    <a:pt x="10332" y="15327"/>
                  </a:lnTo>
                  <a:lnTo>
                    <a:pt x="10330" y="15364"/>
                  </a:lnTo>
                  <a:lnTo>
                    <a:pt x="10329" y="15398"/>
                  </a:lnTo>
                  <a:lnTo>
                    <a:pt x="10253" y="15358"/>
                  </a:lnTo>
                  <a:lnTo>
                    <a:pt x="10178" y="15318"/>
                  </a:lnTo>
                  <a:lnTo>
                    <a:pt x="10107" y="15280"/>
                  </a:lnTo>
                  <a:lnTo>
                    <a:pt x="10036" y="15241"/>
                  </a:lnTo>
                  <a:lnTo>
                    <a:pt x="9966" y="15203"/>
                  </a:lnTo>
                  <a:lnTo>
                    <a:pt x="9895" y="15161"/>
                  </a:lnTo>
                  <a:lnTo>
                    <a:pt x="9822" y="15119"/>
                  </a:lnTo>
                  <a:lnTo>
                    <a:pt x="9747" y="15071"/>
                  </a:lnTo>
                  <a:lnTo>
                    <a:pt x="9675" y="15026"/>
                  </a:lnTo>
                  <a:lnTo>
                    <a:pt x="9604" y="14980"/>
                  </a:lnTo>
                  <a:lnTo>
                    <a:pt x="9536" y="14936"/>
                  </a:lnTo>
                  <a:lnTo>
                    <a:pt x="9467" y="14893"/>
                  </a:lnTo>
                  <a:lnTo>
                    <a:pt x="9398" y="14849"/>
                  </a:lnTo>
                  <a:lnTo>
                    <a:pt x="9328" y="14808"/>
                  </a:lnTo>
                  <a:lnTo>
                    <a:pt x="9256" y="14766"/>
                  </a:lnTo>
                  <a:lnTo>
                    <a:pt x="9183" y="14726"/>
                  </a:lnTo>
                  <a:lnTo>
                    <a:pt x="9184" y="14663"/>
                  </a:lnTo>
                  <a:lnTo>
                    <a:pt x="9186" y="14613"/>
                  </a:lnTo>
                  <a:lnTo>
                    <a:pt x="9187" y="14593"/>
                  </a:lnTo>
                  <a:lnTo>
                    <a:pt x="9190" y="14574"/>
                  </a:lnTo>
                  <a:lnTo>
                    <a:pt x="9192" y="14557"/>
                  </a:lnTo>
                  <a:lnTo>
                    <a:pt x="9195" y="14541"/>
                  </a:lnTo>
                  <a:lnTo>
                    <a:pt x="9201" y="14509"/>
                  </a:lnTo>
                  <a:lnTo>
                    <a:pt x="9209" y="14476"/>
                  </a:lnTo>
                  <a:lnTo>
                    <a:pt x="9219" y="14437"/>
                  </a:lnTo>
                  <a:lnTo>
                    <a:pt x="9230" y="14391"/>
                  </a:lnTo>
                  <a:lnTo>
                    <a:pt x="9135" y="14391"/>
                  </a:lnTo>
                  <a:lnTo>
                    <a:pt x="9125" y="14429"/>
                  </a:lnTo>
                  <a:lnTo>
                    <a:pt x="9117" y="14463"/>
                  </a:lnTo>
                  <a:lnTo>
                    <a:pt x="9109" y="14493"/>
                  </a:lnTo>
                  <a:lnTo>
                    <a:pt x="9102" y="14522"/>
                  </a:lnTo>
                  <a:lnTo>
                    <a:pt x="9097" y="14553"/>
                  </a:lnTo>
                  <a:lnTo>
                    <a:pt x="9092" y="14587"/>
                  </a:lnTo>
                  <a:lnTo>
                    <a:pt x="9089" y="14629"/>
                  </a:lnTo>
                  <a:lnTo>
                    <a:pt x="9087" y="14678"/>
                  </a:lnTo>
                  <a:lnTo>
                    <a:pt x="8995" y="14631"/>
                  </a:lnTo>
                  <a:lnTo>
                    <a:pt x="8931" y="14599"/>
                  </a:lnTo>
                  <a:lnTo>
                    <a:pt x="8906" y="14587"/>
                  </a:lnTo>
                  <a:lnTo>
                    <a:pt x="8886" y="14576"/>
                  </a:lnTo>
                  <a:lnTo>
                    <a:pt x="8869" y="14566"/>
                  </a:lnTo>
                  <a:lnTo>
                    <a:pt x="8855" y="14555"/>
                  </a:lnTo>
                  <a:lnTo>
                    <a:pt x="8842" y="14543"/>
                  </a:lnTo>
                  <a:lnTo>
                    <a:pt x="8829" y="14527"/>
                  </a:lnTo>
                  <a:lnTo>
                    <a:pt x="8816" y="14510"/>
                  </a:lnTo>
                  <a:lnTo>
                    <a:pt x="8801" y="14488"/>
                  </a:lnTo>
                  <a:lnTo>
                    <a:pt x="8761" y="14429"/>
                  </a:lnTo>
                  <a:lnTo>
                    <a:pt x="8705" y="14342"/>
                  </a:lnTo>
                  <a:lnTo>
                    <a:pt x="8712" y="14316"/>
                  </a:lnTo>
                  <a:lnTo>
                    <a:pt x="8720" y="14288"/>
                  </a:lnTo>
                  <a:lnTo>
                    <a:pt x="8730" y="14261"/>
                  </a:lnTo>
                  <a:lnTo>
                    <a:pt x="8740" y="14235"/>
                  </a:lnTo>
                  <a:lnTo>
                    <a:pt x="8752" y="14208"/>
                  </a:lnTo>
                  <a:lnTo>
                    <a:pt x="8764" y="14182"/>
                  </a:lnTo>
                  <a:lnTo>
                    <a:pt x="8776" y="14156"/>
                  </a:lnTo>
                  <a:lnTo>
                    <a:pt x="8791" y="14129"/>
                  </a:lnTo>
                  <a:lnTo>
                    <a:pt x="8819" y="14078"/>
                  </a:lnTo>
                  <a:lnTo>
                    <a:pt x="8848" y="14027"/>
                  </a:lnTo>
                  <a:lnTo>
                    <a:pt x="8877" y="13978"/>
                  </a:lnTo>
                  <a:lnTo>
                    <a:pt x="8905" y="13928"/>
                  </a:lnTo>
                  <a:lnTo>
                    <a:pt x="8933" y="13880"/>
                  </a:lnTo>
                  <a:lnTo>
                    <a:pt x="8957" y="13833"/>
                  </a:lnTo>
                  <a:lnTo>
                    <a:pt x="8967" y="13809"/>
                  </a:lnTo>
                  <a:lnTo>
                    <a:pt x="8977" y="13787"/>
                  </a:lnTo>
                  <a:lnTo>
                    <a:pt x="8985" y="13765"/>
                  </a:lnTo>
                  <a:lnTo>
                    <a:pt x="8992" y="13743"/>
                  </a:lnTo>
                  <a:lnTo>
                    <a:pt x="8998" y="13720"/>
                  </a:lnTo>
                  <a:lnTo>
                    <a:pt x="9003" y="13698"/>
                  </a:lnTo>
                  <a:lnTo>
                    <a:pt x="9005" y="13677"/>
                  </a:lnTo>
                  <a:lnTo>
                    <a:pt x="9006" y="13656"/>
                  </a:lnTo>
                  <a:lnTo>
                    <a:pt x="9006" y="13635"/>
                  </a:lnTo>
                  <a:lnTo>
                    <a:pt x="9003" y="13615"/>
                  </a:lnTo>
                  <a:lnTo>
                    <a:pt x="8998" y="13595"/>
                  </a:lnTo>
                  <a:lnTo>
                    <a:pt x="8992" y="13575"/>
                  </a:lnTo>
                  <a:lnTo>
                    <a:pt x="8978" y="13581"/>
                  </a:lnTo>
                  <a:lnTo>
                    <a:pt x="8965" y="13588"/>
                  </a:lnTo>
                  <a:lnTo>
                    <a:pt x="8953" y="13595"/>
                  </a:lnTo>
                  <a:lnTo>
                    <a:pt x="8942" y="13602"/>
                  </a:lnTo>
                  <a:lnTo>
                    <a:pt x="8932" y="13610"/>
                  </a:lnTo>
                  <a:lnTo>
                    <a:pt x="8922" y="13619"/>
                  </a:lnTo>
                  <a:lnTo>
                    <a:pt x="8913" y="13628"/>
                  </a:lnTo>
                  <a:lnTo>
                    <a:pt x="8903" y="13637"/>
                  </a:lnTo>
                  <a:lnTo>
                    <a:pt x="8895" y="13647"/>
                  </a:lnTo>
                  <a:lnTo>
                    <a:pt x="8888" y="13658"/>
                  </a:lnTo>
                  <a:lnTo>
                    <a:pt x="8880" y="13669"/>
                  </a:lnTo>
                  <a:lnTo>
                    <a:pt x="8874" y="13680"/>
                  </a:lnTo>
                  <a:lnTo>
                    <a:pt x="8861" y="13702"/>
                  </a:lnTo>
                  <a:lnTo>
                    <a:pt x="8850" y="13727"/>
                  </a:lnTo>
                  <a:lnTo>
                    <a:pt x="8828" y="13779"/>
                  </a:lnTo>
                  <a:lnTo>
                    <a:pt x="8805" y="13834"/>
                  </a:lnTo>
                  <a:lnTo>
                    <a:pt x="8792" y="13862"/>
                  </a:lnTo>
                  <a:lnTo>
                    <a:pt x="8777" y="13892"/>
                  </a:lnTo>
                  <a:lnTo>
                    <a:pt x="8762" y="13921"/>
                  </a:lnTo>
                  <a:lnTo>
                    <a:pt x="8744" y="13950"/>
                  </a:lnTo>
                  <a:lnTo>
                    <a:pt x="8704" y="14009"/>
                  </a:lnTo>
                  <a:lnTo>
                    <a:pt x="8667" y="14059"/>
                  </a:lnTo>
                  <a:lnTo>
                    <a:pt x="8651" y="14082"/>
                  </a:lnTo>
                  <a:lnTo>
                    <a:pt x="8636" y="14105"/>
                  </a:lnTo>
                  <a:lnTo>
                    <a:pt x="8623" y="14128"/>
                  </a:lnTo>
                  <a:lnTo>
                    <a:pt x="8610" y="14153"/>
                  </a:lnTo>
                  <a:lnTo>
                    <a:pt x="8599" y="14178"/>
                  </a:lnTo>
                  <a:lnTo>
                    <a:pt x="8590" y="14204"/>
                  </a:lnTo>
                  <a:lnTo>
                    <a:pt x="8585" y="14220"/>
                  </a:lnTo>
                  <a:lnTo>
                    <a:pt x="8581" y="14234"/>
                  </a:lnTo>
                  <a:lnTo>
                    <a:pt x="8578" y="14250"/>
                  </a:lnTo>
                  <a:lnTo>
                    <a:pt x="8575" y="14267"/>
                  </a:lnTo>
                  <a:lnTo>
                    <a:pt x="8569" y="14303"/>
                  </a:lnTo>
                  <a:lnTo>
                    <a:pt x="8565" y="14343"/>
                  </a:lnTo>
                  <a:lnTo>
                    <a:pt x="8563" y="14389"/>
                  </a:lnTo>
                  <a:lnTo>
                    <a:pt x="8562" y="14438"/>
                  </a:lnTo>
                  <a:lnTo>
                    <a:pt x="8515" y="14413"/>
                  </a:lnTo>
                  <a:lnTo>
                    <a:pt x="8473" y="14389"/>
                  </a:lnTo>
                  <a:lnTo>
                    <a:pt x="8452" y="14378"/>
                  </a:lnTo>
                  <a:lnTo>
                    <a:pt x="8431" y="14366"/>
                  </a:lnTo>
                  <a:lnTo>
                    <a:pt x="8410" y="14356"/>
                  </a:lnTo>
                  <a:lnTo>
                    <a:pt x="8389" y="14346"/>
                  </a:lnTo>
                  <a:lnTo>
                    <a:pt x="8367" y="14337"/>
                  </a:lnTo>
                  <a:lnTo>
                    <a:pt x="8345" y="14329"/>
                  </a:lnTo>
                  <a:lnTo>
                    <a:pt x="8321" y="14321"/>
                  </a:lnTo>
                  <a:lnTo>
                    <a:pt x="8296" y="14314"/>
                  </a:lnTo>
                  <a:lnTo>
                    <a:pt x="8270" y="14308"/>
                  </a:lnTo>
                  <a:lnTo>
                    <a:pt x="8242" y="14303"/>
                  </a:lnTo>
                  <a:lnTo>
                    <a:pt x="8212" y="14298"/>
                  </a:lnTo>
                  <a:lnTo>
                    <a:pt x="8179" y="14294"/>
                  </a:lnTo>
                  <a:lnTo>
                    <a:pt x="8194" y="14240"/>
                  </a:lnTo>
                  <a:lnTo>
                    <a:pt x="8208" y="14186"/>
                  </a:lnTo>
                  <a:lnTo>
                    <a:pt x="8224" y="14136"/>
                  </a:lnTo>
                  <a:lnTo>
                    <a:pt x="8241" y="14086"/>
                  </a:lnTo>
                  <a:lnTo>
                    <a:pt x="8258" y="14038"/>
                  </a:lnTo>
                  <a:lnTo>
                    <a:pt x="8277" y="13992"/>
                  </a:lnTo>
                  <a:lnTo>
                    <a:pt x="8296" y="13947"/>
                  </a:lnTo>
                  <a:lnTo>
                    <a:pt x="8317" y="13905"/>
                  </a:lnTo>
                  <a:lnTo>
                    <a:pt x="8337" y="13863"/>
                  </a:lnTo>
                  <a:lnTo>
                    <a:pt x="8358" y="13823"/>
                  </a:lnTo>
                  <a:lnTo>
                    <a:pt x="8379" y="13784"/>
                  </a:lnTo>
                  <a:lnTo>
                    <a:pt x="8401" y="13747"/>
                  </a:lnTo>
                  <a:lnTo>
                    <a:pt x="8422" y="13710"/>
                  </a:lnTo>
                  <a:lnTo>
                    <a:pt x="8445" y="13675"/>
                  </a:lnTo>
                  <a:lnTo>
                    <a:pt x="8467" y="13640"/>
                  </a:lnTo>
                  <a:lnTo>
                    <a:pt x="8488" y="13607"/>
                  </a:lnTo>
                  <a:lnTo>
                    <a:pt x="8531" y="13543"/>
                  </a:lnTo>
                  <a:lnTo>
                    <a:pt x="8573" y="13481"/>
                  </a:lnTo>
                  <a:lnTo>
                    <a:pt x="8613" y="13423"/>
                  </a:lnTo>
                  <a:lnTo>
                    <a:pt x="8649" y="13366"/>
                  </a:lnTo>
                  <a:lnTo>
                    <a:pt x="8666" y="13338"/>
                  </a:lnTo>
                  <a:lnTo>
                    <a:pt x="8683" y="13309"/>
                  </a:lnTo>
                  <a:lnTo>
                    <a:pt x="8698" y="13282"/>
                  </a:lnTo>
                  <a:lnTo>
                    <a:pt x="8711" y="13255"/>
                  </a:lnTo>
                  <a:lnTo>
                    <a:pt x="8724" y="13226"/>
                  </a:lnTo>
                  <a:lnTo>
                    <a:pt x="8735" y="13199"/>
                  </a:lnTo>
                  <a:lnTo>
                    <a:pt x="8745" y="13172"/>
                  </a:lnTo>
                  <a:lnTo>
                    <a:pt x="8753" y="13143"/>
                  </a:lnTo>
                  <a:lnTo>
                    <a:pt x="8725" y="13151"/>
                  </a:lnTo>
                  <a:lnTo>
                    <a:pt x="8701" y="13158"/>
                  </a:lnTo>
                  <a:lnTo>
                    <a:pt x="8680" y="13167"/>
                  </a:lnTo>
                  <a:lnTo>
                    <a:pt x="8660" y="13174"/>
                  </a:lnTo>
                  <a:lnTo>
                    <a:pt x="8644" y="13182"/>
                  </a:lnTo>
                  <a:lnTo>
                    <a:pt x="8630" y="13190"/>
                  </a:lnTo>
                  <a:lnTo>
                    <a:pt x="8617" y="13199"/>
                  </a:lnTo>
                  <a:lnTo>
                    <a:pt x="8606" y="13209"/>
                  </a:lnTo>
                  <a:lnTo>
                    <a:pt x="8596" y="13219"/>
                  </a:lnTo>
                  <a:lnTo>
                    <a:pt x="8586" y="13230"/>
                  </a:lnTo>
                  <a:lnTo>
                    <a:pt x="8575" y="13244"/>
                  </a:lnTo>
                  <a:lnTo>
                    <a:pt x="8565" y="13258"/>
                  </a:lnTo>
                  <a:lnTo>
                    <a:pt x="8541" y="13292"/>
                  </a:lnTo>
                  <a:lnTo>
                    <a:pt x="8512" y="13333"/>
                  </a:lnTo>
                  <a:lnTo>
                    <a:pt x="8477" y="13379"/>
                  </a:lnTo>
                  <a:lnTo>
                    <a:pt x="8442" y="13427"/>
                  </a:lnTo>
                  <a:lnTo>
                    <a:pt x="8405" y="13474"/>
                  </a:lnTo>
                  <a:lnTo>
                    <a:pt x="8369" y="13523"/>
                  </a:lnTo>
                  <a:lnTo>
                    <a:pt x="8334" y="13573"/>
                  </a:lnTo>
                  <a:lnTo>
                    <a:pt x="8298" y="13622"/>
                  </a:lnTo>
                  <a:lnTo>
                    <a:pt x="8265" y="13674"/>
                  </a:lnTo>
                  <a:lnTo>
                    <a:pt x="8233" y="13726"/>
                  </a:lnTo>
                  <a:lnTo>
                    <a:pt x="8218" y="13753"/>
                  </a:lnTo>
                  <a:lnTo>
                    <a:pt x="8203" y="13780"/>
                  </a:lnTo>
                  <a:lnTo>
                    <a:pt x="8188" y="13807"/>
                  </a:lnTo>
                  <a:lnTo>
                    <a:pt x="8175" y="13836"/>
                  </a:lnTo>
                  <a:lnTo>
                    <a:pt x="8162" y="13863"/>
                  </a:lnTo>
                  <a:lnTo>
                    <a:pt x="8150" y="13892"/>
                  </a:lnTo>
                  <a:lnTo>
                    <a:pt x="8139" y="13921"/>
                  </a:lnTo>
                  <a:lnTo>
                    <a:pt x="8129" y="13950"/>
                  </a:lnTo>
                  <a:lnTo>
                    <a:pt x="8119" y="13980"/>
                  </a:lnTo>
                  <a:lnTo>
                    <a:pt x="8111" y="14010"/>
                  </a:lnTo>
                  <a:lnTo>
                    <a:pt x="8104" y="14040"/>
                  </a:lnTo>
                  <a:lnTo>
                    <a:pt x="8098" y="14071"/>
                  </a:lnTo>
                  <a:lnTo>
                    <a:pt x="8092" y="14102"/>
                  </a:lnTo>
                  <a:lnTo>
                    <a:pt x="8089" y="14133"/>
                  </a:lnTo>
                  <a:lnTo>
                    <a:pt x="8086" y="14166"/>
                  </a:lnTo>
                  <a:lnTo>
                    <a:pt x="8084" y="14198"/>
                  </a:lnTo>
                  <a:lnTo>
                    <a:pt x="8051" y="14190"/>
                  </a:lnTo>
                  <a:lnTo>
                    <a:pt x="8023" y="14182"/>
                  </a:lnTo>
                  <a:lnTo>
                    <a:pt x="7997" y="14173"/>
                  </a:lnTo>
                  <a:lnTo>
                    <a:pt x="7973" y="14164"/>
                  </a:lnTo>
                  <a:lnTo>
                    <a:pt x="7931" y="14146"/>
                  </a:lnTo>
                  <a:lnTo>
                    <a:pt x="7893" y="14126"/>
                  </a:lnTo>
                  <a:lnTo>
                    <a:pt x="7855" y="14108"/>
                  </a:lnTo>
                  <a:lnTo>
                    <a:pt x="7812" y="14089"/>
                  </a:lnTo>
                  <a:lnTo>
                    <a:pt x="7789" y="14080"/>
                  </a:lnTo>
                  <a:lnTo>
                    <a:pt x="7763" y="14072"/>
                  </a:lnTo>
                  <a:lnTo>
                    <a:pt x="7734" y="14063"/>
                  </a:lnTo>
                  <a:lnTo>
                    <a:pt x="7701" y="14055"/>
                  </a:lnTo>
                  <a:lnTo>
                    <a:pt x="7703" y="14015"/>
                  </a:lnTo>
                  <a:lnTo>
                    <a:pt x="7707" y="13977"/>
                  </a:lnTo>
                  <a:lnTo>
                    <a:pt x="7714" y="13939"/>
                  </a:lnTo>
                  <a:lnTo>
                    <a:pt x="7722" y="13904"/>
                  </a:lnTo>
                  <a:lnTo>
                    <a:pt x="7731" y="13869"/>
                  </a:lnTo>
                  <a:lnTo>
                    <a:pt x="7742" y="13837"/>
                  </a:lnTo>
                  <a:lnTo>
                    <a:pt x="7755" y="13804"/>
                  </a:lnTo>
                  <a:lnTo>
                    <a:pt x="7768" y="13774"/>
                  </a:lnTo>
                  <a:lnTo>
                    <a:pt x="7783" y="13744"/>
                  </a:lnTo>
                  <a:lnTo>
                    <a:pt x="7798" y="13714"/>
                  </a:lnTo>
                  <a:lnTo>
                    <a:pt x="7815" y="13686"/>
                  </a:lnTo>
                  <a:lnTo>
                    <a:pt x="7833" y="13658"/>
                  </a:lnTo>
                  <a:lnTo>
                    <a:pt x="7869" y="13603"/>
                  </a:lnTo>
                  <a:lnTo>
                    <a:pt x="7907" y="13548"/>
                  </a:lnTo>
                  <a:lnTo>
                    <a:pt x="7945" y="13495"/>
                  </a:lnTo>
                  <a:lnTo>
                    <a:pt x="7983" y="13440"/>
                  </a:lnTo>
                  <a:lnTo>
                    <a:pt x="8001" y="13412"/>
                  </a:lnTo>
                  <a:lnTo>
                    <a:pt x="8018" y="13383"/>
                  </a:lnTo>
                  <a:lnTo>
                    <a:pt x="8035" y="13354"/>
                  </a:lnTo>
                  <a:lnTo>
                    <a:pt x="8051" y="13325"/>
                  </a:lnTo>
                  <a:lnTo>
                    <a:pt x="8066" y="13294"/>
                  </a:lnTo>
                  <a:lnTo>
                    <a:pt x="8080" y="13263"/>
                  </a:lnTo>
                  <a:lnTo>
                    <a:pt x="8093" y="13229"/>
                  </a:lnTo>
                  <a:lnTo>
                    <a:pt x="8104" y="13196"/>
                  </a:lnTo>
                  <a:lnTo>
                    <a:pt x="8113" y="13160"/>
                  </a:lnTo>
                  <a:lnTo>
                    <a:pt x="8121" y="13125"/>
                  </a:lnTo>
                  <a:lnTo>
                    <a:pt x="8127" y="13087"/>
                  </a:lnTo>
                  <a:lnTo>
                    <a:pt x="8132" y="13047"/>
                  </a:lnTo>
                  <a:lnTo>
                    <a:pt x="8117" y="13058"/>
                  </a:lnTo>
                  <a:lnTo>
                    <a:pt x="8101" y="13072"/>
                  </a:lnTo>
                  <a:lnTo>
                    <a:pt x="8084" y="13089"/>
                  </a:lnTo>
                  <a:lnTo>
                    <a:pt x="8065" y="13108"/>
                  </a:lnTo>
                  <a:lnTo>
                    <a:pt x="8046" y="13130"/>
                  </a:lnTo>
                  <a:lnTo>
                    <a:pt x="8026" y="13153"/>
                  </a:lnTo>
                  <a:lnTo>
                    <a:pt x="8006" y="13180"/>
                  </a:lnTo>
                  <a:lnTo>
                    <a:pt x="7985" y="13207"/>
                  </a:lnTo>
                  <a:lnTo>
                    <a:pt x="7940" y="13268"/>
                  </a:lnTo>
                  <a:lnTo>
                    <a:pt x="7895" y="13333"/>
                  </a:lnTo>
                  <a:lnTo>
                    <a:pt x="7850" y="13402"/>
                  </a:lnTo>
                  <a:lnTo>
                    <a:pt x="7804" y="13473"/>
                  </a:lnTo>
                  <a:lnTo>
                    <a:pt x="7760" y="13546"/>
                  </a:lnTo>
                  <a:lnTo>
                    <a:pt x="7719" y="13618"/>
                  </a:lnTo>
                  <a:lnTo>
                    <a:pt x="7679" y="13688"/>
                  </a:lnTo>
                  <a:lnTo>
                    <a:pt x="7645" y="13755"/>
                  </a:lnTo>
                  <a:lnTo>
                    <a:pt x="7629" y="13786"/>
                  </a:lnTo>
                  <a:lnTo>
                    <a:pt x="7614" y="13817"/>
                  </a:lnTo>
                  <a:lnTo>
                    <a:pt x="7601" y="13845"/>
                  </a:lnTo>
                  <a:lnTo>
                    <a:pt x="7588" y="13872"/>
                  </a:lnTo>
                  <a:lnTo>
                    <a:pt x="7578" y="13898"/>
                  </a:lnTo>
                  <a:lnTo>
                    <a:pt x="7570" y="13920"/>
                  </a:lnTo>
                  <a:lnTo>
                    <a:pt x="7563" y="13941"/>
                  </a:lnTo>
                  <a:lnTo>
                    <a:pt x="7558" y="13958"/>
                  </a:lnTo>
                  <a:lnTo>
                    <a:pt x="7502" y="13928"/>
                  </a:lnTo>
                  <a:lnTo>
                    <a:pt x="7446" y="13898"/>
                  </a:lnTo>
                  <a:lnTo>
                    <a:pt x="7394" y="13867"/>
                  </a:lnTo>
                  <a:lnTo>
                    <a:pt x="7341" y="13838"/>
                  </a:lnTo>
                  <a:lnTo>
                    <a:pt x="7289" y="13808"/>
                  </a:lnTo>
                  <a:lnTo>
                    <a:pt x="7238" y="13778"/>
                  </a:lnTo>
                  <a:lnTo>
                    <a:pt x="7184" y="13749"/>
                  </a:lnTo>
                  <a:lnTo>
                    <a:pt x="7129" y="13719"/>
                  </a:lnTo>
                  <a:lnTo>
                    <a:pt x="7352" y="13176"/>
                  </a:lnTo>
                  <a:lnTo>
                    <a:pt x="7370" y="13146"/>
                  </a:lnTo>
                  <a:lnTo>
                    <a:pt x="7388" y="13116"/>
                  </a:lnTo>
                  <a:lnTo>
                    <a:pt x="7407" y="13086"/>
                  </a:lnTo>
                  <a:lnTo>
                    <a:pt x="7427" y="13055"/>
                  </a:lnTo>
                  <a:lnTo>
                    <a:pt x="7467" y="12994"/>
                  </a:lnTo>
                  <a:lnTo>
                    <a:pt x="7507" y="12932"/>
                  </a:lnTo>
                  <a:lnTo>
                    <a:pt x="7525" y="12900"/>
                  </a:lnTo>
                  <a:lnTo>
                    <a:pt x="7542" y="12868"/>
                  </a:lnTo>
                  <a:lnTo>
                    <a:pt x="7558" y="12835"/>
                  </a:lnTo>
                  <a:lnTo>
                    <a:pt x="7572" y="12802"/>
                  </a:lnTo>
                  <a:lnTo>
                    <a:pt x="7578" y="12786"/>
                  </a:lnTo>
                  <a:lnTo>
                    <a:pt x="7584" y="12769"/>
                  </a:lnTo>
                  <a:lnTo>
                    <a:pt x="7589" y="12751"/>
                  </a:lnTo>
                  <a:lnTo>
                    <a:pt x="7595" y="12734"/>
                  </a:lnTo>
                  <a:lnTo>
                    <a:pt x="7599" y="12717"/>
                  </a:lnTo>
                  <a:lnTo>
                    <a:pt x="7602" y="12700"/>
                  </a:lnTo>
                  <a:lnTo>
                    <a:pt x="7605" y="12682"/>
                  </a:lnTo>
                  <a:lnTo>
                    <a:pt x="7607" y="12663"/>
                  </a:lnTo>
                  <a:lnTo>
                    <a:pt x="7585" y="12670"/>
                  </a:lnTo>
                  <a:lnTo>
                    <a:pt x="7563" y="12682"/>
                  </a:lnTo>
                  <a:lnTo>
                    <a:pt x="7542" y="12695"/>
                  </a:lnTo>
                  <a:lnTo>
                    <a:pt x="7519" y="12712"/>
                  </a:lnTo>
                  <a:lnTo>
                    <a:pt x="7496" y="12731"/>
                  </a:lnTo>
                  <a:lnTo>
                    <a:pt x="7472" y="12752"/>
                  </a:lnTo>
                  <a:lnTo>
                    <a:pt x="7449" y="12777"/>
                  </a:lnTo>
                  <a:lnTo>
                    <a:pt x="7426" y="12803"/>
                  </a:lnTo>
                  <a:lnTo>
                    <a:pt x="7403" y="12831"/>
                  </a:lnTo>
                  <a:lnTo>
                    <a:pt x="7379" y="12862"/>
                  </a:lnTo>
                  <a:lnTo>
                    <a:pt x="7356" y="12893"/>
                  </a:lnTo>
                  <a:lnTo>
                    <a:pt x="7332" y="12926"/>
                  </a:lnTo>
                  <a:lnTo>
                    <a:pt x="7309" y="12960"/>
                  </a:lnTo>
                  <a:lnTo>
                    <a:pt x="7287" y="12995"/>
                  </a:lnTo>
                  <a:lnTo>
                    <a:pt x="7265" y="13031"/>
                  </a:lnTo>
                  <a:lnTo>
                    <a:pt x="7244" y="13067"/>
                  </a:lnTo>
                  <a:lnTo>
                    <a:pt x="7222" y="13104"/>
                  </a:lnTo>
                  <a:lnTo>
                    <a:pt x="7201" y="13141"/>
                  </a:lnTo>
                  <a:lnTo>
                    <a:pt x="7182" y="13179"/>
                  </a:lnTo>
                  <a:lnTo>
                    <a:pt x="7164" y="13215"/>
                  </a:lnTo>
                  <a:lnTo>
                    <a:pt x="7146" y="13252"/>
                  </a:lnTo>
                  <a:lnTo>
                    <a:pt x="7129" y="13288"/>
                  </a:lnTo>
                  <a:lnTo>
                    <a:pt x="7113" y="13323"/>
                  </a:lnTo>
                  <a:lnTo>
                    <a:pt x="7098" y="13358"/>
                  </a:lnTo>
                  <a:lnTo>
                    <a:pt x="7085" y="13390"/>
                  </a:lnTo>
                  <a:lnTo>
                    <a:pt x="7073" y="13423"/>
                  </a:lnTo>
                  <a:lnTo>
                    <a:pt x="7062" y="13453"/>
                  </a:lnTo>
                  <a:lnTo>
                    <a:pt x="7053" y="13481"/>
                  </a:lnTo>
                  <a:lnTo>
                    <a:pt x="7046" y="13509"/>
                  </a:lnTo>
                  <a:lnTo>
                    <a:pt x="7040" y="13533"/>
                  </a:lnTo>
                  <a:lnTo>
                    <a:pt x="7036" y="13555"/>
                  </a:lnTo>
                  <a:lnTo>
                    <a:pt x="7033" y="13575"/>
                  </a:lnTo>
                  <a:lnTo>
                    <a:pt x="7019" y="13574"/>
                  </a:lnTo>
                  <a:lnTo>
                    <a:pt x="7004" y="13572"/>
                  </a:lnTo>
                  <a:lnTo>
                    <a:pt x="6989" y="13569"/>
                  </a:lnTo>
                  <a:lnTo>
                    <a:pt x="6975" y="13565"/>
                  </a:lnTo>
                  <a:lnTo>
                    <a:pt x="6946" y="13558"/>
                  </a:lnTo>
                  <a:lnTo>
                    <a:pt x="6918" y="13549"/>
                  </a:lnTo>
                  <a:lnTo>
                    <a:pt x="6890" y="13538"/>
                  </a:lnTo>
                  <a:lnTo>
                    <a:pt x="6861" y="13526"/>
                  </a:lnTo>
                  <a:lnTo>
                    <a:pt x="6834" y="13513"/>
                  </a:lnTo>
                  <a:lnTo>
                    <a:pt x="6807" y="13500"/>
                  </a:lnTo>
                  <a:lnTo>
                    <a:pt x="6753" y="13470"/>
                  </a:lnTo>
                  <a:lnTo>
                    <a:pt x="6701" y="13440"/>
                  </a:lnTo>
                  <a:lnTo>
                    <a:pt x="6652" y="13410"/>
                  </a:lnTo>
                  <a:lnTo>
                    <a:pt x="6603" y="13383"/>
                  </a:lnTo>
                  <a:lnTo>
                    <a:pt x="6633" y="13326"/>
                  </a:lnTo>
                  <a:lnTo>
                    <a:pt x="6666" y="13269"/>
                  </a:lnTo>
                  <a:lnTo>
                    <a:pt x="6698" y="13212"/>
                  </a:lnTo>
                  <a:lnTo>
                    <a:pt x="6731" y="13155"/>
                  </a:lnTo>
                  <a:lnTo>
                    <a:pt x="6764" y="13099"/>
                  </a:lnTo>
                  <a:lnTo>
                    <a:pt x="6795" y="13042"/>
                  </a:lnTo>
                  <a:lnTo>
                    <a:pt x="6826" y="12985"/>
                  </a:lnTo>
                  <a:lnTo>
                    <a:pt x="6854" y="12927"/>
                  </a:lnTo>
                  <a:lnTo>
                    <a:pt x="6868" y="12898"/>
                  </a:lnTo>
                  <a:lnTo>
                    <a:pt x="6882" y="12868"/>
                  </a:lnTo>
                  <a:lnTo>
                    <a:pt x="6895" y="12839"/>
                  </a:lnTo>
                  <a:lnTo>
                    <a:pt x="6907" y="12809"/>
                  </a:lnTo>
                  <a:lnTo>
                    <a:pt x="6919" y="12779"/>
                  </a:lnTo>
                  <a:lnTo>
                    <a:pt x="6929" y="12748"/>
                  </a:lnTo>
                  <a:lnTo>
                    <a:pt x="6939" y="12718"/>
                  </a:lnTo>
                  <a:lnTo>
                    <a:pt x="6948" y="12687"/>
                  </a:lnTo>
                  <a:lnTo>
                    <a:pt x="6956" y="12655"/>
                  </a:lnTo>
                  <a:lnTo>
                    <a:pt x="6964" y="12623"/>
                  </a:lnTo>
                  <a:lnTo>
                    <a:pt x="6970" y="12591"/>
                  </a:lnTo>
                  <a:lnTo>
                    <a:pt x="6975" y="12559"/>
                  </a:lnTo>
                  <a:lnTo>
                    <a:pt x="6979" y="12526"/>
                  </a:lnTo>
                  <a:lnTo>
                    <a:pt x="6982" y="12492"/>
                  </a:lnTo>
                  <a:lnTo>
                    <a:pt x="6984" y="12458"/>
                  </a:lnTo>
                  <a:lnTo>
                    <a:pt x="6985" y="12423"/>
                  </a:lnTo>
                  <a:lnTo>
                    <a:pt x="6973" y="12432"/>
                  </a:lnTo>
                  <a:lnTo>
                    <a:pt x="6962" y="12443"/>
                  </a:lnTo>
                  <a:lnTo>
                    <a:pt x="6952" y="12453"/>
                  </a:lnTo>
                  <a:lnTo>
                    <a:pt x="6942" y="12463"/>
                  </a:lnTo>
                  <a:lnTo>
                    <a:pt x="6933" y="12474"/>
                  </a:lnTo>
                  <a:lnTo>
                    <a:pt x="6925" y="12486"/>
                  </a:lnTo>
                  <a:lnTo>
                    <a:pt x="6916" y="12498"/>
                  </a:lnTo>
                  <a:lnTo>
                    <a:pt x="6908" y="12510"/>
                  </a:lnTo>
                  <a:lnTo>
                    <a:pt x="6894" y="12537"/>
                  </a:lnTo>
                  <a:lnTo>
                    <a:pt x="6880" y="12564"/>
                  </a:lnTo>
                  <a:lnTo>
                    <a:pt x="6867" y="12592"/>
                  </a:lnTo>
                  <a:lnTo>
                    <a:pt x="6855" y="12621"/>
                  </a:lnTo>
                  <a:lnTo>
                    <a:pt x="6831" y="12681"/>
                  </a:lnTo>
                  <a:lnTo>
                    <a:pt x="6807" y="12741"/>
                  </a:lnTo>
                  <a:lnTo>
                    <a:pt x="6794" y="12771"/>
                  </a:lnTo>
                  <a:lnTo>
                    <a:pt x="6780" y="12800"/>
                  </a:lnTo>
                  <a:lnTo>
                    <a:pt x="6765" y="12828"/>
                  </a:lnTo>
                  <a:lnTo>
                    <a:pt x="6746" y="12856"/>
                  </a:lnTo>
                  <a:lnTo>
                    <a:pt x="6710" y="12912"/>
                  </a:lnTo>
                  <a:lnTo>
                    <a:pt x="6678" y="12965"/>
                  </a:lnTo>
                  <a:lnTo>
                    <a:pt x="6649" y="13017"/>
                  </a:lnTo>
                  <a:lnTo>
                    <a:pt x="6621" y="13067"/>
                  </a:lnTo>
                  <a:lnTo>
                    <a:pt x="6594" y="13118"/>
                  </a:lnTo>
                  <a:lnTo>
                    <a:pt x="6567" y="13172"/>
                  </a:lnTo>
                  <a:lnTo>
                    <a:pt x="6539" y="13227"/>
                  </a:lnTo>
                  <a:lnTo>
                    <a:pt x="6507" y="13287"/>
                  </a:lnTo>
                  <a:lnTo>
                    <a:pt x="6477" y="13280"/>
                  </a:lnTo>
                  <a:lnTo>
                    <a:pt x="6448" y="13271"/>
                  </a:lnTo>
                  <a:lnTo>
                    <a:pt x="6419" y="13262"/>
                  </a:lnTo>
                  <a:lnTo>
                    <a:pt x="6390" y="13252"/>
                  </a:lnTo>
                  <a:lnTo>
                    <a:pt x="6362" y="13240"/>
                  </a:lnTo>
                  <a:lnTo>
                    <a:pt x="6335" y="13228"/>
                  </a:lnTo>
                  <a:lnTo>
                    <a:pt x="6309" y="13216"/>
                  </a:lnTo>
                  <a:lnTo>
                    <a:pt x="6282" y="13204"/>
                  </a:lnTo>
                  <a:lnTo>
                    <a:pt x="6230" y="13178"/>
                  </a:lnTo>
                  <a:lnTo>
                    <a:pt x="6179" y="13150"/>
                  </a:lnTo>
                  <a:lnTo>
                    <a:pt x="6128" y="13123"/>
                  </a:lnTo>
                  <a:lnTo>
                    <a:pt x="6078" y="13096"/>
                  </a:lnTo>
                  <a:lnTo>
                    <a:pt x="6090" y="13072"/>
                  </a:lnTo>
                  <a:lnTo>
                    <a:pt x="6104" y="13049"/>
                  </a:lnTo>
                  <a:lnTo>
                    <a:pt x="6119" y="13026"/>
                  </a:lnTo>
                  <a:lnTo>
                    <a:pt x="6135" y="13002"/>
                  </a:lnTo>
                  <a:lnTo>
                    <a:pt x="6170" y="12953"/>
                  </a:lnTo>
                  <a:lnTo>
                    <a:pt x="6208" y="12903"/>
                  </a:lnTo>
                  <a:lnTo>
                    <a:pt x="6247" y="12853"/>
                  </a:lnTo>
                  <a:lnTo>
                    <a:pt x="6289" y="12802"/>
                  </a:lnTo>
                  <a:lnTo>
                    <a:pt x="6331" y="12752"/>
                  </a:lnTo>
                  <a:lnTo>
                    <a:pt x="6372" y="12703"/>
                  </a:lnTo>
                  <a:lnTo>
                    <a:pt x="6414" y="12655"/>
                  </a:lnTo>
                  <a:lnTo>
                    <a:pt x="6452" y="12608"/>
                  </a:lnTo>
                  <a:lnTo>
                    <a:pt x="6488" y="12563"/>
                  </a:lnTo>
                  <a:lnTo>
                    <a:pt x="6522" y="12520"/>
                  </a:lnTo>
                  <a:lnTo>
                    <a:pt x="6537" y="12499"/>
                  </a:lnTo>
                  <a:lnTo>
                    <a:pt x="6550" y="12479"/>
                  </a:lnTo>
                  <a:lnTo>
                    <a:pt x="6563" y="12460"/>
                  </a:lnTo>
                  <a:lnTo>
                    <a:pt x="6574" y="12442"/>
                  </a:lnTo>
                  <a:lnTo>
                    <a:pt x="6584" y="12423"/>
                  </a:lnTo>
                  <a:lnTo>
                    <a:pt x="6592" y="12407"/>
                  </a:lnTo>
                  <a:lnTo>
                    <a:pt x="6598" y="12391"/>
                  </a:lnTo>
                  <a:lnTo>
                    <a:pt x="6603" y="12376"/>
                  </a:lnTo>
                  <a:lnTo>
                    <a:pt x="6587" y="12380"/>
                  </a:lnTo>
                  <a:lnTo>
                    <a:pt x="6573" y="12385"/>
                  </a:lnTo>
                  <a:lnTo>
                    <a:pt x="6558" y="12390"/>
                  </a:lnTo>
                  <a:lnTo>
                    <a:pt x="6545" y="12396"/>
                  </a:lnTo>
                  <a:lnTo>
                    <a:pt x="6519" y="12408"/>
                  </a:lnTo>
                  <a:lnTo>
                    <a:pt x="6493" y="12421"/>
                  </a:lnTo>
                  <a:lnTo>
                    <a:pt x="6471" y="12437"/>
                  </a:lnTo>
                  <a:lnTo>
                    <a:pt x="6449" y="12452"/>
                  </a:lnTo>
                  <a:lnTo>
                    <a:pt x="6429" y="12469"/>
                  </a:lnTo>
                  <a:lnTo>
                    <a:pt x="6410" y="12487"/>
                  </a:lnTo>
                  <a:lnTo>
                    <a:pt x="6390" y="12505"/>
                  </a:lnTo>
                  <a:lnTo>
                    <a:pt x="6372" y="12525"/>
                  </a:lnTo>
                  <a:lnTo>
                    <a:pt x="6353" y="12545"/>
                  </a:lnTo>
                  <a:lnTo>
                    <a:pt x="6335" y="12565"/>
                  </a:lnTo>
                  <a:lnTo>
                    <a:pt x="6297" y="12608"/>
                  </a:lnTo>
                  <a:lnTo>
                    <a:pt x="6256" y="12651"/>
                  </a:lnTo>
                  <a:lnTo>
                    <a:pt x="6212" y="12695"/>
                  </a:lnTo>
                  <a:lnTo>
                    <a:pt x="6170" y="12738"/>
                  </a:lnTo>
                  <a:lnTo>
                    <a:pt x="6148" y="12761"/>
                  </a:lnTo>
                  <a:lnTo>
                    <a:pt x="6129" y="12783"/>
                  </a:lnTo>
                  <a:lnTo>
                    <a:pt x="6110" y="12805"/>
                  </a:lnTo>
                  <a:lnTo>
                    <a:pt x="6092" y="12828"/>
                  </a:lnTo>
                  <a:lnTo>
                    <a:pt x="6074" y="12852"/>
                  </a:lnTo>
                  <a:lnTo>
                    <a:pt x="6058" y="12876"/>
                  </a:lnTo>
                  <a:lnTo>
                    <a:pt x="6043" y="12901"/>
                  </a:lnTo>
                  <a:lnTo>
                    <a:pt x="6027" y="12928"/>
                  </a:lnTo>
                  <a:lnTo>
                    <a:pt x="6014" y="12956"/>
                  </a:lnTo>
                  <a:lnTo>
                    <a:pt x="6002" y="12984"/>
                  </a:lnTo>
                  <a:lnTo>
                    <a:pt x="5991" y="13015"/>
                  </a:lnTo>
                  <a:lnTo>
                    <a:pt x="5982" y="13047"/>
                  </a:lnTo>
                  <a:lnTo>
                    <a:pt x="5928" y="13034"/>
                  </a:lnTo>
                  <a:lnTo>
                    <a:pt x="5870" y="13021"/>
                  </a:lnTo>
                  <a:lnTo>
                    <a:pt x="5810" y="13007"/>
                  </a:lnTo>
                  <a:lnTo>
                    <a:pt x="5748" y="12992"/>
                  </a:lnTo>
                  <a:lnTo>
                    <a:pt x="5686" y="12979"/>
                  </a:lnTo>
                  <a:lnTo>
                    <a:pt x="5623" y="12967"/>
                  </a:lnTo>
                  <a:lnTo>
                    <a:pt x="5593" y="12962"/>
                  </a:lnTo>
                  <a:lnTo>
                    <a:pt x="5563" y="12958"/>
                  </a:lnTo>
                  <a:lnTo>
                    <a:pt x="5533" y="12954"/>
                  </a:lnTo>
                  <a:lnTo>
                    <a:pt x="5504" y="12952"/>
                  </a:lnTo>
                  <a:lnTo>
                    <a:pt x="5513" y="12916"/>
                  </a:lnTo>
                  <a:lnTo>
                    <a:pt x="5521" y="12888"/>
                  </a:lnTo>
                  <a:lnTo>
                    <a:pt x="5530" y="12863"/>
                  </a:lnTo>
                  <a:lnTo>
                    <a:pt x="5538" y="12843"/>
                  </a:lnTo>
                  <a:lnTo>
                    <a:pt x="5553" y="12808"/>
                  </a:lnTo>
                  <a:lnTo>
                    <a:pt x="5568" y="12779"/>
                  </a:lnTo>
                  <a:lnTo>
                    <a:pt x="5574" y="12764"/>
                  </a:lnTo>
                  <a:lnTo>
                    <a:pt x="5580" y="12747"/>
                  </a:lnTo>
                  <a:lnTo>
                    <a:pt x="5585" y="12728"/>
                  </a:lnTo>
                  <a:lnTo>
                    <a:pt x="5589" y="12706"/>
                  </a:lnTo>
                  <a:lnTo>
                    <a:pt x="5593" y="12680"/>
                  </a:lnTo>
                  <a:lnTo>
                    <a:pt x="5596" y="12648"/>
                  </a:lnTo>
                  <a:lnTo>
                    <a:pt x="5598" y="12612"/>
                  </a:lnTo>
                  <a:lnTo>
                    <a:pt x="5600" y="12568"/>
                  </a:lnTo>
                  <a:lnTo>
                    <a:pt x="5573" y="12586"/>
                  </a:lnTo>
                  <a:lnTo>
                    <a:pt x="5549" y="12606"/>
                  </a:lnTo>
                  <a:lnTo>
                    <a:pt x="5527" y="12624"/>
                  </a:lnTo>
                  <a:lnTo>
                    <a:pt x="5509" y="12642"/>
                  </a:lnTo>
                  <a:lnTo>
                    <a:pt x="5492" y="12660"/>
                  </a:lnTo>
                  <a:lnTo>
                    <a:pt x="5478" y="12678"/>
                  </a:lnTo>
                  <a:lnTo>
                    <a:pt x="5465" y="12696"/>
                  </a:lnTo>
                  <a:lnTo>
                    <a:pt x="5454" y="12713"/>
                  </a:lnTo>
                  <a:lnTo>
                    <a:pt x="5445" y="12730"/>
                  </a:lnTo>
                  <a:lnTo>
                    <a:pt x="5435" y="12746"/>
                  </a:lnTo>
                  <a:lnTo>
                    <a:pt x="5428" y="12764"/>
                  </a:lnTo>
                  <a:lnTo>
                    <a:pt x="5421" y="12780"/>
                  </a:lnTo>
                  <a:lnTo>
                    <a:pt x="5409" y="12811"/>
                  </a:lnTo>
                  <a:lnTo>
                    <a:pt x="5398" y="12842"/>
                  </a:lnTo>
                  <a:lnTo>
                    <a:pt x="5392" y="12857"/>
                  </a:lnTo>
                  <a:lnTo>
                    <a:pt x="5385" y="12872"/>
                  </a:lnTo>
                  <a:lnTo>
                    <a:pt x="5378" y="12886"/>
                  </a:lnTo>
                  <a:lnTo>
                    <a:pt x="5370" y="12900"/>
                  </a:lnTo>
                  <a:lnTo>
                    <a:pt x="5361" y="12914"/>
                  </a:lnTo>
                  <a:lnTo>
                    <a:pt x="5350" y="12928"/>
                  </a:lnTo>
                  <a:lnTo>
                    <a:pt x="5338" y="12942"/>
                  </a:lnTo>
                  <a:lnTo>
                    <a:pt x="5325" y="12955"/>
                  </a:lnTo>
                  <a:lnTo>
                    <a:pt x="5308" y="12967"/>
                  </a:lnTo>
                  <a:lnTo>
                    <a:pt x="5290" y="12980"/>
                  </a:lnTo>
                  <a:lnTo>
                    <a:pt x="5270" y="12992"/>
                  </a:lnTo>
                  <a:lnTo>
                    <a:pt x="5247" y="13005"/>
                  </a:lnTo>
                  <a:lnTo>
                    <a:pt x="5221" y="13016"/>
                  </a:lnTo>
                  <a:lnTo>
                    <a:pt x="5192" y="13028"/>
                  </a:lnTo>
                  <a:lnTo>
                    <a:pt x="5160" y="13039"/>
                  </a:lnTo>
                  <a:lnTo>
                    <a:pt x="5124" y="13050"/>
                  </a:lnTo>
                  <a:lnTo>
                    <a:pt x="5028" y="13078"/>
                  </a:lnTo>
                  <a:lnTo>
                    <a:pt x="4938" y="13107"/>
                  </a:lnTo>
                  <a:lnTo>
                    <a:pt x="4896" y="13121"/>
                  </a:lnTo>
                  <a:lnTo>
                    <a:pt x="4854" y="13136"/>
                  </a:lnTo>
                  <a:lnTo>
                    <a:pt x="4812" y="13151"/>
                  </a:lnTo>
                  <a:lnTo>
                    <a:pt x="4771" y="13168"/>
                  </a:lnTo>
                  <a:lnTo>
                    <a:pt x="4731" y="13184"/>
                  </a:lnTo>
                  <a:lnTo>
                    <a:pt x="4690" y="13200"/>
                  </a:lnTo>
                  <a:lnTo>
                    <a:pt x="4650" y="13218"/>
                  </a:lnTo>
                  <a:lnTo>
                    <a:pt x="4609" y="13236"/>
                  </a:lnTo>
                  <a:lnTo>
                    <a:pt x="4525" y="13276"/>
                  </a:lnTo>
                  <a:lnTo>
                    <a:pt x="4437" y="13318"/>
                  </a:lnTo>
                  <a:lnTo>
                    <a:pt x="4357" y="13359"/>
                  </a:lnTo>
                  <a:lnTo>
                    <a:pt x="4279" y="13400"/>
                  </a:lnTo>
                  <a:lnTo>
                    <a:pt x="4200" y="13442"/>
                  </a:lnTo>
                  <a:lnTo>
                    <a:pt x="4121" y="13484"/>
                  </a:lnTo>
                  <a:lnTo>
                    <a:pt x="4044" y="13527"/>
                  </a:lnTo>
                  <a:lnTo>
                    <a:pt x="3965" y="13570"/>
                  </a:lnTo>
                  <a:lnTo>
                    <a:pt x="3888" y="13613"/>
                  </a:lnTo>
                  <a:lnTo>
                    <a:pt x="3811" y="13658"/>
                  </a:lnTo>
                  <a:lnTo>
                    <a:pt x="3657" y="13747"/>
                  </a:lnTo>
                  <a:lnTo>
                    <a:pt x="3503" y="13839"/>
                  </a:lnTo>
                  <a:lnTo>
                    <a:pt x="3351" y="13932"/>
                  </a:lnTo>
                  <a:lnTo>
                    <a:pt x="3200" y="14026"/>
                  </a:lnTo>
                  <a:lnTo>
                    <a:pt x="3048" y="14122"/>
                  </a:lnTo>
                  <a:lnTo>
                    <a:pt x="2899" y="14220"/>
                  </a:lnTo>
                  <a:lnTo>
                    <a:pt x="2750" y="14318"/>
                  </a:lnTo>
                  <a:lnTo>
                    <a:pt x="2602" y="14417"/>
                  </a:lnTo>
                  <a:lnTo>
                    <a:pt x="2455" y="14517"/>
                  </a:lnTo>
                  <a:lnTo>
                    <a:pt x="2308" y="14618"/>
                  </a:lnTo>
                  <a:lnTo>
                    <a:pt x="2162" y="14720"/>
                  </a:lnTo>
                  <a:lnTo>
                    <a:pt x="2017" y="14823"/>
                  </a:lnTo>
                  <a:lnTo>
                    <a:pt x="1939" y="14878"/>
                  </a:lnTo>
                  <a:lnTo>
                    <a:pt x="1865" y="14931"/>
                  </a:lnTo>
                  <a:lnTo>
                    <a:pt x="1792" y="14984"/>
                  </a:lnTo>
                  <a:lnTo>
                    <a:pt x="1720" y="15034"/>
                  </a:lnTo>
                  <a:lnTo>
                    <a:pt x="1650" y="15083"/>
                  </a:lnTo>
                  <a:lnTo>
                    <a:pt x="1580" y="15130"/>
                  </a:lnTo>
                  <a:lnTo>
                    <a:pt x="1544" y="15152"/>
                  </a:lnTo>
                  <a:lnTo>
                    <a:pt x="1509" y="15175"/>
                  </a:lnTo>
                  <a:lnTo>
                    <a:pt x="1472" y="15197"/>
                  </a:lnTo>
                  <a:lnTo>
                    <a:pt x="1436" y="15218"/>
                  </a:lnTo>
                  <a:lnTo>
                    <a:pt x="1399" y="15239"/>
                  </a:lnTo>
                  <a:lnTo>
                    <a:pt x="1361" y="15259"/>
                  </a:lnTo>
                  <a:lnTo>
                    <a:pt x="1323" y="15280"/>
                  </a:lnTo>
                  <a:lnTo>
                    <a:pt x="1285" y="15299"/>
                  </a:lnTo>
                  <a:lnTo>
                    <a:pt x="1244" y="15318"/>
                  </a:lnTo>
                  <a:lnTo>
                    <a:pt x="1204" y="15337"/>
                  </a:lnTo>
                  <a:lnTo>
                    <a:pt x="1162" y="15355"/>
                  </a:lnTo>
                  <a:lnTo>
                    <a:pt x="1119" y="15373"/>
                  </a:lnTo>
                  <a:lnTo>
                    <a:pt x="1075" y="15389"/>
                  </a:lnTo>
                  <a:lnTo>
                    <a:pt x="1030" y="15406"/>
                  </a:lnTo>
                  <a:lnTo>
                    <a:pt x="983" y="15421"/>
                  </a:lnTo>
                  <a:lnTo>
                    <a:pt x="935" y="15438"/>
                  </a:lnTo>
                  <a:lnTo>
                    <a:pt x="885" y="15453"/>
                  </a:lnTo>
                  <a:lnTo>
                    <a:pt x="834" y="15467"/>
                  </a:lnTo>
                  <a:lnTo>
                    <a:pt x="782" y="15480"/>
                  </a:lnTo>
                  <a:lnTo>
                    <a:pt x="727" y="15494"/>
                  </a:lnTo>
                  <a:lnTo>
                    <a:pt x="832" y="14832"/>
                  </a:lnTo>
                  <a:lnTo>
                    <a:pt x="841" y="14791"/>
                  </a:lnTo>
                  <a:lnTo>
                    <a:pt x="848" y="14760"/>
                  </a:lnTo>
                  <a:lnTo>
                    <a:pt x="852" y="14740"/>
                  </a:lnTo>
                  <a:lnTo>
                    <a:pt x="856" y="14728"/>
                  </a:lnTo>
                  <a:lnTo>
                    <a:pt x="858" y="14722"/>
                  </a:lnTo>
                  <a:lnTo>
                    <a:pt x="860" y="14720"/>
                  </a:lnTo>
                  <a:lnTo>
                    <a:pt x="861" y="14722"/>
                  </a:lnTo>
                  <a:lnTo>
                    <a:pt x="863" y="14726"/>
                  </a:lnTo>
                  <a:lnTo>
                    <a:pt x="864" y="14730"/>
                  </a:lnTo>
                  <a:lnTo>
                    <a:pt x="867" y="14732"/>
                  </a:lnTo>
                  <a:lnTo>
                    <a:pt x="869" y="14733"/>
                  </a:lnTo>
                  <a:lnTo>
                    <a:pt x="870" y="14732"/>
                  </a:lnTo>
                  <a:lnTo>
                    <a:pt x="873" y="14730"/>
                  </a:lnTo>
                  <a:lnTo>
                    <a:pt x="875" y="14727"/>
                  </a:lnTo>
                  <a:lnTo>
                    <a:pt x="882" y="14716"/>
                  </a:lnTo>
                  <a:lnTo>
                    <a:pt x="891" y="14697"/>
                  </a:lnTo>
                  <a:lnTo>
                    <a:pt x="904" y="14669"/>
                  </a:lnTo>
                  <a:lnTo>
                    <a:pt x="918" y="14631"/>
                  </a:lnTo>
                  <a:close/>
                  <a:moveTo>
                    <a:pt x="345" y="13863"/>
                  </a:moveTo>
                  <a:lnTo>
                    <a:pt x="345" y="14582"/>
                  </a:lnTo>
                  <a:lnTo>
                    <a:pt x="343" y="14683"/>
                  </a:lnTo>
                  <a:lnTo>
                    <a:pt x="338" y="14786"/>
                  </a:lnTo>
                  <a:lnTo>
                    <a:pt x="331" y="14888"/>
                  </a:lnTo>
                  <a:lnTo>
                    <a:pt x="322" y="14990"/>
                  </a:lnTo>
                  <a:lnTo>
                    <a:pt x="300" y="15194"/>
                  </a:lnTo>
                  <a:lnTo>
                    <a:pt x="277" y="15389"/>
                  </a:lnTo>
                  <a:lnTo>
                    <a:pt x="267" y="15483"/>
                  </a:lnTo>
                  <a:lnTo>
                    <a:pt x="259" y="15573"/>
                  </a:lnTo>
                  <a:lnTo>
                    <a:pt x="253" y="15660"/>
                  </a:lnTo>
                  <a:lnTo>
                    <a:pt x="250" y="15742"/>
                  </a:lnTo>
                  <a:lnTo>
                    <a:pt x="250" y="15819"/>
                  </a:lnTo>
                  <a:lnTo>
                    <a:pt x="254" y="15891"/>
                  </a:lnTo>
                  <a:lnTo>
                    <a:pt x="263" y="15957"/>
                  </a:lnTo>
                  <a:lnTo>
                    <a:pt x="277" y="16016"/>
                  </a:lnTo>
                  <a:lnTo>
                    <a:pt x="297" y="16067"/>
                  </a:lnTo>
                  <a:lnTo>
                    <a:pt x="324" y="16112"/>
                  </a:lnTo>
                  <a:lnTo>
                    <a:pt x="358" y="16147"/>
                  </a:lnTo>
                  <a:lnTo>
                    <a:pt x="398" y="16175"/>
                  </a:lnTo>
                  <a:lnTo>
                    <a:pt x="448" y="16192"/>
                  </a:lnTo>
                  <a:lnTo>
                    <a:pt x="506" y="16200"/>
                  </a:lnTo>
                  <a:lnTo>
                    <a:pt x="574" y="16197"/>
                  </a:lnTo>
                  <a:lnTo>
                    <a:pt x="650" y="16183"/>
                  </a:lnTo>
                  <a:lnTo>
                    <a:pt x="739" y="16157"/>
                  </a:lnTo>
                  <a:lnTo>
                    <a:pt x="838" y="16120"/>
                  </a:lnTo>
                  <a:lnTo>
                    <a:pt x="949" y="16069"/>
                  </a:lnTo>
                  <a:lnTo>
                    <a:pt x="1073" y="16007"/>
                  </a:lnTo>
                  <a:lnTo>
                    <a:pt x="1209" y="15929"/>
                  </a:lnTo>
                  <a:lnTo>
                    <a:pt x="1358" y="15838"/>
                  </a:lnTo>
                  <a:lnTo>
                    <a:pt x="1523" y="15731"/>
                  </a:lnTo>
                  <a:lnTo>
                    <a:pt x="1701" y="15610"/>
                  </a:lnTo>
                  <a:lnTo>
                    <a:pt x="1886" y="15481"/>
                  </a:lnTo>
                  <a:lnTo>
                    <a:pt x="2087" y="15340"/>
                  </a:lnTo>
                  <a:lnTo>
                    <a:pt x="2304" y="15191"/>
                  </a:lnTo>
                  <a:lnTo>
                    <a:pt x="2534" y="15034"/>
                  </a:lnTo>
                  <a:lnTo>
                    <a:pt x="2653" y="14954"/>
                  </a:lnTo>
                  <a:lnTo>
                    <a:pt x="2774" y="14874"/>
                  </a:lnTo>
                  <a:lnTo>
                    <a:pt x="2897" y="14793"/>
                  </a:lnTo>
                  <a:lnTo>
                    <a:pt x="3022" y="14712"/>
                  </a:lnTo>
                  <a:lnTo>
                    <a:pt x="3147" y="14632"/>
                  </a:lnTo>
                  <a:lnTo>
                    <a:pt x="3274" y="14553"/>
                  </a:lnTo>
                  <a:lnTo>
                    <a:pt x="3402" y="14474"/>
                  </a:lnTo>
                  <a:lnTo>
                    <a:pt x="3530" y="14398"/>
                  </a:lnTo>
                  <a:lnTo>
                    <a:pt x="3658" y="14323"/>
                  </a:lnTo>
                  <a:lnTo>
                    <a:pt x="3785" y="14250"/>
                  </a:lnTo>
                  <a:lnTo>
                    <a:pt x="3912" y="14181"/>
                  </a:lnTo>
                  <a:lnTo>
                    <a:pt x="4038" y="14113"/>
                  </a:lnTo>
                  <a:lnTo>
                    <a:pt x="4163" y="14050"/>
                  </a:lnTo>
                  <a:lnTo>
                    <a:pt x="4286" y="13991"/>
                  </a:lnTo>
                  <a:lnTo>
                    <a:pt x="4407" y="13934"/>
                  </a:lnTo>
                  <a:lnTo>
                    <a:pt x="4526" y="13882"/>
                  </a:lnTo>
                  <a:lnTo>
                    <a:pt x="4643" y="13836"/>
                  </a:lnTo>
                  <a:lnTo>
                    <a:pt x="4756" y="13794"/>
                  </a:lnTo>
                  <a:lnTo>
                    <a:pt x="4867" y="13758"/>
                  </a:lnTo>
                  <a:lnTo>
                    <a:pt x="4974" y="13727"/>
                  </a:lnTo>
                  <a:lnTo>
                    <a:pt x="5077" y="13703"/>
                  </a:lnTo>
                  <a:lnTo>
                    <a:pt x="5176" y="13686"/>
                  </a:lnTo>
                  <a:lnTo>
                    <a:pt x="5271" y="13675"/>
                  </a:lnTo>
                  <a:lnTo>
                    <a:pt x="5361" y="13671"/>
                  </a:lnTo>
                  <a:lnTo>
                    <a:pt x="5456" y="13673"/>
                  </a:lnTo>
                  <a:lnTo>
                    <a:pt x="5548" y="13677"/>
                  </a:lnTo>
                  <a:lnTo>
                    <a:pt x="5638" y="13684"/>
                  </a:lnTo>
                  <a:lnTo>
                    <a:pt x="5726" y="13695"/>
                  </a:lnTo>
                  <a:lnTo>
                    <a:pt x="5812" y="13707"/>
                  </a:lnTo>
                  <a:lnTo>
                    <a:pt x="5895" y="13723"/>
                  </a:lnTo>
                  <a:lnTo>
                    <a:pt x="5976" y="13741"/>
                  </a:lnTo>
                  <a:lnTo>
                    <a:pt x="6056" y="13762"/>
                  </a:lnTo>
                  <a:lnTo>
                    <a:pt x="6134" y="13784"/>
                  </a:lnTo>
                  <a:lnTo>
                    <a:pt x="6211" y="13809"/>
                  </a:lnTo>
                  <a:lnTo>
                    <a:pt x="6287" y="13836"/>
                  </a:lnTo>
                  <a:lnTo>
                    <a:pt x="6361" y="13865"/>
                  </a:lnTo>
                  <a:lnTo>
                    <a:pt x="6435" y="13897"/>
                  </a:lnTo>
                  <a:lnTo>
                    <a:pt x="6507" y="13929"/>
                  </a:lnTo>
                  <a:lnTo>
                    <a:pt x="6579" y="13963"/>
                  </a:lnTo>
                  <a:lnTo>
                    <a:pt x="6651" y="14000"/>
                  </a:lnTo>
                  <a:lnTo>
                    <a:pt x="6721" y="14037"/>
                  </a:lnTo>
                  <a:lnTo>
                    <a:pt x="6793" y="14077"/>
                  </a:lnTo>
                  <a:lnTo>
                    <a:pt x="6863" y="14117"/>
                  </a:lnTo>
                  <a:lnTo>
                    <a:pt x="6934" y="14160"/>
                  </a:lnTo>
                  <a:lnTo>
                    <a:pt x="7006" y="14202"/>
                  </a:lnTo>
                  <a:lnTo>
                    <a:pt x="7077" y="14247"/>
                  </a:lnTo>
                  <a:lnTo>
                    <a:pt x="7149" y="14291"/>
                  </a:lnTo>
                  <a:lnTo>
                    <a:pt x="7221" y="14337"/>
                  </a:lnTo>
                  <a:lnTo>
                    <a:pt x="7370" y="14431"/>
                  </a:lnTo>
                  <a:lnTo>
                    <a:pt x="7523" y="14527"/>
                  </a:lnTo>
                  <a:lnTo>
                    <a:pt x="7602" y="14576"/>
                  </a:lnTo>
                  <a:lnTo>
                    <a:pt x="7681" y="14626"/>
                  </a:lnTo>
                  <a:lnTo>
                    <a:pt x="7764" y="14675"/>
                  </a:lnTo>
                  <a:lnTo>
                    <a:pt x="7848" y="14724"/>
                  </a:lnTo>
                  <a:lnTo>
                    <a:pt x="10062" y="15905"/>
                  </a:lnTo>
                  <a:lnTo>
                    <a:pt x="10115" y="15928"/>
                  </a:lnTo>
                  <a:lnTo>
                    <a:pt x="10167" y="15950"/>
                  </a:lnTo>
                  <a:lnTo>
                    <a:pt x="10218" y="15972"/>
                  </a:lnTo>
                  <a:lnTo>
                    <a:pt x="10269" y="15992"/>
                  </a:lnTo>
                  <a:lnTo>
                    <a:pt x="10294" y="16002"/>
                  </a:lnTo>
                  <a:lnTo>
                    <a:pt x="10319" y="16011"/>
                  </a:lnTo>
                  <a:lnTo>
                    <a:pt x="10345" y="16019"/>
                  </a:lnTo>
                  <a:lnTo>
                    <a:pt x="10369" y="16026"/>
                  </a:lnTo>
                  <a:lnTo>
                    <a:pt x="10393" y="16032"/>
                  </a:lnTo>
                  <a:lnTo>
                    <a:pt x="10417" y="16037"/>
                  </a:lnTo>
                  <a:lnTo>
                    <a:pt x="10441" y="16041"/>
                  </a:lnTo>
                  <a:lnTo>
                    <a:pt x="10465" y="16044"/>
                  </a:lnTo>
                  <a:lnTo>
                    <a:pt x="10488" y="16046"/>
                  </a:lnTo>
                  <a:lnTo>
                    <a:pt x="10510" y="16046"/>
                  </a:lnTo>
                  <a:lnTo>
                    <a:pt x="10532" y="16045"/>
                  </a:lnTo>
                  <a:lnTo>
                    <a:pt x="10554" y="16042"/>
                  </a:lnTo>
                  <a:lnTo>
                    <a:pt x="10575" y="16037"/>
                  </a:lnTo>
                  <a:lnTo>
                    <a:pt x="10597" y="16031"/>
                  </a:lnTo>
                  <a:lnTo>
                    <a:pt x="10618" y="16023"/>
                  </a:lnTo>
                  <a:lnTo>
                    <a:pt x="10637" y="16013"/>
                  </a:lnTo>
                  <a:lnTo>
                    <a:pt x="10657" y="16000"/>
                  </a:lnTo>
                  <a:lnTo>
                    <a:pt x="10675" y="15985"/>
                  </a:lnTo>
                  <a:lnTo>
                    <a:pt x="10694" y="15968"/>
                  </a:lnTo>
                  <a:lnTo>
                    <a:pt x="10712" y="15950"/>
                  </a:lnTo>
                  <a:lnTo>
                    <a:pt x="10729" y="15928"/>
                  </a:lnTo>
                  <a:lnTo>
                    <a:pt x="10746" y="15903"/>
                  </a:lnTo>
                  <a:lnTo>
                    <a:pt x="10761" y="15877"/>
                  </a:lnTo>
                  <a:lnTo>
                    <a:pt x="10777" y="15847"/>
                  </a:lnTo>
                  <a:lnTo>
                    <a:pt x="10788" y="15822"/>
                  </a:lnTo>
                  <a:lnTo>
                    <a:pt x="10799" y="15797"/>
                  </a:lnTo>
                  <a:lnTo>
                    <a:pt x="10809" y="15771"/>
                  </a:lnTo>
                  <a:lnTo>
                    <a:pt x="10818" y="15744"/>
                  </a:lnTo>
                  <a:lnTo>
                    <a:pt x="10829" y="15718"/>
                  </a:lnTo>
                  <a:lnTo>
                    <a:pt x="10837" y="15691"/>
                  </a:lnTo>
                  <a:lnTo>
                    <a:pt x="10845" y="15662"/>
                  </a:lnTo>
                  <a:lnTo>
                    <a:pt x="10853" y="15635"/>
                  </a:lnTo>
                  <a:lnTo>
                    <a:pt x="10867" y="15577"/>
                  </a:lnTo>
                  <a:lnTo>
                    <a:pt x="10879" y="15519"/>
                  </a:lnTo>
                  <a:lnTo>
                    <a:pt x="10890" y="15459"/>
                  </a:lnTo>
                  <a:lnTo>
                    <a:pt x="10901" y="15398"/>
                  </a:lnTo>
                  <a:lnTo>
                    <a:pt x="10910" y="15335"/>
                  </a:lnTo>
                  <a:lnTo>
                    <a:pt x="10918" y="15273"/>
                  </a:lnTo>
                  <a:lnTo>
                    <a:pt x="10926" y="15209"/>
                  </a:lnTo>
                  <a:lnTo>
                    <a:pt x="10933" y="15145"/>
                  </a:lnTo>
                  <a:lnTo>
                    <a:pt x="10942" y="15080"/>
                  </a:lnTo>
                  <a:lnTo>
                    <a:pt x="10949" y="15015"/>
                  </a:lnTo>
                  <a:lnTo>
                    <a:pt x="10957" y="14950"/>
                  </a:lnTo>
                  <a:lnTo>
                    <a:pt x="10965" y="14885"/>
                  </a:lnTo>
                  <a:lnTo>
                    <a:pt x="10971" y="14823"/>
                  </a:lnTo>
                  <a:lnTo>
                    <a:pt x="10975" y="14737"/>
                  </a:lnTo>
                  <a:lnTo>
                    <a:pt x="10979" y="14627"/>
                  </a:lnTo>
                  <a:lnTo>
                    <a:pt x="10981" y="14494"/>
                  </a:lnTo>
                  <a:lnTo>
                    <a:pt x="10983" y="14341"/>
                  </a:lnTo>
                  <a:lnTo>
                    <a:pt x="10983" y="14170"/>
                  </a:lnTo>
                  <a:lnTo>
                    <a:pt x="10983" y="13981"/>
                  </a:lnTo>
                  <a:lnTo>
                    <a:pt x="10983" y="13775"/>
                  </a:lnTo>
                  <a:lnTo>
                    <a:pt x="10979" y="13325"/>
                  </a:lnTo>
                  <a:lnTo>
                    <a:pt x="10973" y="12829"/>
                  </a:lnTo>
                  <a:lnTo>
                    <a:pt x="10966" y="12303"/>
                  </a:lnTo>
                  <a:lnTo>
                    <a:pt x="10957" y="11757"/>
                  </a:lnTo>
                  <a:lnTo>
                    <a:pt x="10948" y="11206"/>
                  </a:lnTo>
                  <a:lnTo>
                    <a:pt x="10937" y="10662"/>
                  </a:lnTo>
                  <a:lnTo>
                    <a:pt x="10928" y="10137"/>
                  </a:lnTo>
                  <a:lnTo>
                    <a:pt x="10920" y="9644"/>
                  </a:lnTo>
                  <a:lnTo>
                    <a:pt x="10912" y="9197"/>
                  </a:lnTo>
                  <a:lnTo>
                    <a:pt x="10907" y="8807"/>
                  </a:lnTo>
                  <a:lnTo>
                    <a:pt x="10905" y="8637"/>
                  </a:lnTo>
                  <a:lnTo>
                    <a:pt x="10904" y="8487"/>
                  </a:lnTo>
                  <a:lnTo>
                    <a:pt x="10903" y="8357"/>
                  </a:lnTo>
                  <a:lnTo>
                    <a:pt x="10903" y="8250"/>
                  </a:lnTo>
                  <a:lnTo>
                    <a:pt x="10903" y="8179"/>
                  </a:lnTo>
                  <a:lnTo>
                    <a:pt x="10902" y="8111"/>
                  </a:lnTo>
                  <a:lnTo>
                    <a:pt x="10900" y="8045"/>
                  </a:lnTo>
                  <a:lnTo>
                    <a:pt x="10897" y="7982"/>
                  </a:lnTo>
                  <a:lnTo>
                    <a:pt x="10893" y="7919"/>
                  </a:lnTo>
                  <a:lnTo>
                    <a:pt x="10889" y="7858"/>
                  </a:lnTo>
                  <a:lnTo>
                    <a:pt x="10884" y="7797"/>
                  </a:lnTo>
                  <a:lnTo>
                    <a:pt x="10880" y="7737"/>
                  </a:lnTo>
                  <a:lnTo>
                    <a:pt x="10875" y="7675"/>
                  </a:lnTo>
                  <a:lnTo>
                    <a:pt x="10871" y="7613"/>
                  </a:lnTo>
                  <a:lnTo>
                    <a:pt x="10867" y="7549"/>
                  </a:lnTo>
                  <a:lnTo>
                    <a:pt x="10863" y="7484"/>
                  </a:lnTo>
                  <a:lnTo>
                    <a:pt x="10860" y="7417"/>
                  </a:lnTo>
                  <a:lnTo>
                    <a:pt x="10857" y="7347"/>
                  </a:lnTo>
                  <a:lnTo>
                    <a:pt x="10856" y="7273"/>
                  </a:lnTo>
                  <a:lnTo>
                    <a:pt x="10855" y="7195"/>
                  </a:lnTo>
                  <a:lnTo>
                    <a:pt x="10902" y="3405"/>
                  </a:lnTo>
                  <a:lnTo>
                    <a:pt x="10902" y="3352"/>
                  </a:lnTo>
                  <a:lnTo>
                    <a:pt x="10903" y="3304"/>
                  </a:lnTo>
                  <a:lnTo>
                    <a:pt x="10905" y="3259"/>
                  </a:lnTo>
                  <a:lnTo>
                    <a:pt x="10907" y="3217"/>
                  </a:lnTo>
                  <a:lnTo>
                    <a:pt x="10910" y="3177"/>
                  </a:lnTo>
                  <a:lnTo>
                    <a:pt x="10913" y="3141"/>
                  </a:lnTo>
                  <a:lnTo>
                    <a:pt x="10917" y="3104"/>
                  </a:lnTo>
                  <a:lnTo>
                    <a:pt x="10921" y="3071"/>
                  </a:lnTo>
                  <a:lnTo>
                    <a:pt x="10929" y="3003"/>
                  </a:lnTo>
                  <a:lnTo>
                    <a:pt x="10937" y="2935"/>
                  </a:lnTo>
                  <a:lnTo>
                    <a:pt x="10942" y="2900"/>
                  </a:lnTo>
                  <a:lnTo>
                    <a:pt x="10946" y="2863"/>
                  </a:lnTo>
                  <a:lnTo>
                    <a:pt x="10949" y="2824"/>
                  </a:lnTo>
                  <a:lnTo>
                    <a:pt x="10951" y="2782"/>
                  </a:lnTo>
                  <a:lnTo>
                    <a:pt x="10953" y="2742"/>
                  </a:lnTo>
                  <a:lnTo>
                    <a:pt x="10954" y="2700"/>
                  </a:lnTo>
                  <a:lnTo>
                    <a:pt x="10955" y="2659"/>
                  </a:lnTo>
                  <a:lnTo>
                    <a:pt x="10955" y="2617"/>
                  </a:lnTo>
                  <a:lnTo>
                    <a:pt x="10955" y="2532"/>
                  </a:lnTo>
                  <a:lnTo>
                    <a:pt x="10953" y="2446"/>
                  </a:lnTo>
                  <a:lnTo>
                    <a:pt x="10952" y="2361"/>
                  </a:lnTo>
                  <a:lnTo>
                    <a:pt x="10950" y="2276"/>
                  </a:lnTo>
                  <a:lnTo>
                    <a:pt x="10949" y="2191"/>
                  </a:lnTo>
                  <a:lnTo>
                    <a:pt x="10949" y="2109"/>
                  </a:lnTo>
                  <a:lnTo>
                    <a:pt x="10950" y="2060"/>
                  </a:lnTo>
                  <a:lnTo>
                    <a:pt x="10952" y="2016"/>
                  </a:lnTo>
                  <a:lnTo>
                    <a:pt x="10955" y="1975"/>
                  </a:lnTo>
                  <a:lnTo>
                    <a:pt x="10958" y="1938"/>
                  </a:lnTo>
                  <a:lnTo>
                    <a:pt x="10967" y="1869"/>
                  </a:lnTo>
                  <a:lnTo>
                    <a:pt x="10976" y="1804"/>
                  </a:lnTo>
                  <a:lnTo>
                    <a:pt x="10985" y="1739"/>
                  </a:lnTo>
                  <a:lnTo>
                    <a:pt x="10992" y="1669"/>
                  </a:lnTo>
                  <a:lnTo>
                    <a:pt x="10995" y="1629"/>
                  </a:lnTo>
                  <a:lnTo>
                    <a:pt x="10998" y="1587"/>
                  </a:lnTo>
                  <a:lnTo>
                    <a:pt x="10999" y="1540"/>
                  </a:lnTo>
                  <a:lnTo>
                    <a:pt x="11000" y="1488"/>
                  </a:lnTo>
                  <a:lnTo>
                    <a:pt x="11000" y="1444"/>
                  </a:lnTo>
                  <a:lnTo>
                    <a:pt x="11000" y="1398"/>
                  </a:lnTo>
                  <a:lnTo>
                    <a:pt x="11000" y="1354"/>
                  </a:lnTo>
                  <a:lnTo>
                    <a:pt x="11000" y="1308"/>
                  </a:lnTo>
                  <a:lnTo>
                    <a:pt x="11000" y="1264"/>
                  </a:lnTo>
                  <a:lnTo>
                    <a:pt x="11000" y="1218"/>
                  </a:lnTo>
                  <a:lnTo>
                    <a:pt x="10999" y="1173"/>
                  </a:lnTo>
                  <a:lnTo>
                    <a:pt x="10999" y="1128"/>
                  </a:lnTo>
                  <a:lnTo>
                    <a:pt x="10999" y="1083"/>
                  </a:lnTo>
                  <a:lnTo>
                    <a:pt x="10999" y="1038"/>
                  </a:lnTo>
                  <a:lnTo>
                    <a:pt x="10999" y="993"/>
                  </a:lnTo>
                  <a:lnTo>
                    <a:pt x="10999" y="948"/>
                  </a:lnTo>
                  <a:lnTo>
                    <a:pt x="10998" y="903"/>
                  </a:lnTo>
                  <a:lnTo>
                    <a:pt x="10998" y="858"/>
                  </a:lnTo>
                  <a:lnTo>
                    <a:pt x="10998" y="813"/>
                  </a:lnTo>
                  <a:lnTo>
                    <a:pt x="10998" y="767"/>
                  </a:lnTo>
                  <a:lnTo>
                    <a:pt x="10968" y="747"/>
                  </a:lnTo>
                  <a:lnTo>
                    <a:pt x="10938" y="728"/>
                  </a:lnTo>
                  <a:lnTo>
                    <a:pt x="10909" y="711"/>
                  </a:lnTo>
                  <a:lnTo>
                    <a:pt x="10880" y="694"/>
                  </a:lnTo>
                  <a:lnTo>
                    <a:pt x="10852" y="678"/>
                  </a:lnTo>
                  <a:lnTo>
                    <a:pt x="10824" y="663"/>
                  </a:lnTo>
                  <a:lnTo>
                    <a:pt x="10796" y="649"/>
                  </a:lnTo>
                  <a:lnTo>
                    <a:pt x="10769" y="637"/>
                  </a:lnTo>
                  <a:lnTo>
                    <a:pt x="10741" y="625"/>
                  </a:lnTo>
                  <a:lnTo>
                    <a:pt x="10714" y="614"/>
                  </a:lnTo>
                  <a:lnTo>
                    <a:pt x="10686" y="603"/>
                  </a:lnTo>
                  <a:lnTo>
                    <a:pt x="10658" y="594"/>
                  </a:lnTo>
                  <a:lnTo>
                    <a:pt x="10631" y="585"/>
                  </a:lnTo>
                  <a:lnTo>
                    <a:pt x="10603" y="577"/>
                  </a:lnTo>
                  <a:lnTo>
                    <a:pt x="10573" y="570"/>
                  </a:lnTo>
                  <a:lnTo>
                    <a:pt x="10544" y="564"/>
                  </a:lnTo>
                  <a:lnTo>
                    <a:pt x="10515" y="558"/>
                  </a:lnTo>
                  <a:lnTo>
                    <a:pt x="10485" y="553"/>
                  </a:lnTo>
                  <a:lnTo>
                    <a:pt x="10453" y="548"/>
                  </a:lnTo>
                  <a:lnTo>
                    <a:pt x="10421" y="544"/>
                  </a:lnTo>
                  <a:lnTo>
                    <a:pt x="10389" y="541"/>
                  </a:lnTo>
                  <a:lnTo>
                    <a:pt x="10355" y="538"/>
                  </a:lnTo>
                  <a:lnTo>
                    <a:pt x="10320" y="535"/>
                  </a:lnTo>
                  <a:lnTo>
                    <a:pt x="10284" y="533"/>
                  </a:lnTo>
                  <a:lnTo>
                    <a:pt x="10209" y="530"/>
                  </a:lnTo>
                  <a:lnTo>
                    <a:pt x="10128" y="528"/>
                  </a:lnTo>
                  <a:lnTo>
                    <a:pt x="10041" y="528"/>
                  </a:lnTo>
                  <a:lnTo>
                    <a:pt x="9947" y="528"/>
                  </a:lnTo>
                  <a:lnTo>
                    <a:pt x="9856" y="528"/>
                  </a:lnTo>
                  <a:lnTo>
                    <a:pt x="9768" y="525"/>
                  </a:lnTo>
                  <a:lnTo>
                    <a:pt x="9683" y="523"/>
                  </a:lnTo>
                  <a:lnTo>
                    <a:pt x="9600" y="520"/>
                  </a:lnTo>
                  <a:lnTo>
                    <a:pt x="9519" y="517"/>
                  </a:lnTo>
                  <a:lnTo>
                    <a:pt x="9440" y="512"/>
                  </a:lnTo>
                  <a:lnTo>
                    <a:pt x="9362" y="508"/>
                  </a:lnTo>
                  <a:lnTo>
                    <a:pt x="9286" y="503"/>
                  </a:lnTo>
                  <a:lnTo>
                    <a:pt x="9209" y="499"/>
                  </a:lnTo>
                  <a:lnTo>
                    <a:pt x="9132" y="494"/>
                  </a:lnTo>
                  <a:lnTo>
                    <a:pt x="9057" y="490"/>
                  </a:lnTo>
                  <a:lnTo>
                    <a:pt x="8979" y="486"/>
                  </a:lnTo>
                  <a:lnTo>
                    <a:pt x="8901" y="483"/>
                  </a:lnTo>
                  <a:lnTo>
                    <a:pt x="8822" y="481"/>
                  </a:lnTo>
                  <a:lnTo>
                    <a:pt x="8741" y="480"/>
                  </a:lnTo>
                  <a:lnTo>
                    <a:pt x="8657" y="479"/>
                  </a:lnTo>
                  <a:lnTo>
                    <a:pt x="8493" y="480"/>
                  </a:lnTo>
                  <a:lnTo>
                    <a:pt x="8327" y="482"/>
                  </a:lnTo>
                  <a:lnTo>
                    <a:pt x="8159" y="483"/>
                  </a:lnTo>
                  <a:lnTo>
                    <a:pt x="7991" y="484"/>
                  </a:lnTo>
                  <a:lnTo>
                    <a:pt x="7821" y="484"/>
                  </a:lnTo>
                  <a:lnTo>
                    <a:pt x="7652" y="485"/>
                  </a:lnTo>
                  <a:lnTo>
                    <a:pt x="7483" y="484"/>
                  </a:lnTo>
                  <a:lnTo>
                    <a:pt x="7313" y="483"/>
                  </a:lnTo>
                  <a:lnTo>
                    <a:pt x="7146" y="482"/>
                  </a:lnTo>
                  <a:lnTo>
                    <a:pt x="6979" y="479"/>
                  </a:lnTo>
                  <a:lnTo>
                    <a:pt x="6814" y="475"/>
                  </a:lnTo>
                  <a:lnTo>
                    <a:pt x="6652" y="470"/>
                  </a:lnTo>
                  <a:lnTo>
                    <a:pt x="6490" y="464"/>
                  </a:lnTo>
                  <a:lnTo>
                    <a:pt x="6333" y="456"/>
                  </a:lnTo>
                  <a:lnTo>
                    <a:pt x="6179" y="446"/>
                  </a:lnTo>
                  <a:lnTo>
                    <a:pt x="6027" y="434"/>
                  </a:lnTo>
                  <a:lnTo>
                    <a:pt x="4739" y="385"/>
                  </a:lnTo>
                  <a:lnTo>
                    <a:pt x="4653" y="382"/>
                  </a:lnTo>
                  <a:lnTo>
                    <a:pt x="4561" y="377"/>
                  </a:lnTo>
                  <a:lnTo>
                    <a:pt x="4462" y="371"/>
                  </a:lnTo>
                  <a:lnTo>
                    <a:pt x="4358" y="362"/>
                  </a:lnTo>
                  <a:lnTo>
                    <a:pt x="4249" y="352"/>
                  </a:lnTo>
                  <a:lnTo>
                    <a:pt x="4135" y="341"/>
                  </a:lnTo>
                  <a:lnTo>
                    <a:pt x="4016" y="329"/>
                  </a:lnTo>
                  <a:lnTo>
                    <a:pt x="3894" y="316"/>
                  </a:lnTo>
                  <a:lnTo>
                    <a:pt x="3639" y="287"/>
                  </a:lnTo>
                  <a:lnTo>
                    <a:pt x="3376" y="254"/>
                  </a:lnTo>
                  <a:lnTo>
                    <a:pt x="3108" y="220"/>
                  </a:lnTo>
                  <a:lnTo>
                    <a:pt x="2838" y="184"/>
                  </a:lnTo>
                  <a:lnTo>
                    <a:pt x="2570" y="150"/>
                  </a:lnTo>
                  <a:lnTo>
                    <a:pt x="2310" y="116"/>
                  </a:lnTo>
                  <a:lnTo>
                    <a:pt x="2060" y="85"/>
                  </a:lnTo>
                  <a:lnTo>
                    <a:pt x="1825" y="57"/>
                  </a:lnTo>
                  <a:lnTo>
                    <a:pt x="1714" y="45"/>
                  </a:lnTo>
                  <a:lnTo>
                    <a:pt x="1608" y="33"/>
                  </a:lnTo>
                  <a:lnTo>
                    <a:pt x="1508" y="24"/>
                  </a:lnTo>
                  <a:lnTo>
                    <a:pt x="1414" y="15"/>
                  </a:lnTo>
                  <a:lnTo>
                    <a:pt x="1326" y="9"/>
                  </a:lnTo>
                  <a:lnTo>
                    <a:pt x="1246" y="4"/>
                  </a:lnTo>
                  <a:lnTo>
                    <a:pt x="1174" y="1"/>
                  </a:lnTo>
                  <a:lnTo>
                    <a:pt x="1109" y="0"/>
                  </a:lnTo>
                  <a:lnTo>
                    <a:pt x="965" y="5"/>
                  </a:lnTo>
                  <a:lnTo>
                    <a:pt x="835" y="18"/>
                  </a:lnTo>
                  <a:lnTo>
                    <a:pt x="716" y="41"/>
                  </a:lnTo>
                  <a:lnTo>
                    <a:pt x="609" y="71"/>
                  </a:lnTo>
                  <a:lnTo>
                    <a:pt x="513" y="109"/>
                  </a:lnTo>
                  <a:lnTo>
                    <a:pt x="428" y="155"/>
                  </a:lnTo>
                  <a:lnTo>
                    <a:pt x="352" y="208"/>
                  </a:lnTo>
                  <a:lnTo>
                    <a:pt x="285" y="267"/>
                  </a:lnTo>
                  <a:lnTo>
                    <a:pt x="228" y="333"/>
                  </a:lnTo>
                  <a:lnTo>
                    <a:pt x="178" y="405"/>
                  </a:lnTo>
                  <a:lnTo>
                    <a:pt x="137" y="482"/>
                  </a:lnTo>
                  <a:lnTo>
                    <a:pt x="103" y="564"/>
                  </a:lnTo>
                  <a:lnTo>
                    <a:pt x="75" y="651"/>
                  </a:lnTo>
                  <a:lnTo>
                    <a:pt x="52" y="743"/>
                  </a:lnTo>
                  <a:lnTo>
                    <a:pt x="36" y="838"/>
                  </a:lnTo>
                  <a:lnTo>
                    <a:pt x="25" y="937"/>
                  </a:lnTo>
                  <a:lnTo>
                    <a:pt x="18" y="1039"/>
                  </a:lnTo>
                  <a:lnTo>
                    <a:pt x="14" y="1143"/>
                  </a:lnTo>
                  <a:lnTo>
                    <a:pt x="14" y="1250"/>
                  </a:lnTo>
                  <a:lnTo>
                    <a:pt x="16" y="1360"/>
                  </a:lnTo>
                  <a:lnTo>
                    <a:pt x="21" y="1470"/>
                  </a:lnTo>
                  <a:lnTo>
                    <a:pt x="27" y="1582"/>
                  </a:lnTo>
                  <a:lnTo>
                    <a:pt x="34" y="1694"/>
                  </a:lnTo>
                  <a:lnTo>
                    <a:pt x="41" y="1807"/>
                  </a:lnTo>
                  <a:lnTo>
                    <a:pt x="49" y="1921"/>
                  </a:lnTo>
                  <a:lnTo>
                    <a:pt x="56" y="2033"/>
                  </a:lnTo>
                  <a:lnTo>
                    <a:pt x="62" y="2144"/>
                  </a:lnTo>
                  <a:lnTo>
                    <a:pt x="66" y="2256"/>
                  </a:lnTo>
                  <a:lnTo>
                    <a:pt x="67" y="2365"/>
                  </a:lnTo>
                  <a:lnTo>
                    <a:pt x="65" y="2473"/>
                  </a:lnTo>
                  <a:lnTo>
                    <a:pt x="59" y="2577"/>
                  </a:lnTo>
                  <a:lnTo>
                    <a:pt x="50" y="2679"/>
                  </a:lnTo>
                  <a:lnTo>
                    <a:pt x="40" y="2784"/>
                  </a:lnTo>
                  <a:lnTo>
                    <a:pt x="31" y="2896"/>
                  </a:lnTo>
                  <a:lnTo>
                    <a:pt x="23" y="3013"/>
                  </a:lnTo>
                  <a:lnTo>
                    <a:pt x="16" y="3137"/>
                  </a:lnTo>
                  <a:lnTo>
                    <a:pt x="11" y="3265"/>
                  </a:lnTo>
                  <a:lnTo>
                    <a:pt x="7" y="3398"/>
                  </a:lnTo>
                  <a:lnTo>
                    <a:pt x="4" y="3536"/>
                  </a:lnTo>
                  <a:lnTo>
                    <a:pt x="2" y="3677"/>
                  </a:lnTo>
                  <a:lnTo>
                    <a:pt x="0" y="3823"/>
                  </a:lnTo>
                  <a:lnTo>
                    <a:pt x="0" y="3972"/>
                  </a:lnTo>
                  <a:lnTo>
                    <a:pt x="0" y="4125"/>
                  </a:lnTo>
                  <a:lnTo>
                    <a:pt x="1" y="4280"/>
                  </a:lnTo>
                  <a:lnTo>
                    <a:pt x="5" y="4596"/>
                  </a:lnTo>
                  <a:lnTo>
                    <a:pt x="11" y="4919"/>
                  </a:lnTo>
                  <a:lnTo>
                    <a:pt x="18" y="5246"/>
                  </a:lnTo>
                  <a:lnTo>
                    <a:pt x="26" y="5573"/>
                  </a:lnTo>
                  <a:lnTo>
                    <a:pt x="34" y="5898"/>
                  </a:lnTo>
                  <a:lnTo>
                    <a:pt x="42" y="6218"/>
                  </a:lnTo>
                  <a:lnTo>
                    <a:pt x="49" y="6530"/>
                  </a:lnTo>
                  <a:lnTo>
                    <a:pt x="54" y="6830"/>
                  </a:lnTo>
                  <a:lnTo>
                    <a:pt x="56" y="6975"/>
                  </a:lnTo>
                  <a:lnTo>
                    <a:pt x="57" y="7117"/>
                  </a:lnTo>
                  <a:lnTo>
                    <a:pt x="57" y="7255"/>
                  </a:lnTo>
                  <a:lnTo>
                    <a:pt x="57" y="7387"/>
                  </a:lnTo>
                  <a:lnTo>
                    <a:pt x="57" y="7450"/>
                  </a:lnTo>
                  <a:lnTo>
                    <a:pt x="58" y="7517"/>
                  </a:lnTo>
                  <a:lnTo>
                    <a:pt x="61" y="7588"/>
                  </a:lnTo>
                  <a:lnTo>
                    <a:pt x="63" y="7663"/>
                  </a:lnTo>
                  <a:lnTo>
                    <a:pt x="70" y="7824"/>
                  </a:lnTo>
                  <a:lnTo>
                    <a:pt x="79" y="7996"/>
                  </a:lnTo>
                  <a:lnTo>
                    <a:pt x="90" y="8177"/>
                  </a:lnTo>
                  <a:lnTo>
                    <a:pt x="102" y="8365"/>
                  </a:lnTo>
                  <a:lnTo>
                    <a:pt x="115" y="8559"/>
                  </a:lnTo>
                  <a:lnTo>
                    <a:pt x="129" y="8754"/>
                  </a:lnTo>
                  <a:lnTo>
                    <a:pt x="142" y="8951"/>
                  </a:lnTo>
                  <a:lnTo>
                    <a:pt x="155" y="9144"/>
                  </a:lnTo>
                  <a:lnTo>
                    <a:pt x="168" y="9332"/>
                  </a:lnTo>
                  <a:lnTo>
                    <a:pt x="180" y="9513"/>
                  </a:lnTo>
                  <a:lnTo>
                    <a:pt x="189" y="9686"/>
                  </a:lnTo>
                  <a:lnTo>
                    <a:pt x="197" y="9846"/>
                  </a:lnTo>
                  <a:lnTo>
                    <a:pt x="199" y="9919"/>
                  </a:lnTo>
                  <a:lnTo>
                    <a:pt x="201" y="9990"/>
                  </a:lnTo>
                  <a:lnTo>
                    <a:pt x="203" y="10057"/>
                  </a:lnTo>
                  <a:lnTo>
                    <a:pt x="203" y="10120"/>
                  </a:lnTo>
                  <a:lnTo>
                    <a:pt x="204" y="10237"/>
                  </a:lnTo>
                  <a:lnTo>
                    <a:pt x="205" y="10356"/>
                  </a:lnTo>
                  <a:lnTo>
                    <a:pt x="207" y="10473"/>
                  </a:lnTo>
                  <a:lnTo>
                    <a:pt x="209" y="10590"/>
                  </a:lnTo>
                  <a:lnTo>
                    <a:pt x="213" y="10706"/>
                  </a:lnTo>
                  <a:lnTo>
                    <a:pt x="216" y="10823"/>
                  </a:lnTo>
                  <a:lnTo>
                    <a:pt x="221" y="10939"/>
                  </a:lnTo>
                  <a:lnTo>
                    <a:pt x="225" y="11054"/>
                  </a:lnTo>
                  <a:lnTo>
                    <a:pt x="236" y="11285"/>
                  </a:lnTo>
                  <a:lnTo>
                    <a:pt x="248" y="11516"/>
                  </a:lnTo>
                  <a:lnTo>
                    <a:pt x="261" y="11746"/>
                  </a:lnTo>
                  <a:lnTo>
                    <a:pt x="274" y="11977"/>
                  </a:lnTo>
                  <a:lnTo>
                    <a:pt x="287" y="12208"/>
                  </a:lnTo>
                  <a:lnTo>
                    <a:pt x="300" y="12440"/>
                  </a:lnTo>
                  <a:lnTo>
                    <a:pt x="312" y="12672"/>
                  </a:lnTo>
                  <a:lnTo>
                    <a:pt x="323" y="12906"/>
                  </a:lnTo>
                  <a:lnTo>
                    <a:pt x="327" y="13024"/>
                  </a:lnTo>
                  <a:lnTo>
                    <a:pt x="332" y="13142"/>
                  </a:lnTo>
                  <a:lnTo>
                    <a:pt x="335" y="13261"/>
                  </a:lnTo>
                  <a:lnTo>
                    <a:pt x="339" y="13380"/>
                  </a:lnTo>
                  <a:lnTo>
                    <a:pt x="341" y="13500"/>
                  </a:lnTo>
                  <a:lnTo>
                    <a:pt x="343" y="13620"/>
                  </a:lnTo>
                  <a:lnTo>
                    <a:pt x="344" y="13742"/>
                  </a:lnTo>
                  <a:lnTo>
                    <a:pt x="345" y="138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10708367" y="475487"/>
            <a:ext cx="344561" cy="475664"/>
            <a:chOff x="5746750" y="2914650"/>
            <a:chExt cx="698500" cy="1028700"/>
          </a:xfrm>
        </p:grpSpPr>
        <p:sp>
          <p:nvSpPr>
            <p:cNvPr id="12" name="Freeform 15"/>
            <p:cNvSpPr>
              <a:spLocks/>
            </p:cNvSpPr>
            <p:nvPr userDrawn="1"/>
          </p:nvSpPr>
          <p:spPr bwMode="auto">
            <a:xfrm>
              <a:off x="5805488" y="3825875"/>
              <a:ext cx="7938" cy="17463"/>
            </a:xfrm>
            <a:custGeom>
              <a:avLst/>
              <a:gdLst>
                <a:gd name="T0" fmla="*/ 0 w 143"/>
                <a:gd name="T1" fmla="*/ 289 h 289"/>
                <a:gd name="T2" fmla="*/ 20 w 143"/>
                <a:gd name="T3" fmla="*/ 273 h 289"/>
                <a:gd name="T4" fmla="*/ 38 w 143"/>
                <a:gd name="T5" fmla="*/ 259 h 289"/>
                <a:gd name="T6" fmla="*/ 54 w 143"/>
                <a:gd name="T7" fmla="*/ 247 h 289"/>
                <a:gd name="T8" fmla="*/ 68 w 143"/>
                <a:gd name="T9" fmla="*/ 235 h 289"/>
                <a:gd name="T10" fmla="*/ 80 w 143"/>
                <a:gd name="T11" fmla="*/ 223 h 289"/>
                <a:gd name="T12" fmla="*/ 91 w 143"/>
                <a:gd name="T13" fmla="*/ 211 h 289"/>
                <a:gd name="T14" fmla="*/ 101 w 143"/>
                <a:gd name="T15" fmla="*/ 199 h 289"/>
                <a:gd name="T16" fmla="*/ 109 w 143"/>
                <a:gd name="T17" fmla="*/ 184 h 289"/>
                <a:gd name="T18" fmla="*/ 116 w 143"/>
                <a:gd name="T19" fmla="*/ 170 h 289"/>
                <a:gd name="T20" fmla="*/ 121 w 143"/>
                <a:gd name="T21" fmla="*/ 154 h 289"/>
                <a:gd name="T22" fmla="*/ 126 w 143"/>
                <a:gd name="T23" fmla="*/ 136 h 289"/>
                <a:gd name="T24" fmla="*/ 130 w 143"/>
                <a:gd name="T25" fmla="*/ 114 h 289"/>
                <a:gd name="T26" fmla="*/ 134 w 143"/>
                <a:gd name="T27" fmla="*/ 91 h 289"/>
                <a:gd name="T28" fmla="*/ 137 w 143"/>
                <a:gd name="T29" fmla="*/ 65 h 289"/>
                <a:gd name="T30" fmla="*/ 140 w 143"/>
                <a:gd name="T31" fmla="*/ 34 h 289"/>
                <a:gd name="T32" fmla="*/ 143 w 143"/>
                <a:gd name="T33" fmla="*/ 0 h 289"/>
                <a:gd name="T34" fmla="*/ 125 w 143"/>
                <a:gd name="T35" fmla="*/ 19 h 289"/>
                <a:gd name="T36" fmla="*/ 109 w 143"/>
                <a:gd name="T37" fmla="*/ 34 h 289"/>
                <a:gd name="T38" fmla="*/ 101 w 143"/>
                <a:gd name="T39" fmla="*/ 45 h 289"/>
                <a:gd name="T40" fmla="*/ 89 w 143"/>
                <a:gd name="T41" fmla="*/ 60 h 289"/>
                <a:gd name="T42" fmla="*/ 77 w 143"/>
                <a:gd name="T43" fmla="*/ 81 h 289"/>
                <a:gd name="T44" fmla="*/ 61 w 143"/>
                <a:gd name="T45" fmla="*/ 110 h 289"/>
                <a:gd name="T46" fmla="*/ 46 w 143"/>
                <a:gd name="T47" fmla="*/ 139 h 289"/>
                <a:gd name="T48" fmla="*/ 35 w 143"/>
                <a:gd name="T49" fmla="*/ 161 h 289"/>
                <a:gd name="T50" fmla="*/ 27 w 143"/>
                <a:gd name="T51" fmla="*/ 180 h 289"/>
                <a:gd name="T52" fmla="*/ 22 w 143"/>
                <a:gd name="T53" fmla="*/ 196 h 289"/>
                <a:gd name="T54" fmla="*/ 17 w 143"/>
                <a:gd name="T55" fmla="*/ 214 h 289"/>
                <a:gd name="T56" fmla="*/ 12 w 143"/>
                <a:gd name="T57" fmla="*/ 233 h 289"/>
                <a:gd name="T58" fmla="*/ 7 w 143"/>
                <a:gd name="T59" fmla="*/ 257 h 289"/>
                <a:gd name="T60" fmla="*/ 0 w 143"/>
                <a:gd name="T61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289">
                  <a:moveTo>
                    <a:pt x="0" y="289"/>
                  </a:moveTo>
                  <a:lnTo>
                    <a:pt x="20" y="273"/>
                  </a:lnTo>
                  <a:lnTo>
                    <a:pt x="38" y="259"/>
                  </a:lnTo>
                  <a:lnTo>
                    <a:pt x="54" y="247"/>
                  </a:lnTo>
                  <a:lnTo>
                    <a:pt x="68" y="235"/>
                  </a:lnTo>
                  <a:lnTo>
                    <a:pt x="80" y="223"/>
                  </a:lnTo>
                  <a:lnTo>
                    <a:pt x="91" y="211"/>
                  </a:lnTo>
                  <a:lnTo>
                    <a:pt x="101" y="199"/>
                  </a:lnTo>
                  <a:lnTo>
                    <a:pt x="109" y="184"/>
                  </a:lnTo>
                  <a:lnTo>
                    <a:pt x="116" y="170"/>
                  </a:lnTo>
                  <a:lnTo>
                    <a:pt x="121" y="154"/>
                  </a:lnTo>
                  <a:lnTo>
                    <a:pt x="126" y="136"/>
                  </a:lnTo>
                  <a:lnTo>
                    <a:pt x="130" y="114"/>
                  </a:lnTo>
                  <a:lnTo>
                    <a:pt x="134" y="91"/>
                  </a:lnTo>
                  <a:lnTo>
                    <a:pt x="137" y="65"/>
                  </a:lnTo>
                  <a:lnTo>
                    <a:pt x="140" y="34"/>
                  </a:lnTo>
                  <a:lnTo>
                    <a:pt x="143" y="0"/>
                  </a:lnTo>
                  <a:lnTo>
                    <a:pt x="125" y="19"/>
                  </a:lnTo>
                  <a:lnTo>
                    <a:pt x="109" y="34"/>
                  </a:lnTo>
                  <a:lnTo>
                    <a:pt x="101" y="45"/>
                  </a:lnTo>
                  <a:lnTo>
                    <a:pt x="89" y="60"/>
                  </a:lnTo>
                  <a:lnTo>
                    <a:pt x="77" y="81"/>
                  </a:lnTo>
                  <a:lnTo>
                    <a:pt x="61" y="110"/>
                  </a:lnTo>
                  <a:lnTo>
                    <a:pt x="46" y="139"/>
                  </a:lnTo>
                  <a:lnTo>
                    <a:pt x="35" y="161"/>
                  </a:lnTo>
                  <a:lnTo>
                    <a:pt x="27" y="180"/>
                  </a:lnTo>
                  <a:lnTo>
                    <a:pt x="22" y="196"/>
                  </a:lnTo>
                  <a:lnTo>
                    <a:pt x="17" y="214"/>
                  </a:lnTo>
                  <a:lnTo>
                    <a:pt x="12" y="233"/>
                  </a:lnTo>
                  <a:lnTo>
                    <a:pt x="7" y="257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/>
            <p:cNvSpPr>
              <a:spLocks/>
            </p:cNvSpPr>
            <p:nvPr userDrawn="1"/>
          </p:nvSpPr>
          <p:spPr bwMode="auto">
            <a:xfrm>
              <a:off x="5816600" y="3810000"/>
              <a:ext cx="3175" cy="9525"/>
            </a:xfrm>
            <a:custGeom>
              <a:avLst/>
              <a:gdLst>
                <a:gd name="T0" fmla="*/ 0 w 48"/>
                <a:gd name="T1" fmla="*/ 144 h 144"/>
                <a:gd name="T2" fmla="*/ 4 w 48"/>
                <a:gd name="T3" fmla="*/ 139 h 144"/>
                <a:gd name="T4" fmla="*/ 8 w 48"/>
                <a:gd name="T5" fmla="*/ 136 h 144"/>
                <a:gd name="T6" fmla="*/ 12 w 48"/>
                <a:gd name="T7" fmla="*/ 134 h 144"/>
                <a:gd name="T8" fmla="*/ 16 w 48"/>
                <a:gd name="T9" fmla="*/ 132 h 144"/>
                <a:gd name="T10" fmla="*/ 22 w 48"/>
                <a:gd name="T11" fmla="*/ 130 h 144"/>
                <a:gd name="T12" fmla="*/ 28 w 48"/>
                <a:gd name="T13" fmla="*/ 131 h 144"/>
                <a:gd name="T14" fmla="*/ 37 w 48"/>
                <a:gd name="T15" fmla="*/ 135 h 144"/>
                <a:gd name="T16" fmla="*/ 42 w 48"/>
                <a:gd name="T17" fmla="*/ 137 h 144"/>
                <a:gd name="T18" fmla="*/ 44 w 48"/>
                <a:gd name="T19" fmla="*/ 136 h 144"/>
                <a:gd name="T20" fmla="*/ 46 w 48"/>
                <a:gd name="T21" fmla="*/ 132 h 144"/>
                <a:gd name="T22" fmla="*/ 47 w 48"/>
                <a:gd name="T23" fmla="*/ 124 h 144"/>
                <a:gd name="T24" fmla="*/ 47 w 48"/>
                <a:gd name="T25" fmla="*/ 110 h 144"/>
                <a:gd name="T26" fmla="*/ 48 w 48"/>
                <a:gd name="T27" fmla="*/ 69 h 144"/>
                <a:gd name="T28" fmla="*/ 48 w 48"/>
                <a:gd name="T29" fmla="*/ 0 h 144"/>
                <a:gd name="T30" fmla="*/ 44 w 48"/>
                <a:gd name="T31" fmla="*/ 4 h 144"/>
                <a:gd name="T32" fmla="*/ 40 w 48"/>
                <a:gd name="T33" fmla="*/ 7 h 144"/>
                <a:gd name="T34" fmla="*/ 36 w 48"/>
                <a:gd name="T35" fmla="*/ 10 h 144"/>
                <a:gd name="T36" fmla="*/ 32 w 48"/>
                <a:gd name="T37" fmla="*/ 11 h 144"/>
                <a:gd name="T38" fmla="*/ 25 w 48"/>
                <a:gd name="T39" fmla="*/ 13 h 144"/>
                <a:gd name="T40" fmla="*/ 19 w 48"/>
                <a:gd name="T41" fmla="*/ 12 h 144"/>
                <a:gd name="T42" fmla="*/ 11 w 48"/>
                <a:gd name="T43" fmla="*/ 8 h 144"/>
                <a:gd name="T44" fmla="*/ 5 w 48"/>
                <a:gd name="T45" fmla="*/ 6 h 144"/>
                <a:gd name="T46" fmla="*/ 3 w 48"/>
                <a:gd name="T47" fmla="*/ 7 h 144"/>
                <a:gd name="T48" fmla="*/ 2 w 48"/>
                <a:gd name="T49" fmla="*/ 12 h 144"/>
                <a:gd name="T50" fmla="*/ 1 w 48"/>
                <a:gd name="T51" fmla="*/ 20 h 144"/>
                <a:gd name="T52" fmla="*/ 0 w 48"/>
                <a:gd name="T53" fmla="*/ 33 h 144"/>
                <a:gd name="T54" fmla="*/ 0 w 48"/>
                <a:gd name="T55" fmla="*/ 74 h 144"/>
                <a:gd name="T56" fmla="*/ 0 w 48"/>
                <a:gd name="T5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144">
                  <a:moveTo>
                    <a:pt x="0" y="144"/>
                  </a:moveTo>
                  <a:lnTo>
                    <a:pt x="4" y="139"/>
                  </a:lnTo>
                  <a:lnTo>
                    <a:pt x="8" y="136"/>
                  </a:lnTo>
                  <a:lnTo>
                    <a:pt x="12" y="134"/>
                  </a:lnTo>
                  <a:lnTo>
                    <a:pt x="16" y="132"/>
                  </a:lnTo>
                  <a:lnTo>
                    <a:pt x="22" y="130"/>
                  </a:lnTo>
                  <a:lnTo>
                    <a:pt x="28" y="131"/>
                  </a:lnTo>
                  <a:lnTo>
                    <a:pt x="37" y="135"/>
                  </a:lnTo>
                  <a:lnTo>
                    <a:pt x="42" y="137"/>
                  </a:lnTo>
                  <a:lnTo>
                    <a:pt x="44" y="136"/>
                  </a:lnTo>
                  <a:lnTo>
                    <a:pt x="46" y="132"/>
                  </a:lnTo>
                  <a:lnTo>
                    <a:pt x="47" y="124"/>
                  </a:lnTo>
                  <a:lnTo>
                    <a:pt x="47" y="110"/>
                  </a:lnTo>
                  <a:lnTo>
                    <a:pt x="48" y="69"/>
                  </a:lnTo>
                  <a:lnTo>
                    <a:pt x="48" y="0"/>
                  </a:lnTo>
                  <a:lnTo>
                    <a:pt x="44" y="4"/>
                  </a:lnTo>
                  <a:lnTo>
                    <a:pt x="40" y="7"/>
                  </a:lnTo>
                  <a:lnTo>
                    <a:pt x="36" y="10"/>
                  </a:lnTo>
                  <a:lnTo>
                    <a:pt x="32" y="11"/>
                  </a:lnTo>
                  <a:lnTo>
                    <a:pt x="25" y="13"/>
                  </a:lnTo>
                  <a:lnTo>
                    <a:pt x="19" y="12"/>
                  </a:lnTo>
                  <a:lnTo>
                    <a:pt x="11" y="8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2"/>
                  </a:lnTo>
                  <a:lnTo>
                    <a:pt x="1" y="20"/>
                  </a:lnTo>
                  <a:lnTo>
                    <a:pt x="0" y="33"/>
                  </a:lnTo>
                  <a:lnTo>
                    <a:pt x="0" y="7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5819775" y="3803650"/>
              <a:ext cx="3175" cy="6350"/>
            </a:xfrm>
            <a:custGeom>
              <a:avLst/>
              <a:gdLst>
                <a:gd name="T0" fmla="*/ 0 w 54"/>
                <a:gd name="T1" fmla="*/ 94 h 94"/>
                <a:gd name="T2" fmla="*/ 54 w 54"/>
                <a:gd name="T3" fmla="*/ 0 h 94"/>
                <a:gd name="T4" fmla="*/ 0 w 54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94">
                  <a:moveTo>
                    <a:pt x="0" y="94"/>
                  </a:moveTo>
                  <a:lnTo>
                    <a:pt x="54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8"/>
            <p:cNvSpPr>
              <a:spLocks/>
            </p:cNvSpPr>
            <p:nvPr userDrawn="1"/>
          </p:nvSpPr>
          <p:spPr bwMode="auto">
            <a:xfrm>
              <a:off x="5813425" y="3819525"/>
              <a:ext cx="3175" cy="6350"/>
            </a:xfrm>
            <a:custGeom>
              <a:avLst/>
              <a:gdLst>
                <a:gd name="T0" fmla="*/ 0 w 48"/>
                <a:gd name="T1" fmla="*/ 95 h 95"/>
                <a:gd name="T2" fmla="*/ 48 w 48"/>
                <a:gd name="T3" fmla="*/ 0 h 95"/>
                <a:gd name="T4" fmla="*/ 0 w 48"/>
                <a:gd name="T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95">
                  <a:moveTo>
                    <a:pt x="0" y="95"/>
                  </a:moveTo>
                  <a:lnTo>
                    <a:pt x="48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/>
            <p:cNvSpPr>
              <a:spLocks noEditPoints="1"/>
            </p:cNvSpPr>
            <p:nvPr userDrawn="1"/>
          </p:nvSpPr>
          <p:spPr bwMode="auto">
            <a:xfrm>
              <a:off x="5746750" y="2914650"/>
              <a:ext cx="698500" cy="1028700"/>
            </a:xfrm>
            <a:custGeom>
              <a:avLst/>
              <a:gdLst>
                <a:gd name="T0" fmla="*/ 2808 w 11000"/>
                <a:gd name="T1" fmla="*/ 724 h 16200"/>
                <a:gd name="T2" fmla="*/ 8487 w 11000"/>
                <a:gd name="T3" fmla="*/ 942 h 16200"/>
                <a:gd name="T4" fmla="*/ 10554 w 11000"/>
                <a:gd name="T5" fmla="*/ 1535 h 16200"/>
                <a:gd name="T6" fmla="*/ 10365 w 11000"/>
                <a:gd name="T7" fmla="*/ 4233 h 16200"/>
                <a:gd name="T8" fmla="*/ 10350 w 11000"/>
                <a:gd name="T9" fmla="*/ 11549 h 16200"/>
                <a:gd name="T10" fmla="*/ 10390 w 11000"/>
                <a:gd name="T11" fmla="*/ 14947 h 16200"/>
                <a:gd name="T12" fmla="*/ 9573 w 11000"/>
                <a:gd name="T13" fmla="*/ 14803 h 16200"/>
                <a:gd name="T14" fmla="*/ 9073 w 11000"/>
                <a:gd name="T15" fmla="*/ 14682 h 16200"/>
                <a:gd name="T16" fmla="*/ 9052 w 11000"/>
                <a:gd name="T17" fmla="*/ 13917 h 16200"/>
                <a:gd name="T18" fmla="*/ 8670 w 11000"/>
                <a:gd name="T19" fmla="*/ 14482 h 16200"/>
                <a:gd name="T20" fmla="*/ 8778 w 11000"/>
                <a:gd name="T21" fmla="*/ 13338 h 16200"/>
                <a:gd name="T22" fmla="*/ 8021 w 11000"/>
                <a:gd name="T23" fmla="*/ 14108 h 16200"/>
                <a:gd name="T24" fmla="*/ 8018 w 11000"/>
                <a:gd name="T25" fmla="*/ 13395 h 16200"/>
                <a:gd name="T26" fmla="*/ 7456 w 11000"/>
                <a:gd name="T27" fmla="*/ 13730 h 16200"/>
                <a:gd name="T28" fmla="*/ 7736 w 11000"/>
                <a:gd name="T29" fmla="*/ 12639 h 16200"/>
                <a:gd name="T30" fmla="*/ 7305 w 11000"/>
                <a:gd name="T31" fmla="*/ 13681 h 16200"/>
                <a:gd name="T32" fmla="*/ 7082 w 11000"/>
                <a:gd name="T33" fmla="*/ 13014 h 16200"/>
                <a:gd name="T34" fmla="*/ 6818 w 11000"/>
                <a:gd name="T35" fmla="*/ 13407 h 16200"/>
                <a:gd name="T36" fmla="*/ 6453 w 11000"/>
                <a:gd name="T37" fmla="*/ 13054 h 16200"/>
                <a:gd name="T38" fmla="*/ 6384 w 11000"/>
                <a:gd name="T39" fmla="*/ 12885 h 16200"/>
                <a:gd name="T40" fmla="*/ 4324 w 11000"/>
                <a:gd name="T41" fmla="*/ 13372 h 16200"/>
                <a:gd name="T42" fmla="*/ 1266 w 11000"/>
                <a:gd name="T43" fmla="*/ 15331 h 16200"/>
                <a:gd name="T44" fmla="*/ 1139 w 11000"/>
                <a:gd name="T45" fmla="*/ 14405 h 16200"/>
                <a:gd name="T46" fmla="*/ 1543 w 11000"/>
                <a:gd name="T47" fmla="*/ 13394 h 16200"/>
                <a:gd name="T48" fmla="*/ 917 w 11000"/>
                <a:gd name="T49" fmla="*/ 13948 h 16200"/>
                <a:gd name="T50" fmla="*/ 1568 w 11000"/>
                <a:gd name="T51" fmla="*/ 12320 h 16200"/>
                <a:gd name="T52" fmla="*/ 1147 w 11000"/>
                <a:gd name="T53" fmla="*/ 12924 h 16200"/>
                <a:gd name="T54" fmla="*/ 1162 w 11000"/>
                <a:gd name="T55" fmla="*/ 12124 h 16200"/>
                <a:gd name="T56" fmla="*/ 1508 w 11000"/>
                <a:gd name="T57" fmla="*/ 11096 h 16200"/>
                <a:gd name="T58" fmla="*/ 869 w 11000"/>
                <a:gd name="T59" fmla="*/ 11659 h 16200"/>
                <a:gd name="T60" fmla="*/ 1673 w 11000"/>
                <a:gd name="T61" fmla="*/ 9667 h 16200"/>
                <a:gd name="T62" fmla="*/ 1599 w 11000"/>
                <a:gd name="T63" fmla="*/ 9497 h 16200"/>
                <a:gd name="T64" fmla="*/ 819 w 11000"/>
                <a:gd name="T65" fmla="*/ 10561 h 16200"/>
                <a:gd name="T66" fmla="*/ 1453 w 11000"/>
                <a:gd name="T67" fmla="*/ 8832 h 16200"/>
                <a:gd name="T68" fmla="*/ 698 w 11000"/>
                <a:gd name="T69" fmla="*/ 9503 h 16200"/>
                <a:gd name="T70" fmla="*/ 1340 w 11000"/>
                <a:gd name="T71" fmla="*/ 7789 h 16200"/>
                <a:gd name="T72" fmla="*/ 797 w 11000"/>
                <a:gd name="T73" fmla="*/ 8845 h 16200"/>
                <a:gd name="T74" fmla="*/ 1609 w 11000"/>
                <a:gd name="T75" fmla="*/ 6171 h 16200"/>
                <a:gd name="T76" fmla="*/ 669 w 11000"/>
                <a:gd name="T77" fmla="*/ 8106 h 16200"/>
                <a:gd name="T78" fmla="*/ 675 w 11000"/>
                <a:gd name="T79" fmla="*/ 5876 h 16200"/>
                <a:gd name="T80" fmla="*/ 1558 w 11000"/>
                <a:gd name="T81" fmla="*/ 3962 h 16200"/>
                <a:gd name="T82" fmla="*/ 993 w 11000"/>
                <a:gd name="T83" fmla="*/ 4720 h 16200"/>
                <a:gd name="T84" fmla="*/ 503 w 11000"/>
                <a:gd name="T85" fmla="*/ 4717 h 16200"/>
                <a:gd name="T86" fmla="*/ 1000 w 11000"/>
                <a:gd name="T87" fmla="*/ 3108 h 16200"/>
                <a:gd name="T88" fmla="*/ 851 w 11000"/>
                <a:gd name="T89" fmla="*/ 2625 h 16200"/>
                <a:gd name="T90" fmla="*/ 1145 w 11000"/>
                <a:gd name="T91" fmla="*/ 1987 h 16200"/>
                <a:gd name="T92" fmla="*/ 662 w 11000"/>
                <a:gd name="T93" fmla="*/ 2075 h 16200"/>
                <a:gd name="T94" fmla="*/ 1333 w 11000"/>
                <a:gd name="T95" fmla="*/ 817 h 16200"/>
                <a:gd name="T96" fmla="*/ 433 w 11000"/>
                <a:gd name="T97" fmla="*/ 16172 h 16200"/>
                <a:gd name="T98" fmla="*/ 369 w 11000"/>
                <a:gd name="T99" fmla="*/ 13299 h 16200"/>
                <a:gd name="T100" fmla="*/ 136 w 11000"/>
                <a:gd name="T101" fmla="*/ 8222 h 16200"/>
                <a:gd name="T102" fmla="*/ 50 w 11000"/>
                <a:gd name="T103" fmla="*/ 5582 h 16200"/>
                <a:gd name="T104" fmla="*/ 31 w 11000"/>
                <a:gd name="T105" fmla="*/ 3739 h 16200"/>
                <a:gd name="T106" fmla="*/ 168 w 11000"/>
                <a:gd name="T107" fmla="*/ 451 h 16200"/>
                <a:gd name="T108" fmla="*/ 2232 w 11000"/>
                <a:gd name="T109" fmla="*/ 82 h 16200"/>
                <a:gd name="T110" fmla="*/ 8544 w 11000"/>
                <a:gd name="T111" fmla="*/ 434 h 16200"/>
                <a:gd name="T112" fmla="*/ 10773 w 11000"/>
                <a:gd name="T113" fmla="*/ 610 h 16200"/>
                <a:gd name="T114" fmla="*/ 10872 w 11000"/>
                <a:gd name="T115" fmla="*/ 7072 h 16200"/>
                <a:gd name="T116" fmla="*/ 10968 w 11000"/>
                <a:gd name="T117" fmla="*/ 14855 h 16200"/>
                <a:gd name="T118" fmla="*/ 10050 w 11000"/>
                <a:gd name="T119" fmla="*/ 15926 h 16200"/>
                <a:gd name="T120" fmla="*/ 6376 w 11000"/>
                <a:gd name="T121" fmla="*/ 13870 h 16200"/>
                <a:gd name="T122" fmla="*/ 3833 w 11000"/>
                <a:gd name="T123" fmla="*/ 14245 h 16200"/>
                <a:gd name="T124" fmla="*/ 839 w 11000"/>
                <a:gd name="T125" fmla="*/ 16152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00" h="16200">
                  <a:moveTo>
                    <a:pt x="667" y="1730"/>
                  </a:moveTo>
                  <a:lnTo>
                    <a:pt x="666" y="1623"/>
                  </a:lnTo>
                  <a:lnTo>
                    <a:pt x="664" y="1522"/>
                  </a:lnTo>
                  <a:lnTo>
                    <a:pt x="661" y="1426"/>
                  </a:lnTo>
                  <a:lnTo>
                    <a:pt x="659" y="1334"/>
                  </a:lnTo>
                  <a:lnTo>
                    <a:pt x="656" y="1250"/>
                  </a:lnTo>
                  <a:lnTo>
                    <a:pt x="655" y="1170"/>
                  </a:lnTo>
                  <a:lnTo>
                    <a:pt x="656" y="1097"/>
                  </a:lnTo>
                  <a:lnTo>
                    <a:pt x="658" y="1028"/>
                  </a:lnTo>
                  <a:lnTo>
                    <a:pt x="663" y="964"/>
                  </a:lnTo>
                  <a:lnTo>
                    <a:pt x="672" y="905"/>
                  </a:lnTo>
                  <a:lnTo>
                    <a:pt x="684" y="852"/>
                  </a:lnTo>
                  <a:lnTo>
                    <a:pt x="701" y="803"/>
                  </a:lnTo>
                  <a:lnTo>
                    <a:pt x="722" y="759"/>
                  </a:lnTo>
                  <a:lnTo>
                    <a:pt x="749" y="720"/>
                  </a:lnTo>
                  <a:lnTo>
                    <a:pt x="783" y="685"/>
                  </a:lnTo>
                  <a:lnTo>
                    <a:pt x="823" y="656"/>
                  </a:lnTo>
                  <a:lnTo>
                    <a:pt x="870" y="631"/>
                  </a:lnTo>
                  <a:lnTo>
                    <a:pt x="924" y="610"/>
                  </a:lnTo>
                  <a:lnTo>
                    <a:pt x="987" y="592"/>
                  </a:lnTo>
                  <a:lnTo>
                    <a:pt x="1058" y="580"/>
                  </a:lnTo>
                  <a:lnTo>
                    <a:pt x="1140" y="571"/>
                  </a:lnTo>
                  <a:lnTo>
                    <a:pt x="1231" y="567"/>
                  </a:lnTo>
                  <a:lnTo>
                    <a:pt x="1332" y="566"/>
                  </a:lnTo>
                  <a:lnTo>
                    <a:pt x="1445" y="570"/>
                  </a:lnTo>
                  <a:lnTo>
                    <a:pt x="1568" y="577"/>
                  </a:lnTo>
                  <a:lnTo>
                    <a:pt x="1705" y="587"/>
                  </a:lnTo>
                  <a:lnTo>
                    <a:pt x="1853" y="601"/>
                  </a:lnTo>
                  <a:lnTo>
                    <a:pt x="2016" y="620"/>
                  </a:lnTo>
                  <a:lnTo>
                    <a:pt x="2191" y="641"/>
                  </a:lnTo>
                  <a:lnTo>
                    <a:pt x="2382" y="665"/>
                  </a:lnTo>
                  <a:lnTo>
                    <a:pt x="2587" y="693"/>
                  </a:lnTo>
                  <a:lnTo>
                    <a:pt x="2808" y="724"/>
                  </a:lnTo>
                  <a:lnTo>
                    <a:pt x="2944" y="742"/>
                  </a:lnTo>
                  <a:lnTo>
                    <a:pt x="3079" y="760"/>
                  </a:lnTo>
                  <a:lnTo>
                    <a:pt x="3215" y="778"/>
                  </a:lnTo>
                  <a:lnTo>
                    <a:pt x="3348" y="793"/>
                  </a:lnTo>
                  <a:lnTo>
                    <a:pt x="3482" y="808"/>
                  </a:lnTo>
                  <a:lnTo>
                    <a:pt x="3615" y="822"/>
                  </a:lnTo>
                  <a:lnTo>
                    <a:pt x="3748" y="835"/>
                  </a:lnTo>
                  <a:lnTo>
                    <a:pt x="3881" y="848"/>
                  </a:lnTo>
                  <a:lnTo>
                    <a:pt x="4013" y="860"/>
                  </a:lnTo>
                  <a:lnTo>
                    <a:pt x="4145" y="871"/>
                  </a:lnTo>
                  <a:lnTo>
                    <a:pt x="4277" y="881"/>
                  </a:lnTo>
                  <a:lnTo>
                    <a:pt x="4408" y="890"/>
                  </a:lnTo>
                  <a:lnTo>
                    <a:pt x="4541" y="898"/>
                  </a:lnTo>
                  <a:lnTo>
                    <a:pt x="4672" y="906"/>
                  </a:lnTo>
                  <a:lnTo>
                    <a:pt x="4805" y="913"/>
                  </a:lnTo>
                  <a:lnTo>
                    <a:pt x="4937" y="920"/>
                  </a:lnTo>
                  <a:lnTo>
                    <a:pt x="5070" y="926"/>
                  </a:lnTo>
                  <a:lnTo>
                    <a:pt x="5203" y="932"/>
                  </a:lnTo>
                  <a:lnTo>
                    <a:pt x="5336" y="937"/>
                  </a:lnTo>
                  <a:lnTo>
                    <a:pt x="5471" y="941"/>
                  </a:lnTo>
                  <a:lnTo>
                    <a:pt x="5741" y="948"/>
                  </a:lnTo>
                  <a:lnTo>
                    <a:pt x="6014" y="954"/>
                  </a:lnTo>
                  <a:lnTo>
                    <a:pt x="6290" y="957"/>
                  </a:lnTo>
                  <a:lnTo>
                    <a:pt x="6571" y="960"/>
                  </a:lnTo>
                  <a:lnTo>
                    <a:pt x="6855" y="961"/>
                  </a:lnTo>
                  <a:lnTo>
                    <a:pt x="7145" y="962"/>
                  </a:lnTo>
                  <a:lnTo>
                    <a:pt x="7260" y="961"/>
                  </a:lnTo>
                  <a:lnTo>
                    <a:pt x="7409" y="959"/>
                  </a:lnTo>
                  <a:lnTo>
                    <a:pt x="7587" y="956"/>
                  </a:lnTo>
                  <a:lnTo>
                    <a:pt x="7789" y="953"/>
                  </a:lnTo>
                  <a:lnTo>
                    <a:pt x="8010" y="949"/>
                  </a:lnTo>
                  <a:lnTo>
                    <a:pt x="8244" y="945"/>
                  </a:lnTo>
                  <a:lnTo>
                    <a:pt x="8487" y="942"/>
                  </a:lnTo>
                  <a:lnTo>
                    <a:pt x="8733" y="939"/>
                  </a:lnTo>
                  <a:lnTo>
                    <a:pt x="8975" y="938"/>
                  </a:lnTo>
                  <a:lnTo>
                    <a:pt x="9211" y="937"/>
                  </a:lnTo>
                  <a:lnTo>
                    <a:pt x="9325" y="938"/>
                  </a:lnTo>
                  <a:lnTo>
                    <a:pt x="9434" y="938"/>
                  </a:lnTo>
                  <a:lnTo>
                    <a:pt x="9539" y="940"/>
                  </a:lnTo>
                  <a:lnTo>
                    <a:pt x="9639" y="942"/>
                  </a:lnTo>
                  <a:lnTo>
                    <a:pt x="9733" y="944"/>
                  </a:lnTo>
                  <a:lnTo>
                    <a:pt x="9821" y="947"/>
                  </a:lnTo>
                  <a:lnTo>
                    <a:pt x="9901" y="951"/>
                  </a:lnTo>
                  <a:lnTo>
                    <a:pt x="9975" y="955"/>
                  </a:lnTo>
                  <a:lnTo>
                    <a:pt x="10039" y="960"/>
                  </a:lnTo>
                  <a:lnTo>
                    <a:pt x="10094" y="966"/>
                  </a:lnTo>
                  <a:lnTo>
                    <a:pt x="10140" y="972"/>
                  </a:lnTo>
                  <a:lnTo>
                    <a:pt x="10175" y="980"/>
                  </a:lnTo>
                  <a:lnTo>
                    <a:pt x="10213" y="992"/>
                  </a:lnTo>
                  <a:lnTo>
                    <a:pt x="10250" y="1007"/>
                  </a:lnTo>
                  <a:lnTo>
                    <a:pt x="10283" y="1025"/>
                  </a:lnTo>
                  <a:lnTo>
                    <a:pt x="10315" y="1046"/>
                  </a:lnTo>
                  <a:lnTo>
                    <a:pt x="10343" y="1069"/>
                  </a:lnTo>
                  <a:lnTo>
                    <a:pt x="10370" y="1095"/>
                  </a:lnTo>
                  <a:lnTo>
                    <a:pt x="10395" y="1123"/>
                  </a:lnTo>
                  <a:lnTo>
                    <a:pt x="10418" y="1153"/>
                  </a:lnTo>
                  <a:lnTo>
                    <a:pt x="10439" y="1186"/>
                  </a:lnTo>
                  <a:lnTo>
                    <a:pt x="10458" y="1219"/>
                  </a:lnTo>
                  <a:lnTo>
                    <a:pt x="10475" y="1254"/>
                  </a:lnTo>
                  <a:lnTo>
                    <a:pt x="10491" y="1292"/>
                  </a:lnTo>
                  <a:lnTo>
                    <a:pt x="10505" y="1329"/>
                  </a:lnTo>
                  <a:lnTo>
                    <a:pt x="10518" y="1369"/>
                  </a:lnTo>
                  <a:lnTo>
                    <a:pt x="10528" y="1409"/>
                  </a:lnTo>
                  <a:lnTo>
                    <a:pt x="10538" y="1451"/>
                  </a:lnTo>
                  <a:lnTo>
                    <a:pt x="10547" y="1492"/>
                  </a:lnTo>
                  <a:lnTo>
                    <a:pt x="10554" y="1535"/>
                  </a:lnTo>
                  <a:lnTo>
                    <a:pt x="10559" y="1577"/>
                  </a:lnTo>
                  <a:lnTo>
                    <a:pt x="10564" y="1620"/>
                  </a:lnTo>
                  <a:lnTo>
                    <a:pt x="10567" y="1663"/>
                  </a:lnTo>
                  <a:lnTo>
                    <a:pt x="10569" y="1705"/>
                  </a:lnTo>
                  <a:lnTo>
                    <a:pt x="10571" y="1748"/>
                  </a:lnTo>
                  <a:lnTo>
                    <a:pt x="10571" y="1789"/>
                  </a:lnTo>
                  <a:lnTo>
                    <a:pt x="10571" y="1831"/>
                  </a:lnTo>
                  <a:lnTo>
                    <a:pt x="10569" y="1871"/>
                  </a:lnTo>
                  <a:lnTo>
                    <a:pt x="10567" y="1910"/>
                  </a:lnTo>
                  <a:lnTo>
                    <a:pt x="10565" y="1948"/>
                  </a:lnTo>
                  <a:lnTo>
                    <a:pt x="10561" y="1985"/>
                  </a:lnTo>
                  <a:lnTo>
                    <a:pt x="10558" y="2020"/>
                  </a:lnTo>
                  <a:lnTo>
                    <a:pt x="10554" y="2054"/>
                  </a:lnTo>
                  <a:lnTo>
                    <a:pt x="10549" y="2086"/>
                  </a:lnTo>
                  <a:lnTo>
                    <a:pt x="10543" y="2129"/>
                  </a:lnTo>
                  <a:lnTo>
                    <a:pt x="10536" y="2174"/>
                  </a:lnTo>
                  <a:lnTo>
                    <a:pt x="10532" y="2219"/>
                  </a:lnTo>
                  <a:lnTo>
                    <a:pt x="10528" y="2266"/>
                  </a:lnTo>
                  <a:lnTo>
                    <a:pt x="10520" y="2360"/>
                  </a:lnTo>
                  <a:lnTo>
                    <a:pt x="10514" y="2454"/>
                  </a:lnTo>
                  <a:lnTo>
                    <a:pt x="10509" y="2547"/>
                  </a:lnTo>
                  <a:lnTo>
                    <a:pt x="10503" y="2637"/>
                  </a:lnTo>
                  <a:lnTo>
                    <a:pt x="10500" y="2679"/>
                  </a:lnTo>
                  <a:lnTo>
                    <a:pt x="10496" y="2721"/>
                  </a:lnTo>
                  <a:lnTo>
                    <a:pt x="10492" y="2760"/>
                  </a:lnTo>
                  <a:lnTo>
                    <a:pt x="10488" y="2798"/>
                  </a:lnTo>
                  <a:lnTo>
                    <a:pt x="10464" y="3003"/>
                  </a:lnTo>
                  <a:lnTo>
                    <a:pt x="10441" y="3209"/>
                  </a:lnTo>
                  <a:lnTo>
                    <a:pt x="10422" y="3414"/>
                  </a:lnTo>
                  <a:lnTo>
                    <a:pt x="10404" y="3620"/>
                  </a:lnTo>
                  <a:lnTo>
                    <a:pt x="10389" y="3824"/>
                  </a:lnTo>
                  <a:lnTo>
                    <a:pt x="10376" y="4029"/>
                  </a:lnTo>
                  <a:lnTo>
                    <a:pt x="10365" y="4233"/>
                  </a:lnTo>
                  <a:lnTo>
                    <a:pt x="10355" y="4437"/>
                  </a:lnTo>
                  <a:lnTo>
                    <a:pt x="10348" y="4641"/>
                  </a:lnTo>
                  <a:lnTo>
                    <a:pt x="10342" y="4845"/>
                  </a:lnTo>
                  <a:lnTo>
                    <a:pt x="10337" y="5048"/>
                  </a:lnTo>
                  <a:lnTo>
                    <a:pt x="10334" y="5252"/>
                  </a:lnTo>
                  <a:lnTo>
                    <a:pt x="10332" y="5456"/>
                  </a:lnTo>
                  <a:lnTo>
                    <a:pt x="10331" y="5660"/>
                  </a:lnTo>
                  <a:lnTo>
                    <a:pt x="10331" y="5863"/>
                  </a:lnTo>
                  <a:lnTo>
                    <a:pt x="10333" y="6068"/>
                  </a:lnTo>
                  <a:lnTo>
                    <a:pt x="10335" y="6271"/>
                  </a:lnTo>
                  <a:lnTo>
                    <a:pt x="10337" y="6476"/>
                  </a:lnTo>
                  <a:lnTo>
                    <a:pt x="10341" y="6680"/>
                  </a:lnTo>
                  <a:lnTo>
                    <a:pt x="10344" y="6885"/>
                  </a:lnTo>
                  <a:lnTo>
                    <a:pt x="10353" y="7295"/>
                  </a:lnTo>
                  <a:lnTo>
                    <a:pt x="10362" y="7707"/>
                  </a:lnTo>
                  <a:lnTo>
                    <a:pt x="10370" y="8120"/>
                  </a:lnTo>
                  <a:lnTo>
                    <a:pt x="10377" y="8536"/>
                  </a:lnTo>
                  <a:lnTo>
                    <a:pt x="10380" y="8744"/>
                  </a:lnTo>
                  <a:lnTo>
                    <a:pt x="10382" y="8954"/>
                  </a:lnTo>
                  <a:lnTo>
                    <a:pt x="10384" y="9163"/>
                  </a:lnTo>
                  <a:lnTo>
                    <a:pt x="10384" y="9374"/>
                  </a:lnTo>
                  <a:lnTo>
                    <a:pt x="10383" y="9543"/>
                  </a:lnTo>
                  <a:lnTo>
                    <a:pt x="10381" y="9723"/>
                  </a:lnTo>
                  <a:lnTo>
                    <a:pt x="10377" y="9911"/>
                  </a:lnTo>
                  <a:lnTo>
                    <a:pt x="10373" y="10108"/>
                  </a:lnTo>
                  <a:lnTo>
                    <a:pt x="10368" y="10309"/>
                  </a:lnTo>
                  <a:lnTo>
                    <a:pt x="10363" y="10515"/>
                  </a:lnTo>
                  <a:lnTo>
                    <a:pt x="10358" y="10723"/>
                  </a:lnTo>
                  <a:lnTo>
                    <a:pt x="10354" y="10932"/>
                  </a:lnTo>
                  <a:lnTo>
                    <a:pt x="10351" y="11141"/>
                  </a:lnTo>
                  <a:lnTo>
                    <a:pt x="10350" y="11346"/>
                  </a:lnTo>
                  <a:lnTo>
                    <a:pt x="10350" y="11448"/>
                  </a:lnTo>
                  <a:lnTo>
                    <a:pt x="10350" y="11549"/>
                  </a:lnTo>
                  <a:lnTo>
                    <a:pt x="10351" y="11648"/>
                  </a:lnTo>
                  <a:lnTo>
                    <a:pt x="10352" y="11745"/>
                  </a:lnTo>
                  <a:lnTo>
                    <a:pt x="10355" y="11841"/>
                  </a:lnTo>
                  <a:lnTo>
                    <a:pt x="10357" y="11934"/>
                  </a:lnTo>
                  <a:lnTo>
                    <a:pt x="10361" y="12025"/>
                  </a:lnTo>
                  <a:lnTo>
                    <a:pt x="10365" y="12115"/>
                  </a:lnTo>
                  <a:lnTo>
                    <a:pt x="10370" y="12202"/>
                  </a:lnTo>
                  <a:lnTo>
                    <a:pt x="10376" y="12286"/>
                  </a:lnTo>
                  <a:lnTo>
                    <a:pt x="10383" y="12366"/>
                  </a:lnTo>
                  <a:lnTo>
                    <a:pt x="10391" y="12444"/>
                  </a:lnTo>
                  <a:lnTo>
                    <a:pt x="10401" y="12544"/>
                  </a:lnTo>
                  <a:lnTo>
                    <a:pt x="10411" y="12659"/>
                  </a:lnTo>
                  <a:lnTo>
                    <a:pt x="10420" y="12787"/>
                  </a:lnTo>
                  <a:lnTo>
                    <a:pt x="10428" y="12926"/>
                  </a:lnTo>
                  <a:lnTo>
                    <a:pt x="10435" y="13073"/>
                  </a:lnTo>
                  <a:lnTo>
                    <a:pt x="10442" y="13227"/>
                  </a:lnTo>
                  <a:lnTo>
                    <a:pt x="10447" y="13386"/>
                  </a:lnTo>
                  <a:lnTo>
                    <a:pt x="10451" y="13548"/>
                  </a:lnTo>
                  <a:lnTo>
                    <a:pt x="10454" y="13711"/>
                  </a:lnTo>
                  <a:lnTo>
                    <a:pt x="10455" y="13872"/>
                  </a:lnTo>
                  <a:lnTo>
                    <a:pt x="10455" y="14030"/>
                  </a:lnTo>
                  <a:lnTo>
                    <a:pt x="10453" y="14183"/>
                  </a:lnTo>
                  <a:lnTo>
                    <a:pt x="10451" y="14257"/>
                  </a:lnTo>
                  <a:lnTo>
                    <a:pt x="10449" y="14329"/>
                  </a:lnTo>
                  <a:lnTo>
                    <a:pt x="10446" y="14399"/>
                  </a:lnTo>
                  <a:lnTo>
                    <a:pt x="10443" y="14466"/>
                  </a:lnTo>
                  <a:lnTo>
                    <a:pt x="10439" y="14529"/>
                  </a:lnTo>
                  <a:lnTo>
                    <a:pt x="10435" y="14591"/>
                  </a:lnTo>
                  <a:lnTo>
                    <a:pt x="10430" y="14649"/>
                  </a:lnTo>
                  <a:lnTo>
                    <a:pt x="10425" y="14703"/>
                  </a:lnTo>
                  <a:lnTo>
                    <a:pt x="10416" y="14775"/>
                  </a:lnTo>
                  <a:lnTo>
                    <a:pt x="10404" y="14857"/>
                  </a:lnTo>
                  <a:lnTo>
                    <a:pt x="10390" y="14947"/>
                  </a:lnTo>
                  <a:lnTo>
                    <a:pt x="10375" y="15039"/>
                  </a:lnTo>
                  <a:lnTo>
                    <a:pt x="10362" y="15131"/>
                  </a:lnTo>
                  <a:lnTo>
                    <a:pt x="10350" y="15221"/>
                  </a:lnTo>
                  <a:lnTo>
                    <a:pt x="10345" y="15264"/>
                  </a:lnTo>
                  <a:lnTo>
                    <a:pt x="10341" y="15306"/>
                  </a:lnTo>
                  <a:lnTo>
                    <a:pt x="10338" y="15345"/>
                  </a:lnTo>
                  <a:lnTo>
                    <a:pt x="10337" y="15383"/>
                  </a:lnTo>
                  <a:lnTo>
                    <a:pt x="10312" y="15377"/>
                  </a:lnTo>
                  <a:lnTo>
                    <a:pt x="10287" y="15369"/>
                  </a:lnTo>
                  <a:lnTo>
                    <a:pt x="10262" y="15361"/>
                  </a:lnTo>
                  <a:lnTo>
                    <a:pt x="10237" y="15352"/>
                  </a:lnTo>
                  <a:lnTo>
                    <a:pt x="10210" y="15341"/>
                  </a:lnTo>
                  <a:lnTo>
                    <a:pt x="10184" y="15330"/>
                  </a:lnTo>
                  <a:lnTo>
                    <a:pt x="10158" y="15319"/>
                  </a:lnTo>
                  <a:lnTo>
                    <a:pt x="10132" y="15307"/>
                  </a:lnTo>
                  <a:lnTo>
                    <a:pt x="10080" y="15281"/>
                  </a:lnTo>
                  <a:lnTo>
                    <a:pt x="10027" y="15252"/>
                  </a:lnTo>
                  <a:lnTo>
                    <a:pt x="9974" y="15222"/>
                  </a:lnTo>
                  <a:lnTo>
                    <a:pt x="9921" y="15191"/>
                  </a:lnTo>
                  <a:lnTo>
                    <a:pt x="9869" y="15158"/>
                  </a:lnTo>
                  <a:lnTo>
                    <a:pt x="9817" y="15126"/>
                  </a:lnTo>
                  <a:lnTo>
                    <a:pt x="9766" y="15093"/>
                  </a:lnTo>
                  <a:lnTo>
                    <a:pt x="9716" y="15062"/>
                  </a:lnTo>
                  <a:lnTo>
                    <a:pt x="9667" y="15032"/>
                  </a:lnTo>
                  <a:lnTo>
                    <a:pt x="9618" y="15002"/>
                  </a:lnTo>
                  <a:lnTo>
                    <a:pt x="9572" y="14975"/>
                  </a:lnTo>
                  <a:lnTo>
                    <a:pt x="9527" y="14951"/>
                  </a:lnTo>
                  <a:lnTo>
                    <a:pt x="9539" y="14922"/>
                  </a:lnTo>
                  <a:lnTo>
                    <a:pt x="9549" y="14897"/>
                  </a:lnTo>
                  <a:lnTo>
                    <a:pt x="9558" y="14872"/>
                  </a:lnTo>
                  <a:lnTo>
                    <a:pt x="9565" y="14848"/>
                  </a:lnTo>
                  <a:lnTo>
                    <a:pt x="9570" y="14825"/>
                  </a:lnTo>
                  <a:lnTo>
                    <a:pt x="9573" y="14803"/>
                  </a:lnTo>
                  <a:lnTo>
                    <a:pt x="9576" y="14780"/>
                  </a:lnTo>
                  <a:lnTo>
                    <a:pt x="9578" y="14757"/>
                  </a:lnTo>
                  <a:lnTo>
                    <a:pt x="9578" y="14709"/>
                  </a:lnTo>
                  <a:lnTo>
                    <a:pt x="9577" y="14654"/>
                  </a:lnTo>
                  <a:lnTo>
                    <a:pt x="9575" y="14591"/>
                  </a:lnTo>
                  <a:lnTo>
                    <a:pt x="9574" y="14517"/>
                  </a:lnTo>
                  <a:lnTo>
                    <a:pt x="9479" y="14517"/>
                  </a:lnTo>
                  <a:lnTo>
                    <a:pt x="9476" y="14550"/>
                  </a:lnTo>
                  <a:lnTo>
                    <a:pt x="9473" y="14577"/>
                  </a:lnTo>
                  <a:lnTo>
                    <a:pt x="9470" y="14600"/>
                  </a:lnTo>
                  <a:lnTo>
                    <a:pt x="9466" y="14619"/>
                  </a:lnTo>
                  <a:lnTo>
                    <a:pt x="9459" y="14651"/>
                  </a:lnTo>
                  <a:lnTo>
                    <a:pt x="9452" y="14676"/>
                  </a:lnTo>
                  <a:lnTo>
                    <a:pt x="9448" y="14689"/>
                  </a:lnTo>
                  <a:lnTo>
                    <a:pt x="9445" y="14704"/>
                  </a:lnTo>
                  <a:lnTo>
                    <a:pt x="9442" y="14720"/>
                  </a:lnTo>
                  <a:lnTo>
                    <a:pt x="9439" y="14739"/>
                  </a:lnTo>
                  <a:lnTo>
                    <a:pt x="9437" y="14760"/>
                  </a:lnTo>
                  <a:lnTo>
                    <a:pt x="9435" y="14787"/>
                  </a:lnTo>
                  <a:lnTo>
                    <a:pt x="9433" y="14818"/>
                  </a:lnTo>
                  <a:lnTo>
                    <a:pt x="9432" y="14854"/>
                  </a:lnTo>
                  <a:lnTo>
                    <a:pt x="9400" y="14844"/>
                  </a:lnTo>
                  <a:lnTo>
                    <a:pt x="9371" y="14834"/>
                  </a:lnTo>
                  <a:lnTo>
                    <a:pt x="9345" y="14823"/>
                  </a:lnTo>
                  <a:lnTo>
                    <a:pt x="9320" y="14811"/>
                  </a:lnTo>
                  <a:lnTo>
                    <a:pt x="9272" y="14785"/>
                  </a:lnTo>
                  <a:lnTo>
                    <a:pt x="9228" y="14758"/>
                  </a:lnTo>
                  <a:lnTo>
                    <a:pt x="9205" y="14745"/>
                  </a:lnTo>
                  <a:lnTo>
                    <a:pt x="9182" y="14731"/>
                  </a:lnTo>
                  <a:lnTo>
                    <a:pt x="9158" y="14718"/>
                  </a:lnTo>
                  <a:lnTo>
                    <a:pt x="9132" y="14706"/>
                  </a:lnTo>
                  <a:lnTo>
                    <a:pt x="9104" y="14693"/>
                  </a:lnTo>
                  <a:lnTo>
                    <a:pt x="9073" y="14682"/>
                  </a:lnTo>
                  <a:lnTo>
                    <a:pt x="9040" y="14671"/>
                  </a:lnTo>
                  <a:lnTo>
                    <a:pt x="9002" y="14662"/>
                  </a:lnTo>
                  <a:lnTo>
                    <a:pt x="9015" y="14613"/>
                  </a:lnTo>
                  <a:lnTo>
                    <a:pt x="9029" y="14565"/>
                  </a:lnTo>
                  <a:lnTo>
                    <a:pt x="9043" y="14516"/>
                  </a:lnTo>
                  <a:lnTo>
                    <a:pt x="9058" y="14468"/>
                  </a:lnTo>
                  <a:lnTo>
                    <a:pt x="9074" y="14418"/>
                  </a:lnTo>
                  <a:lnTo>
                    <a:pt x="9090" y="14368"/>
                  </a:lnTo>
                  <a:lnTo>
                    <a:pt x="9105" y="14319"/>
                  </a:lnTo>
                  <a:lnTo>
                    <a:pt x="9121" y="14268"/>
                  </a:lnTo>
                  <a:lnTo>
                    <a:pt x="9135" y="14218"/>
                  </a:lnTo>
                  <a:lnTo>
                    <a:pt x="9149" y="14166"/>
                  </a:lnTo>
                  <a:lnTo>
                    <a:pt x="9161" y="14113"/>
                  </a:lnTo>
                  <a:lnTo>
                    <a:pt x="9172" y="14062"/>
                  </a:lnTo>
                  <a:lnTo>
                    <a:pt x="9177" y="14034"/>
                  </a:lnTo>
                  <a:lnTo>
                    <a:pt x="9181" y="14008"/>
                  </a:lnTo>
                  <a:lnTo>
                    <a:pt x="9185" y="13982"/>
                  </a:lnTo>
                  <a:lnTo>
                    <a:pt x="9188" y="13954"/>
                  </a:lnTo>
                  <a:lnTo>
                    <a:pt x="9190" y="13927"/>
                  </a:lnTo>
                  <a:lnTo>
                    <a:pt x="9192" y="13900"/>
                  </a:lnTo>
                  <a:lnTo>
                    <a:pt x="9193" y="13872"/>
                  </a:lnTo>
                  <a:lnTo>
                    <a:pt x="9193" y="13845"/>
                  </a:lnTo>
                  <a:lnTo>
                    <a:pt x="9157" y="13855"/>
                  </a:lnTo>
                  <a:lnTo>
                    <a:pt x="9127" y="13864"/>
                  </a:lnTo>
                  <a:lnTo>
                    <a:pt x="9103" y="13872"/>
                  </a:lnTo>
                  <a:lnTo>
                    <a:pt x="9085" y="13880"/>
                  </a:lnTo>
                  <a:lnTo>
                    <a:pt x="9077" y="13885"/>
                  </a:lnTo>
                  <a:lnTo>
                    <a:pt x="9071" y="13889"/>
                  </a:lnTo>
                  <a:lnTo>
                    <a:pt x="9066" y="13895"/>
                  </a:lnTo>
                  <a:lnTo>
                    <a:pt x="9061" y="13900"/>
                  </a:lnTo>
                  <a:lnTo>
                    <a:pt x="9057" y="13905"/>
                  </a:lnTo>
                  <a:lnTo>
                    <a:pt x="9054" y="13911"/>
                  </a:lnTo>
                  <a:lnTo>
                    <a:pt x="9052" y="13917"/>
                  </a:lnTo>
                  <a:lnTo>
                    <a:pt x="9050" y="13923"/>
                  </a:lnTo>
                  <a:lnTo>
                    <a:pt x="9047" y="13938"/>
                  </a:lnTo>
                  <a:lnTo>
                    <a:pt x="9045" y="13956"/>
                  </a:lnTo>
                  <a:lnTo>
                    <a:pt x="9044" y="13978"/>
                  </a:lnTo>
                  <a:lnTo>
                    <a:pt x="9042" y="14002"/>
                  </a:lnTo>
                  <a:lnTo>
                    <a:pt x="9040" y="14031"/>
                  </a:lnTo>
                  <a:lnTo>
                    <a:pt x="9035" y="14065"/>
                  </a:lnTo>
                  <a:lnTo>
                    <a:pt x="9029" y="14104"/>
                  </a:lnTo>
                  <a:lnTo>
                    <a:pt x="9019" y="14149"/>
                  </a:lnTo>
                  <a:lnTo>
                    <a:pt x="9009" y="14179"/>
                  </a:lnTo>
                  <a:lnTo>
                    <a:pt x="9001" y="14208"/>
                  </a:lnTo>
                  <a:lnTo>
                    <a:pt x="8993" y="14236"/>
                  </a:lnTo>
                  <a:lnTo>
                    <a:pt x="8984" y="14261"/>
                  </a:lnTo>
                  <a:lnTo>
                    <a:pt x="8968" y="14308"/>
                  </a:lnTo>
                  <a:lnTo>
                    <a:pt x="8952" y="14353"/>
                  </a:lnTo>
                  <a:lnTo>
                    <a:pt x="8945" y="14375"/>
                  </a:lnTo>
                  <a:lnTo>
                    <a:pt x="8938" y="14399"/>
                  </a:lnTo>
                  <a:lnTo>
                    <a:pt x="8931" y="14422"/>
                  </a:lnTo>
                  <a:lnTo>
                    <a:pt x="8925" y="14447"/>
                  </a:lnTo>
                  <a:lnTo>
                    <a:pt x="8920" y="14474"/>
                  </a:lnTo>
                  <a:lnTo>
                    <a:pt x="8915" y="14502"/>
                  </a:lnTo>
                  <a:lnTo>
                    <a:pt x="8911" y="14532"/>
                  </a:lnTo>
                  <a:lnTo>
                    <a:pt x="8908" y="14566"/>
                  </a:lnTo>
                  <a:lnTo>
                    <a:pt x="8882" y="14559"/>
                  </a:lnTo>
                  <a:lnTo>
                    <a:pt x="8859" y="14553"/>
                  </a:lnTo>
                  <a:lnTo>
                    <a:pt x="8839" y="14547"/>
                  </a:lnTo>
                  <a:lnTo>
                    <a:pt x="8822" y="14541"/>
                  </a:lnTo>
                  <a:lnTo>
                    <a:pt x="8791" y="14529"/>
                  </a:lnTo>
                  <a:lnTo>
                    <a:pt x="8765" y="14517"/>
                  </a:lnTo>
                  <a:lnTo>
                    <a:pt x="8739" y="14506"/>
                  </a:lnTo>
                  <a:lnTo>
                    <a:pt x="8709" y="14494"/>
                  </a:lnTo>
                  <a:lnTo>
                    <a:pt x="8690" y="14488"/>
                  </a:lnTo>
                  <a:lnTo>
                    <a:pt x="8670" y="14482"/>
                  </a:lnTo>
                  <a:lnTo>
                    <a:pt x="8648" y="14476"/>
                  </a:lnTo>
                  <a:lnTo>
                    <a:pt x="8622" y="14470"/>
                  </a:lnTo>
                  <a:lnTo>
                    <a:pt x="8622" y="14430"/>
                  </a:lnTo>
                  <a:lnTo>
                    <a:pt x="8624" y="14391"/>
                  </a:lnTo>
                  <a:lnTo>
                    <a:pt x="8627" y="14350"/>
                  </a:lnTo>
                  <a:lnTo>
                    <a:pt x="8631" y="14310"/>
                  </a:lnTo>
                  <a:lnTo>
                    <a:pt x="8636" y="14268"/>
                  </a:lnTo>
                  <a:lnTo>
                    <a:pt x="8641" y="14227"/>
                  </a:lnTo>
                  <a:lnTo>
                    <a:pt x="8647" y="14184"/>
                  </a:lnTo>
                  <a:lnTo>
                    <a:pt x="8654" y="14143"/>
                  </a:lnTo>
                  <a:lnTo>
                    <a:pt x="8669" y="14062"/>
                  </a:lnTo>
                  <a:lnTo>
                    <a:pt x="8684" y="13983"/>
                  </a:lnTo>
                  <a:lnTo>
                    <a:pt x="8698" y="13909"/>
                  </a:lnTo>
                  <a:lnTo>
                    <a:pt x="8713" y="13840"/>
                  </a:lnTo>
                  <a:lnTo>
                    <a:pt x="8721" y="13805"/>
                  </a:lnTo>
                  <a:lnTo>
                    <a:pt x="8731" y="13770"/>
                  </a:lnTo>
                  <a:lnTo>
                    <a:pt x="8742" y="13733"/>
                  </a:lnTo>
                  <a:lnTo>
                    <a:pt x="8753" y="13694"/>
                  </a:lnTo>
                  <a:lnTo>
                    <a:pt x="8765" y="13655"/>
                  </a:lnTo>
                  <a:lnTo>
                    <a:pt x="8776" y="13615"/>
                  </a:lnTo>
                  <a:lnTo>
                    <a:pt x="8786" y="13576"/>
                  </a:lnTo>
                  <a:lnTo>
                    <a:pt x="8794" y="13536"/>
                  </a:lnTo>
                  <a:lnTo>
                    <a:pt x="8797" y="13516"/>
                  </a:lnTo>
                  <a:lnTo>
                    <a:pt x="8800" y="13497"/>
                  </a:lnTo>
                  <a:lnTo>
                    <a:pt x="8802" y="13477"/>
                  </a:lnTo>
                  <a:lnTo>
                    <a:pt x="8802" y="13459"/>
                  </a:lnTo>
                  <a:lnTo>
                    <a:pt x="8802" y="13440"/>
                  </a:lnTo>
                  <a:lnTo>
                    <a:pt x="8801" y="13422"/>
                  </a:lnTo>
                  <a:lnTo>
                    <a:pt x="8799" y="13404"/>
                  </a:lnTo>
                  <a:lnTo>
                    <a:pt x="8796" y="13386"/>
                  </a:lnTo>
                  <a:lnTo>
                    <a:pt x="8791" y="13370"/>
                  </a:lnTo>
                  <a:lnTo>
                    <a:pt x="8785" y="13353"/>
                  </a:lnTo>
                  <a:lnTo>
                    <a:pt x="8778" y="13338"/>
                  </a:lnTo>
                  <a:lnTo>
                    <a:pt x="8769" y="13322"/>
                  </a:lnTo>
                  <a:lnTo>
                    <a:pt x="8759" y="13307"/>
                  </a:lnTo>
                  <a:lnTo>
                    <a:pt x="8747" y="13293"/>
                  </a:lnTo>
                  <a:lnTo>
                    <a:pt x="8733" y="13280"/>
                  </a:lnTo>
                  <a:lnTo>
                    <a:pt x="8718" y="13268"/>
                  </a:lnTo>
                  <a:lnTo>
                    <a:pt x="8709" y="13287"/>
                  </a:lnTo>
                  <a:lnTo>
                    <a:pt x="8700" y="13312"/>
                  </a:lnTo>
                  <a:lnTo>
                    <a:pt x="8691" y="13342"/>
                  </a:lnTo>
                  <a:lnTo>
                    <a:pt x="8681" y="13375"/>
                  </a:lnTo>
                  <a:lnTo>
                    <a:pt x="8662" y="13451"/>
                  </a:lnTo>
                  <a:lnTo>
                    <a:pt x="8643" y="13533"/>
                  </a:lnTo>
                  <a:lnTo>
                    <a:pt x="8625" y="13615"/>
                  </a:lnTo>
                  <a:lnTo>
                    <a:pt x="8609" y="13693"/>
                  </a:lnTo>
                  <a:lnTo>
                    <a:pt x="8596" y="13759"/>
                  </a:lnTo>
                  <a:lnTo>
                    <a:pt x="8586" y="13808"/>
                  </a:lnTo>
                  <a:lnTo>
                    <a:pt x="8570" y="13883"/>
                  </a:lnTo>
                  <a:lnTo>
                    <a:pt x="8557" y="13956"/>
                  </a:lnTo>
                  <a:lnTo>
                    <a:pt x="8544" y="14027"/>
                  </a:lnTo>
                  <a:lnTo>
                    <a:pt x="8532" y="14097"/>
                  </a:lnTo>
                  <a:lnTo>
                    <a:pt x="8520" y="14167"/>
                  </a:lnTo>
                  <a:lnTo>
                    <a:pt x="8508" y="14236"/>
                  </a:lnTo>
                  <a:lnTo>
                    <a:pt x="8494" y="14305"/>
                  </a:lnTo>
                  <a:lnTo>
                    <a:pt x="8479" y="14373"/>
                  </a:lnTo>
                  <a:lnTo>
                    <a:pt x="8402" y="14353"/>
                  </a:lnTo>
                  <a:lnTo>
                    <a:pt x="8334" y="14333"/>
                  </a:lnTo>
                  <a:lnTo>
                    <a:pt x="8273" y="14310"/>
                  </a:lnTo>
                  <a:lnTo>
                    <a:pt x="8219" y="14285"/>
                  </a:lnTo>
                  <a:lnTo>
                    <a:pt x="8171" y="14260"/>
                  </a:lnTo>
                  <a:lnTo>
                    <a:pt x="8130" y="14233"/>
                  </a:lnTo>
                  <a:lnTo>
                    <a:pt x="8094" y="14204"/>
                  </a:lnTo>
                  <a:lnTo>
                    <a:pt x="8064" y="14174"/>
                  </a:lnTo>
                  <a:lnTo>
                    <a:pt x="8040" y="14142"/>
                  </a:lnTo>
                  <a:lnTo>
                    <a:pt x="8021" y="14108"/>
                  </a:lnTo>
                  <a:lnTo>
                    <a:pt x="8007" y="14074"/>
                  </a:lnTo>
                  <a:lnTo>
                    <a:pt x="7996" y="14037"/>
                  </a:lnTo>
                  <a:lnTo>
                    <a:pt x="7990" y="13999"/>
                  </a:lnTo>
                  <a:lnTo>
                    <a:pt x="7988" y="13959"/>
                  </a:lnTo>
                  <a:lnTo>
                    <a:pt x="7989" y="13918"/>
                  </a:lnTo>
                  <a:lnTo>
                    <a:pt x="7992" y="13875"/>
                  </a:lnTo>
                  <a:lnTo>
                    <a:pt x="7999" y="13832"/>
                  </a:lnTo>
                  <a:lnTo>
                    <a:pt x="8008" y="13785"/>
                  </a:lnTo>
                  <a:lnTo>
                    <a:pt x="8019" y="13739"/>
                  </a:lnTo>
                  <a:lnTo>
                    <a:pt x="8031" y="13689"/>
                  </a:lnTo>
                  <a:lnTo>
                    <a:pt x="8060" y="13587"/>
                  </a:lnTo>
                  <a:lnTo>
                    <a:pt x="8092" y="13477"/>
                  </a:lnTo>
                  <a:lnTo>
                    <a:pt x="8109" y="13421"/>
                  </a:lnTo>
                  <a:lnTo>
                    <a:pt x="8124" y="13363"/>
                  </a:lnTo>
                  <a:lnTo>
                    <a:pt x="8139" y="13303"/>
                  </a:lnTo>
                  <a:lnTo>
                    <a:pt x="8153" y="13241"/>
                  </a:lnTo>
                  <a:lnTo>
                    <a:pt x="8166" y="13178"/>
                  </a:lnTo>
                  <a:lnTo>
                    <a:pt x="8177" y="13114"/>
                  </a:lnTo>
                  <a:lnTo>
                    <a:pt x="8186" y="13047"/>
                  </a:lnTo>
                  <a:lnTo>
                    <a:pt x="8193" y="12979"/>
                  </a:lnTo>
                  <a:lnTo>
                    <a:pt x="8098" y="12979"/>
                  </a:lnTo>
                  <a:lnTo>
                    <a:pt x="8096" y="13018"/>
                  </a:lnTo>
                  <a:lnTo>
                    <a:pt x="8093" y="13056"/>
                  </a:lnTo>
                  <a:lnTo>
                    <a:pt x="8089" y="13093"/>
                  </a:lnTo>
                  <a:lnTo>
                    <a:pt x="8085" y="13129"/>
                  </a:lnTo>
                  <a:lnTo>
                    <a:pt x="8079" y="13164"/>
                  </a:lnTo>
                  <a:lnTo>
                    <a:pt x="8072" y="13199"/>
                  </a:lnTo>
                  <a:lnTo>
                    <a:pt x="8065" y="13232"/>
                  </a:lnTo>
                  <a:lnTo>
                    <a:pt x="8056" y="13266"/>
                  </a:lnTo>
                  <a:lnTo>
                    <a:pt x="8048" y="13298"/>
                  </a:lnTo>
                  <a:lnTo>
                    <a:pt x="8038" y="13331"/>
                  </a:lnTo>
                  <a:lnTo>
                    <a:pt x="8028" y="13363"/>
                  </a:lnTo>
                  <a:lnTo>
                    <a:pt x="8018" y="13395"/>
                  </a:lnTo>
                  <a:lnTo>
                    <a:pt x="7997" y="13458"/>
                  </a:lnTo>
                  <a:lnTo>
                    <a:pt x="7975" y="13521"/>
                  </a:lnTo>
                  <a:lnTo>
                    <a:pt x="7954" y="13585"/>
                  </a:lnTo>
                  <a:lnTo>
                    <a:pt x="7933" y="13649"/>
                  </a:lnTo>
                  <a:lnTo>
                    <a:pt x="7923" y="13681"/>
                  </a:lnTo>
                  <a:lnTo>
                    <a:pt x="7913" y="13714"/>
                  </a:lnTo>
                  <a:lnTo>
                    <a:pt x="7904" y="13748"/>
                  </a:lnTo>
                  <a:lnTo>
                    <a:pt x="7896" y="13782"/>
                  </a:lnTo>
                  <a:lnTo>
                    <a:pt x="7888" y="13817"/>
                  </a:lnTo>
                  <a:lnTo>
                    <a:pt x="7881" y="13852"/>
                  </a:lnTo>
                  <a:lnTo>
                    <a:pt x="7875" y="13888"/>
                  </a:lnTo>
                  <a:lnTo>
                    <a:pt x="7870" y="13926"/>
                  </a:lnTo>
                  <a:lnTo>
                    <a:pt x="7866" y="13964"/>
                  </a:lnTo>
                  <a:lnTo>
                    <a:pt x="7863" y="14003"/>
                  </a:lnTo>
                  <a:lnTo>
                    <a:pt x="7861" y="14043"/>
                  </a:lnTo>
                  <a:lnTo>
                    <a:pt x="7860" y="14085"/>
                  </a:lnTo>
                  <a:lnTo>
                    <a:pt x="7830" y="14077"/>
                  </a:lnTo>
                  <a:lnTo>
                    <a:pt x="7800" y="14069"/>
                  </a:lnTo>
                  <a:lnTo>
                    <a:pt x="7771" y="14059"/>
                  </a:lnTo>
                  <a:lnTo>
                    <a:pt x="7742" y="14048"/>
                  </a:lnTo>
                  <a:lnTo>
                    <a:pt x="7715" y="14037"/>
                  </a:lnTo>
                  <a:lnTo>
                    <a:pt x="7688" y="14026"/>
                  </a:lnTo>
                  <a:lnTo>
                    <a:pt x="7661" y="14014"/>
                  </a:lnTo>
                  <a:lnTo>
                    <a:pt x="7635" y="14002"/>
                  </a:lnTo>
                  <a:lnTo>
                    <a:pt x="7583" y="13975"/>
                  </a:lnTo>
                  <a:lnTo>
                    <a:pt x="7532" y="13948"/>
                  </a:lnTo>
                  <a:lnTo>
                    <a:pt x="7481" y="13920"/>
                  </a:lnTo>
                  <a:lnTo>
                    <a:pt x="7431" y="13893"/>
                  </a:lnTo>
                  <a:lnTo>
                    <a:pt x="7434" y="13859"/>
                  </a:lnTo>
                  <a:lnTo>
                    <a:pt x="7438" y="13827"/>
                  </a:lnTo>
                  <a:lnTo>
                    <a:pt x="7443" y="13793"/>
                  </a:lnTo>
                  <a:lnTo>
                    <a:pt x="7449" y="13761"/>
                  </a:lnTo>
                  <a:lnTo>
                    <a:pt x="7456" y="13730"/>
                  </a:lnTo>
                  <a:lnTo>
                    <a:pt x="7463" y="13697"/>
                  </a:lnTo>
                  <a:lnTo>
                    <a:pt x="7472" y="13666"/>
                  </a:lnTo>
                  <a:lnTo>
                    <a:pt x="7480" y="13635"/>
                  </a:lnTo>
                  <a:lnTo>
                    <a:pt x="7501" y="13573"/>
                  </a:lnTo>
                  <a:lnTo>
                    <a:pt x="7522" y="13512"/>
                  </a:lnTo>
                  <a:lnTo>
                    <a:pt x="7544" y="13451"/>
                  </a:lnTo>
                  <a:lnTo>
                    <a:pt x="7568" y="13390"/>
                  </a:lnTo>
                  <a:lnTo>
                    <a:pt x="7592" y="13330"/>
                  </a:lnTo>
                  <a:lnTo>
                    <a:pt x="7616" y="13269"/>
                  </a:lnTo>
                  <a:lnTo>
                    <a:pt x="7639" y="13208"/>
                  </a:lnTo>
                  <a:lnTo>
                    <a:pt x="7662" y="13147"/>
                  </a:lnTo>
                  <a:lnTo>
                    <a:pt x="7683" y="13086"/>
                  </a:lnTo>
                  <a:lnTo>
                    <a:pt x="7703" y="13023"/>
                  </a:lnTo>
                  <a:lnTo>
                    <a:pt x="7712" y="12990"/>
                  </a:lnTo>
                  <a:lnTo>
                    <a:pt x="7720" y="12958"/>
                  </a:lnTo>
                  <a:lnTo>
                    <a:pt x="7728" y="12927"/>
                  </a:lnTo>
                  <a:lnTo>
                    <a:pt x="7735" y="12893"/>
                  </a:lnTo>
                  <a:lnTo>
                    <a:pt x="7750" y="12828"/>
                  </a:lnTo>
                  <a:lnTo>
                    <a:pt x="7764" y="12774"/>
                  </a:lnTo>
                  <a:lnTo>
                    <a:pt x="7769" y="12751"/>
                  </a:lnTo>
                  <a:lnTo>
                    <a:pt x="7773" y="12730"/>
                  </a:lnTo>
                  <a:lnTo>
                    <a:pt x="7774" y="12720"/>
                  </a:lnTo>
                  <a:lnTo>
                    <a:pt x="7775" y="12711"/>
                  </a:lnTo>
                  <a:lnTo>
                    <a:pt x="7775" y="12703"/>
                  </a:lnTo>
                  <a:lnTo>
                    <a:pt x="7774" y="12694"/>
                  </a:lnTo>
                  <a:lnTo>
                    <a:pt x="7772" y="12686"/>
                  </a:lnTo>
                  <a:lnTo>
                    <a:pt x="7770" y="12679"/>
                  </a:lnTo>
                  <a:lnTo>
                    <a:pt x="7767" y="12671"/>
                  </a:lnTo>
                  <a:lnTo>
                    <a:pt x="7762" y="12664"/>
                  </a:lnTo>
                  <a:lnTo>
                    <a:pt x="7757" y="12657"/>
                  </a:lnTo>
                  <a:lnTo>
                    <a:pt x="7751" y="12651"/>
                  </a:lnTo>
                  <a:lnTo>
                    <a:pt x="7744" y="12645"/>
                  </a:lnTo>
                  <a:lnTo>
                    <a:pt x="7736" y="12639"/>
                  </a:lnTo>
                  <a:lnTo>
                    <a:pt x="7726" y="12633"/>
                  </a:lnTo>
                  <a:lnTo>
                    <a:pt x="7715" y="12628"/>
                  </a:lnTo>
                  <a:lnTo>
                    <a:pt x="7703" y="12622"/>
                  </a:lnTo>
                  <a:lnTo>
                    <a:pt x="7690" y="12617"/>
                  </a:lnTo>
                  <a:lnTo>
                    <a:pt x="7659" y="12606"/>
                  </a:lnTo>
                  <a:lnTo>
                    <a:pt x="7622" y="12594"/>
                  </a:lnTo>
                  <a:lnTo>
                    <a:pt x="7621" y="12652"/>
                  </a:lnTo>
                  <a:lnTo>
                    <a:pt x="7618" y="12707"/>
                  </a:lnTo>
                  <a:lnTo>
                    <a:pt x="7614" y="12759"/>
                  </a:lnTo>
                  <a:lnTo>
                    <a:pt x="7609" y="12808"/>
                  </a:lnTo>
                  <a:lnTo>
                    <a:pt x="7602" y="12856"/>
                  </a:lnTo>
                  <a:lnTo>
                    <a:pt x="7594" y="12901"/>
                  </a:lnTo>
                  <a:lnTo>
                    <a:pt x="7585" y="12945"/>
                  </a:lnTo>
                  <a:lnTo>
                    <a:pt x="7575" y="12985"/>
                  </a:lnTo>
                  <a:lnTo>
                    <a:pt x="7564" y="13025"/>
                  </a:lnTo>
                  <a:lnTo>
                    <a:pt x="7552" y="13063"/>
                  </a:lnTo>
                  <a:lnTo>
                    <a:pt x="7539" y="13100"/>
                  </a:lnTo>
                  <a:lnTo>
                    <a:pt x="7526" y="13135"/>
                  </a:lnTo>
                  <a:lnTo>
                    <a:pt x="7512" y="13170"/>
                  </a:lnTo>
                  <a:lnTo>
                    <a:pt x="7498" y="13203"/>
                  </a:lnTo>
                  <a:lnTo>
                    <a:pt x="7483" y="13235"/>
                  </a:lnTo>
                  <a:lnTo>
                    <a:pt x="7468" y="13267"/>
                  </a:lnTo>
                  <a:lnTo>
                    <a:pt x="7438" y="13329"/>
                  </a:lnTo>
                  <a:lnTo>
                    <a:pt x="7409" y="13389"/>
                  </a:lnTo>
                  <a:lnTo>
                    <a:pt x="7395" y="13420"/>
                  </a:lnTo>
                  <a:lnTo>
                    <a:pt x="7381" y="13450"/>
                  </a:lnTo>
                  <a:lnTo>
                    <a:pt x="7368" y="13481"/>
                  </a:lnTo>
                  <a:lnTo>
                    <a:pt x="7355" y="13513"/>
                  </a:lnTo>
                  <a:lnTo>
                    <a:pt x="7343" y="13544"/>
                  </a:lnTo>
                  <a:lnTo>
                    <a:pt x="7332" y="13577"/>
                  </a:lnTo>
                  <a:lnTo>
                    <a:pt x="7322" y="13610"/>
                  </a:lnTo>
                  <a:lnTo>
                    <a:pt x="7313" y="13645"/>
                  </a:lnTo>
                  <a:lnTo>
                    <a:pt x="7305" y="13681"/>
                  </a:lnTo>
                  <a:lnTo>
                    <a:pt x="7298" y="13717"/>
                  </a:lnTo>
                  <a:lnTo>
                    <a:pt x="7292" y="13756"/>
                  </a:lnTo>
                  <a:lnTo>
                    <a:pt x="7288" y="13796"/>
                  </a:lnTo>
                  <a:lnTo>
                    <a:pt x="7235" y="13767"/>
                  </a:lnTo>
                  <a:lnTo>
                    <a:pt x="7186" y="13739"/>
                  </a:lnTo>
                  <a:lnTo>
                    <a:pt x="7138" y="13709"/>
                  </a:lnTo>
                  <a:lnTo>
                    <a:pt x="7092" y="13681"/>
                  </a:lnTo>
                  <a:lnTo>
                    <a:pt x="7047" y="13651"/>
                  </a:lnTo>
                  <a:lnTo>
                    <a:pt x="7002" y="13620"/>
                  </a:lnTo>
                  <a:lnTo>
                    <a:pt x="6956" y="13589"/>
                  </a:lnTo>
                  <a:lnTo>
                    <a:pt x="6907" y="13556"/>
                  </a:lnTo>
                  <a:lnTo>
                    <a:pt x="6911" y="13524"/>
                  </a:lnTo>
                  <a:lnTo>
                    <a:pt x="6914" y="13494"/>
                  </a:lnTo>
                  <a:lnTo>
                    <a:pt x="6919" y="13465"/>
                  </a:lnTo>
                  <a:lnTo>
                    <a:pt x="6924" y="13439"/>
                  </a:lnTo>
                  <a:lnTo>
                    <a:pt x="6930" y="13415"/>
                  </a:lnTo>
                  <a:lnTo>
                    <a:pt x="6936" y="13391"/>
                  </a:lnTo>
                  <a:lnTo>
                    <a:pt x="6942" y="13369"/>
                  </a:lnTo>
                  <a:lnTo>
                    <a:pt x="6949" y="13348"/>
                  </a:lnTo>
                  <a:lnTo>
                    <a:pt x="6957" y="13328"/>
                  </a:lnTo>
                  <a:lnTo>
                    <a:pt x="6964" y="13309"/>
                  </a:lnTo>
                  <a:lnTo>
                    <a:pt x="6972" y="13291"/>
                  </a:lnTo>
                  <a:lnTo>
                    <a:pt x="6980" y="13273"/>
                  </a:lnTo>
                  <a:lnTo>
                    <a:pt x="6997" y="13239"/>
                  </a:lnTo>
                  <a:lnTo>
                    <a:pt x="7013" y="13206"/>
                  </a:lnTo>
                  <a:lnTo>
                    <a:pt x="7029" y="13173"/>
                  </a:lnTo>
                  <a:lnTo>
                    <a:pt x="7045" y="13138"/>
                  </a:lnTo>
                  <a:lnTo>
                    <a:pt x="7052" y="13120"/>
                  </a:lnTo>
                  <a:lnTo>
                    <a:pt x="7059" y="13101"/>
                  </a:lnTo>
                  <a:lnTo>
                    <a:pt x="7066" y="13080"/>
                  </a:lnTo>
                  <a:lnTo>
                    <a:pt x="7072" y="13059"/>
                  </a:lnTo>
                  <a:lnTo>
                    <a:pt x="7077" y="13037"/>
                  </a:lnTo>
                  <a:lnTo>
                    <a:pt x="7082" y="13014"/>
                  </a:lnTo>
                  <a:lnTo>
                    <a:pt x="7087" y="12988"/>
                  </a:lnTo>
                  <a:lnTo>
                    <a:pt x="7090" y="12961"/>
                  </a:lnTo>
                  <a:lnTo>
                    <a:pt x="7093" y="12933"/>
                  </a:lnTo>
                  <a:lnTo>
                    <a:pt x="7096" y="12902"/>
                  </a:lnTo>
                  <a:lnTo>
                    <a:pt x="7097" y="12870"/>
                  </a:lnTo>
                  <a:lnTo>
                    <a:pt x="7097" y="12835"/>
                  </a:lnTo>
                  <a:lnTo>
                    <a:pt x="7002" y="12835"/>
                  </a:lnTo>
                  <a:lnTo>
                    <a:pt x="7001" y="12866"/>
                  </a:lnTo>
                  <a:lnTo>
                    <a:pt x="6999" y="12895"/>
                  </a:lnTo>
                  <a:lnTo>
                    <a:pt x="6997" y="12922"/>
                  </a:lnTo>
                  <a:lnTo>
                    <a:pt x="6993" y="12947"/>
                  </a:lnTo>
                  <a:lnTo>
                    <a:pt x="6989" y="12971"/>
                  </a:lnTo>
                  <a:lnTo>
                    <a:pt x="6984" y="12993"/>
                  </a:lnTo>
                  <a:lnTo>
                    <a:pt x="6979" y="13014"/>
                  </a:lnTo>
                  <a:lnTo>
                    <a:pt x="6973" y="13034"/>
                  </a:lnTo>
                  <a:lnTo>
                    <a:pt x="6967" y="13052"/>
                  </a:lnTo>
                  <a:lnTo>
                    <a:pt x="6960" y="13069"/>
                  </a:lnTo>
                  <a:lnTo>
                    <a:pt x="6953" y="13086"/>
                  </a:lnTo>
                  <a:lnTo>
                    <a:pt x="6946" y="13102"/>
                  </a:lnTo>
                  <a:lnTo>
                    <a:pt x="6930" y="13132"/>
                  </a:lnTo>
                  <a:lnTo>
                    <a:pt x="6914" y="13160"/>
                  </a:lnTo>
                  <a:lnTo>
                    <a:pt x="6898" y="13189"/>
                  </a:lnTo>
                  <a:lnTo>
                    <a:pt x="6882" y="13217"/>
                  </a:lnTo>
                  <a:lnTo>
                    <a:pt x="6873" y="13232"/>
                  </a:lnTo>
                  <a:lnTo>
                    <a:pt x="6865" y="13248"/>
                  </a:lnTo>
                  <a:lnTo>
                    <a:pt x="6858" y="13264"/>
                  </a:lnTo>
                  <a:lnTo>
                    <a:pt x="6851" y="13281"/>
                  </a:lnTo>
                  <a:lnTo>
                    <a:pt x="6844" y="13298"/>
                  </a:lnTo>
                  <a:lnTo>
                    <a:pt x="6838" y="13317"/>
                  </a:lnTo>
                  <a:lnTo>
                    <a:pt x="6832" y="13338"/>
                  </a:lnTo>
                  <a:lnTo>
                    <a:pt x="6827" y="13359"/>
                  </a:lnTo>
                  <a:lnTo>
                    <a:pt x="6822" y="13382"/>
                  </a:lnTo>
                  <a:lnTo>
                    <a:pt x="6818" y="13407"/>
                  </a:lnTo>
                  <a:lnTo>
                    <a:pt x="6814" y="13432"/>
                  </a:lnTo>
                  <a:lnTo>
                    <a:pt x="6811" y="13460"/>
                  </a:lnTo>
                  <a:lnTo>
                    <a:pt x="6790" y="13454"/>
                  </a:lnTo>
                  <a:lnTo>
                    <a:pt x="6770" y="13449"/>
                  </a:lnTo>
                  <a:lnTo>
                    <a:pt x="6751" y="13443"/>
                  </a:lnTo>
                  <a:lnTo>
                    <a:pt x="6734" y="13438"/>
                  </a:lnTo>
                  <a:lnTo>
                    <a:pt x="6703" y="13426"/>
                  </a:lnTo>
                  <a:lnTo>
                    <a:pt x="6677" y="13414"/>
                  </a:lnTo>
                  <a:lnTo>
                    <a:pt x="6654" y="13401"/>
                  </a:lnTo>
                  <a:lnTo>
                    <a:pt x="6634" y="13389"/>
                  </a:lnTo>
                  <a:lnTo>
                    <a:pt x="6615" y="13376"/>
                  </a:lnTo>
                  <a:lnTo>
                    <a:pt x="6598" y="13364"/>
                  </a:lnTo>
                  <a:lnTo>
                    <a:pt x="6580" y="13351"/>
                  </a:lnTo>
                  <a:lnTo>
                    <a:pt x="6561" y="13339"/>
                  </a:lnTo>
                  <a:lnTo>
                    <a:pt x="6540" y="13326"/>
                  </a:lnTo>
                  <a:lnTo>
                    <a:pt x="6518" y="13313"/>
                  </a:lnTo>
                  <a:lnTo>
                    <a:pt x="6491" y="13301"/>
                  </a:lnTo>
                  <a:lnTo>
                    <a:pt x="6461" y="13290"/>
                  </a:lnTo>
                  <a:lnTo>
                    <a:pt x="6444" y="13284"/>
                  </a:lnTo>
                  <a:lnTo>
                    <a:pt x="6425" y="13279"/>
                  </a:lnTo>
                  <a:lnTo>
                    <a:pt x="6405" y="13273"/>
                  </a:lnTo>
                  <a:lnTo>
                    <a:pt x="6383" y="13268"/>
                  </a:lnTo>
                  <a:lnTo>
                    <a:pt x="6386" y="13244"/>
                  </a:lnTo>
                  <a:lnTo>
                    <a:pt x="6389" y="13220"/>
                  </a:lnTo>
                  <a:lnTo>
                    <a:pt x="6394" y="13199"/>
                  </a:lnTo>
                  <a:lnTo>
                    <a:pt x="6399" y="13178"/>
                  </a:lnTo>
                  <a:lnTo>
                    <a:pt x="6405" y="13157"/>
                  </a:lnTo>
                  <a:lnTo>
                    <a:pt x="6411" y="13139"/>
                  </a:lnTo>
                  <a:lnTo>
                    <a:pt x="6419" y="13121"/>
                  </a:lnTo>
                  <a:lnTo>
                    <a:pt x="6426" y="13103"/>
                  </a:lnTo>
                  <a:lnTo>
                    <a:pt x="6435" y="13087"/>
                  </a:lnTo>
                  <a:lnTo>
                    <a:pt x="6443" y="13070"/>
                  </a:lnTo>
                  <a:lnTo>
                    <a:pt x="6453" y="13054"/>
                  </a:lnTo>
                  <a:lnTo>
                    <a:pt x="6462" y="13039"/>
                  </a:lnTo>
                  <a:lnTo>
                    <a:pt x="6482" y="13009"/>
                  </a:lnTo>
                  <a:lnTo>
                    <a:pt x="6502" y="12979"/>
                  </a:lnTo>
                  <a:lnTo>
                    <a:pt x="6522" y="12950"/>
                  </a:lnTo>
                  <a:lnTo>
                    <a:pt x="6542" y="12920"/>
                  </a:lnTo>
                  <a:lnTo>
                    <a:pt x="6551" y="12904"/>
                  </a:lnTo>
                  <a:lnTo>
                    <a:pt x="6560" y="12888"/>
                  </a:lnTo>
                  <a:lnTo>
                    <a:pt x="6570" y="12872"/>
                  </a:lnTo>
                  <a:lnTo>
                    <a:pt x="6578" y="12856"/>
                  </a:lnTo>
                  <a:lnTo>
                    <a:pt x="6586" y="12837"/>
                  </a:lnTo>
                  <a:lnTo>
                    <a:pt x="6593" y="12819"/>
                  </a:lnTo>
                  <a:lnTo>
                    <a:pt x="6600" y="12800"/>
                  </a:lnTo>
                  <a:lnTo>
                    <a:pt x="6606" y="12781"/>
                  </a:lnTo>
                  <a:lnTo>
                    <a:pt x="6611" y="12760"/>
                  </a:lnTo>
                  <a:lnTo>
                    <a:pt x="6616" y="12738"/>
                  </a:lnTo>
                  <a:lnTo>
                    <a:pt x="6619" y="12715"/>
                  </a:lnTo>
                  <a:lnTo>
                    <a:pt x="6622" y="12691"/>
                  </a:lnTo>
                  <a:lnTo>
                    <a:pt x="6601" y="12697"/>
                  </a:lnTo>
                  <a:lnTo>
                    <a:pt x="6582" y="12704"/>
                  </a:lnTo>
                  <a:lnTo>
                    <a:pt x="6563" y="12712"/>
                  </a:lnTo>
                  <a:lnTo>
                    <a:pt x="6545" y="12721"/>
                  </a:lnTo>
                  <a:lnTo>
                    <a:pt x="6528" y="12731"/>
                  </a:lnTo>
                  <a:lnTo>
                    <a:pt x="6512" y="12741"/>
                  </a:lnTo>
                  <a:lnTo>
                    <a:pt x="6497" y="12753"/>
                  </a:lnTo>
                  <a:lnTo>
                    <a:pt x="6482" y="12766"/>
                  </a:lnTo>
                  <a:lnTo>
                    <a:pt x="6468" y="12778"/>
                  </a:lnTo>
                  <a:lnTo>
                    <a:pt x="6454" y="12792"/>
                  </a:lnTo>
                  <a:lnTo>
                    <a:pt x="6442" y="12806"/>
                  </a:lnTo>
                  <a:lnTo>
                    <a:pt x="6429" y="12821"/>
                  </a:lnTo>
                  <a:lnTo>
                    <a:pt x="6417" y="12836"/>
                  </a:lnTo>
                  <a:lnTo>
                    <a:pt x="6406" y="12852"/>
                  </a:lnTo>
                  <a:lnTo>
                    <a:pt x="6395" y="12868"/>
                  </a:lnTo>
                  <a:lnTo>
                    <a:pt x="6384" y="12885"/>
                  </a:lnTo>
                  <a:lnTo>
                    <a:pt x="6364" y="12920"/>
                  </a:lnTo>
                  <a:lnTo>
                    <a:pt x="6345" y="12955"/>
                  </a:lnTo>
                  <a:lnTo>
                    <a:pt x="6327" y="12991"/>
                  </a:lnTo>
                  <a:lnTo>
                    <a:pt x="6309" y="13028"/>
                  </a:lnTo>
                  <a:lnTo>
                    <a:pt x="6275" y="13101"/>
                  </a:lnTo>
                  <a:lnTo>
                    <a:pt x="6240" y="13172"/>
                  </a:lnTo>
                  <a:lnTo>
                    <a:pt x="6201" y="13151"/>
                  </a:lnTo>
                  <a:lnTo>
                    <a:pt x="6160" y="13132"/>
                  </a:lnTo>
                  <a:lnTo>
                    <a:pt x="6118" y="13114"/>
                  </a:lnTo>
                  <a:lnTo>
                    <a:pt x="6073" y="13097"/>
                  </a:lnTo>
                  <a:lnTo>
                    <a:pt x="6028" y="13079"/>
                  </a:lnTo>
                  <a:lnTo>
                    <a:pt x="5981" y="13063"/>
                  </a:lnTo>
                  <a:lnTo>
                    <a:pt x="5931" y="13049"/>
                  </a:lnTo>
                  <a:lnTo>
                    <a:pt x="5882" y="13035"/>
                  </a:lnTo>
                  <a:lnTo>
                    <a:pt x="5832" y="13023"/>
                  </a:lnTo>
                  <a:lnTo>
                    <a:pt x="5782" y="13012"/>
                  </a:lnTo>
                  <a:lnTo>
                    <a:pt x="5731" y="13003"/>
                  </a:lnTo>
                  <a:lnTo>
                    <a:pt x="5680" y="12994"/>
                  </a:lnTo>
                  <a:lnTo>
                    <a:pt x="5629" y="12987"/>
                  </a:lnTo>
                  <a:lnTo>
                    <a:pt x="5578" y="12983"/>
                  </a:lnTo>
                  <a:lnTo>
                    <a:pt x="5528" y="12980"/>
                  </a:lnTo>
                  <a:lnTo>
                    <a:pt x="5478" y="12979"/>
                  </a:lnTo>
                  <a:lnTo>
                    <a:pt x="5398" y="12983"/>
                  </a:lnTo>
                  <a:lnTo>
                    <a:pt x="5310" y="12994"/>
                  </a:lnTo>
                  <a:lnTo>
                    <a:pt x="5218" y="13014"/>
                  </a:lnTo>
                  <a:lnTo>
                    <a:pt x="5121" y="13039"/>
                  </a:lnTo>
                  <a:lnTo>
                    <a:pt x="5017" y="13070"/>
                  </a:lnTo>
                  <a:lnTo>
                    <a:pt x="4911" y="13108"/>
                  </a:lnTo>
                  <a:lnTo>
                    <a:pt x="4800" y="13151"/>
                  </a:lnTo>
                  <a:lnTo>
                    <a:pt x="4685" y="13200"/>
                  </a:lnTo>
                  <a:lnTo>
                    <a:pt x="4568" y="13254"/>
                  </a:lnTo>
                  <a:lnTo>
                    <a:pt x="4447" y="13311"/>
                  </a:lnTo>
                  <a:lnTo>
                    <a:pt x="4324" y="13372"/>
                  </a:lnTo>
                  <a:lnTo>
                    <a:pt x="4200" y="13438"/>
                  </a:lnTo>
                  <a:lnTo>
                    <a:pt x="4073" y="13506"/>
                  </a:lnTo>
                  <a:lnTo>
                    <a:pt x="3947" y="13577"/>
                  </a:lnTo>
                  <a:lnTo>
                    <a:pt x="3818" y="13651"/>
                  </a:lnTo>
                  <a:lnTo>
                    <a:pt x="3691" y="13726"/>
                  </a:lnTo>
                  <a:lnTo>
                    <a:pt x="3564" y="13803"/>
                  </a:lnTo>
                  <a:lnTo>
                    <a:pt x="3436" y="13881"/>
                  </a:lnTo>
                  <a:lnTo>
                    <a:pt x="3311" y="13960"/>
                  </a:lnTo>
                  <a:lnTo>
                    <a:pt x="3186" y="14039"/>
                  </a:lnTo>
                  <a:lnTo>
                    <a:pt x="3065" y="14118"/>
                  </a:lnTo>
                  <a:lnTo>
                    <a:pt x="2945" y="14197"/>
                  </a:lnTo>
                  <a:lnTo>
                    <a:pt x="2828" y="14275"/>
                  </a:lnTo>
                  <a:lnTo>
                    <a:pt x="2714" y="14352"/>
                  </a:lnTo>
                  <a:lnTo>
                    <a:pt x="2605" y="14427"/>
                  </a:lnTo>
                  <a:lnTo>
                    <a:pt x="2498" y="14501"/>
                  </a:lnTo>
                  <a:lnTo>
                    <a:pt x="2397" y="14571"/>
                  </a:lnTo>
                  <a:lnTo>
                    <a:pt x="2301" y="14639"/>
                  </a:lnTo>
                  <a:lnTo>
                    <a:pt x="2124" y="14765"/>
                  </a:lnTo>
                  <a:lnTo>
                    <a:pt x="1973" y="14875"/>
                  </a:lnTo>
                  <a:lnTo>
                    <a:pt x="1913" y="14918"/>
                  </a:lnTo>
                  <a:lnTo>
                    <a:pt x="1850" y="14965"/>
                  </a:lnTo>
                  <a:lnTo>
                    <a:pt x="1785" y="15011"/>
                  </a:lnTo>
                  <a:lnTo>
                    <a:pt x="1717" y="15060"/>
                  </a:lnTo>
                  <a:lnTo>
                    <a:pt x="1646" y="15109"/>
                  </a:lnTo>
                  <a:lnTo>
                    <a:pt x="1574" y="15156"/>
                  </a:lnTo>
                  <a:lnTo>
                    <a:pt x="1537" y="15179"/>
                  </a:lnTo>
                  <a:lnTo>
                    <a:pt x="1500" y="15203"/>
                  </a:lnTo>
                  <a:lnTo>
                    <a:pt x="1462" y="15226"/>
                  </a:lnTo>
                  <a:lnTo>
                    <a:pt x="1424" y="15248"/>
                  </a:lnTo>
                  <a:lnTo>
                    <a:pt x="1385" y="15270"/>
                  </a:lnTo>
                  <a:lnTo>
                    <a:pt x="1345" y="15291"/>
                  </a:lnTo>
                  <a:lnTo>
                    <a:pt x="1306" y="15311"/>
                  </a:lnTo>
                  <a:lnTo>
                    <a:pt x="1266" y="15331"/>
                  </a:lnTo>
                  <a:lnTo>
                    <a:pt x="1226" y="15350"/>
                  </a:lnTo>
                  <a:lnTo>
                    <a:pt x="1185" y="15368"/>
                  </a:lnTo>
                  <a:lnTo>
                    <a:pt x="1144" y="15385"/>
                  </a:lnTo>
                  <a:lnTo>
                    <a:pt x="1103" y="15400"/>
                  </a:lnTo>
                  <a:lnTo>
                    <a:pt x="1060" y="15415"/>
                  </a:lnTo>
                  <a:lnTo>
                    <a:pt x="1019" y="15428"/>
                  </a:lnTo>
                  <a:lnTo>
                    <a:pt x="976" y="15441"/>
                  </a:lnTo>
                  <a:lnTo>
                    <a:pt x="934" y="15451"/>
                  </a:lnTo>
                  <a:lnTo>
                    <a:pt x="892" y="15461"/>
                  </a:lnTo>
                  <a:lnTo>
                    <a:pt x="849" y="15468"/>
                  </a:lnTo>
                  <a:lnTo>
                    <a:pt x="806" y="15474"/>
                  </a:lnTo>
                  <a:lnTo>
                    <a:pt x="762" y="15479"/>
                  </a:lnTo>
                  <a:lnTo>
                    <a:pt x="763" y="15453"/>
                  </a:lnTo>
                  <a:lnTo>
                    <a:pt x="767" y="15424"/>
                  </a:lnTo>
                  <a:lnTo>
                    <a:pt x="771" y="15395"/>
                  </a:lnTo>
                  <a:lnTo>
                    <a:pt x="777" y="15365"/>
                  </a:lnTo>
                  <a:lnTo>
                    <a:pt x="784" y="15332"/>
                  </a:lnTo>
                  <a:lnTo>
                    <a:pt x="792" y="15299"/>
                  </a:lnTo>
                  <a:lnTo>
                    <a:pt x="801" y="15264"/>
                  </a:lnTo>
                  <a:lnTo>
                    <a:pt x="811" y="15230"/>
                  </a:lnTo>
                  <a:lnTo>
                    <a:pt x="822" y="15194"/>
                  </a:lnTo>
                  <a:lnTo>
                    <a:pt x="834" y="15156"/>
                  </a:lnTo>
                  <a:lnTo>
                    <a:pt x="847" y="15119"/>
                  </a:lnTo>
                  <a:lnTo>
                    <a:pt x="860" y="15080"/>
                  </a:lnTo>
                  <a:lnTo>
                    <a:pt x="889" y="15002"/>
                  </a:lnTo>
                  <a:lnTo>
                    <a:pt x="920" y="14923"/>
                  </a:lnTo>
                  <a:lnTo>
                    <a:pt x="952" y="14844"/>
                  </a:lnTo>
                  <a:lnTo>
                    <a:pt x="985" y="14765"/>
                  </a:lnTo>
                  <a:lnTo>
                    <a:pt x="1018" y="14687"/>
                  </a:lnTo>
                  <a:lnTo>
                    <a:pt x="1051" y="14611"/>
                  </a:lnTo>
                  <a:lnTo>
                    <a:pt x="1083" y="14538"/>
                  </a:lnTo>
                  <a:lnTo>
                    <a:pt x="1112" y="14470"/>
                  </a:lnTo>
                  <a:lnTo>
                    <a:pt x="1139" y="14405"/>
                  </a:lnTo>
                  <a:lnTo>
                    <a:pt x="1163" y="14345"/>
                  </a:lnTo>
                  <a:lnTo>
                    <a:pt x="1178" y="14308"/>
                  </a:lnTo>
                  <a:lnTo>
                    <a:pt x="1193" y="14271"/>
                  </a:lnTo>
                  <a:lnTo>
                    <a:pt x="1209" y="14237"/>
                  </a:lnTo>
                  <a:lnTo>
                    <a:pt x="1225" y="14202"/>
                  </a:lnTo>
                  <a:lnTo>
                    <a:pt x="1241" y="14170"/>
                  </a:lnTo>
                  <a:lnTo>
                    <a:pt x="1257" y="14139"/>
                  </a:lnTo>
                  <a:lnTo>
                    <a:pt x="1273" y="14107"/>
                  </a:lnTo>
                  <a:lnTo>
                    <a:pt x="1290" y="14077"/>
                  </a:lnTo>
                  <a:lnTo>
                    <a:pt x="1323" y="14018"/>
                  </a:lnTo>
                  <a:lnTo>
                    <a:pt x="1357" y="13959"/>
                  </a:lnTo>
                  <a:lnTo>
                    <a:pt x="1393" y="13902"/>
                  </a:lnTo>
                  <a:lnTo>
                    <a:pt x="1427" y="13842"/>
                  </a:lnTo>
                  <a:lnTo>
                    <a:pt x="1882" y="13116"/>
                  </a:lnTo>
                  <a:lnTo>
                    <a:pt x="1880" y="13090"/>
                  </a:lnTo>
                  <a:lnTo>
                    <a:pt x="1877" y="13069"/>
                  </a:lnTo>
                  <a:lnTo>
                    <a:pt x="1871" y="13054"/>
                  </a:lnTo>
                  <a:lnTo>
                    <a:pt x="1864" y="13045"/>
                  </a:lnTo>
                  <a:lnTo>
                    <a:pt x="1854" y="13040"/>
                  </a:lnTo>
                  <a:lnTo>
                    <a:pt x="1842" y="13040"/>
                  </a:lnTo>
                  <a:lnTo>
                    <a:pt x="1829" y="13044"/>
                  </a:lnTo>
                  <a:lnTo>
                    <a:pt x="1815" y="13051"/>
                  </a:lnTo>
                  <a:lnTo>
                    <a:pt x="1799" y="13062"/>
                  </a:lnTo>
                  <a:lnTo>
                    <a:pt x="1782" y="13077"/>
                  </a:lnTo>
                  <a:lnTo>
                    <a:pt x="1764" y="13095"/>
                  </a:lnTo>
                  <a:lnTo>
                    <a:pt x="1746" y="13115"/>
                  </a:lnTo>
                  <a:lnTo>
                    <a:pt x="1726" y="13138"/>
                  </a:lnTo>
                  <a:lnTo>
                    <a:pt x="1706" y="13163"/>
                  </a:lnTo>
                  <a:lnTo>
                    <a:pt x="1686" y="13189"/>
                  </a:lnTo>
                  <a:lnTo>
                    <a:pt x="1664" y="13216"/>
                  </a:lnTo>
                  <a:lnTo>
                    <a:pt x="1623" y="13275"/>
                  </a:lnTo>
                  <a:lnTo>
                    <a:pt x="1582" y="13335"/>
                  </a:lnTo>
                  <a:lnTo>
                    <a:pt x="1543" y="13394"/>
                  </a:lnTo>
                  <a:lnTo>
                    <a:pt x="1507" y="13451"/>
                  </a:lnTo>
                  <a:lnTo>
                    <a:pt x="1476" y="13502"/>
                  </a:lnTo>
                  <a:lnTo>
                    <a:pt x="1450" y="13544"/>
                  </a:lnTo>
                  <a:lnTo>
                    <a:pt x="1431" y="13577"/>
                  </a:lnTo>
                  <a:lnTo>
                    <a:pt x="1420" y="13595"/>
                  </a:lnTo>
                  <a:lnTo>
                    <a:pt x="1383" y="13658"/>
                  </a:lnTo>
                  <a:lnTo>
                    <a:pt x="1346" y="13718"/>
                  </a:lnTo>
                  <a:lnTo>
                    <a:pt x="1311" y="13777"/>
                  </a:lnTo>
                  <a:lnTo>
                    <a:pt x="1277" y="13835"/>
                  </a:lnTo>
                  <a:lnTo>
                    <a:pt x="1242" y="13894"/>
                  </a:lnTo>
                  <a:lnTo>
                    <a:pt x="1207" y="13952"/>
                  </a:lnTo>
                  <a:lnTo>
                    <a:pt x="1171" y="14012"/>
                  </a:lnTo>
                  <a:lnTo>
                    <a:pt x="1134" y="14075"/>
                  </a:lnTo>
                  <a:lnTo>
                    <a:pt x="875" y="14583"/>
                  </a:lnTo>
                  <a:lnTo>
                    <a:pt x="872" y="14589"/>
                  </a:lnTo>
                  <a:lnTo>
                    <a:pt x="867" y="14597"/>
                  </a:lnTo>
                  <a:lnTo>
                    <a:pt x="863" y="14605"/>
                  </a:lnTo>
                  <a:lnTo>
                    <a:pt x="858" y="14613"/>
                  </a:lnTo>
                  <a:lnTo>
                    <a:pt x="859" y="14577"/>
                  </a:lnTo>
                  <a:lnTo>
                    <a:pt x="861" y="14546"/>
                  </a:lnTo>
                  <a:lnTo>
                    <a:pt x="863" y="14518"/>
                  </a:lnTo>
                  <a:lnTo>
                    <a:pt x="866" y="14495"/>
                  </a:lnTo>
                  <a:lnTo>
                    <a:pt x="872" y="14456"/>
                  </a:lnTo>
                  <a:lnTo>
                    <a:pt x="879" y="14423"/>
                  </a:lnTo>
                  <a:lnTo>
                    <a:pt x="887" y="14390"/>
                  </a:lnTo>
                  <a:lnTo>
                    <a:pt x="894" y="14350"/>
                  </a:lnTo>
                  <a:lnTo>
                    <a:pt x="897" y="14327"/>
                  </a:lnTo>
                  <a:lnTo>
                    <a:pt x="900" y="14299"/>
                  </a:lnTo>
                  <a:lnTo>
                    <a:pt x="903" y="14267"/>
                  </a:lnTo>
                  <a:lnTo>
                    <a:pt x="905" y="14230"/>
                  </a:lnTo>
                  <a:lnTo>
                    <a:pt x="910" y="14121"/>
                  </a:lnTo>
                  <a:lnTo>
                    <a:pt x="914" y="14028"/>
                  </a:lnTo>
                  <a:lnTo>
                    <a:pt x="917" y="13948"/>
                  </a:lnTo>
                  <a:lnTo>
                    <a:pt x="920" y="13879"/>
                  </a:lnTo>
                  <a:lnTo>
                    <a:pt x="924" y="13820"/>
                  </a:lnTo>
                  <a:lnTo>
                    <a:pt x="930" y="13766"/>
                  </a:lnTo>
                  <a:lnTo>
                    <a:pt x="933" y="13741"/>
                  </a:lnTo>
                  <a:lnTo>
                    <a:pt x="937" y="13717"/>
                  </a:lnTo>
                  <a:lnTo>
                    <a:pt x="941" y="13694"/>
                  </a:lnTo>
                  <a:lnTo>
                    <a:pt x="947" y="13671"/>
                  </a:lnTo>
                  <a:lnTo>
                    <a:pt x="953" y="13647"/>
                  </a:lnTo>
                  <a:lnTo>
                    <a:pt x="960" y="13624"/>
                  </a:lnTo>
                  <a:lnTo>
                    <a:pt x="967" y="13601"/>
                  </a:lnTo>
                  <a:lnTo>
                    <a:pt x="976" y="13577"/>
                  </a:lnTo>
                  <a:lnTo>
                    <a:pt x="986" y="13550"/>
                  </a:lnTo>
                  <a:lnTo>
                    <a:pt x="997" y="13524"/>
                  </a:lnTo>
                  <a:lnTo>
                    <a:pt x="1010" y="13496"/>
                  </a:lnTo>
                  <a:lnTo>
                    <a:pt x="1023" y="13465"/>
                  </a:lnTo>
                  <a:lnTo>
                    <a:pt x="1055" y="13397"/>
                  </a:lnTo>
                  <a:lnTo>
                    <a:pt x="1094" y="13319"/>
                  </a:lnTo>
                  <a:lnTo>
                    <a:pt x="1139" y="13229"/>
                  </a:lnTo>
                  <a:lnTo>
                    <a:pt x="1191" y="13123"/>
                  </a:lnTo>
                  <a:lnTo>
                    <a:pt x="1229" y="13049"/>
                  </a:lnTo>
                  <a:lnTo>
                    <a:pt x="1267" y="12974"/>
                  </a:lnTo>
                  <a:lnTo>
                    <a:pt x="1307" y="12897"/>
                  </a:lnTo>
                  <a:lnTo>
                    <a:pt x="1348" y="12820"/>
                  </a:lnTo>
                  <a:lnTo>
                    <a:pt x="1389" y="12741"/>
                  </a:lnTo>
                  <a:lnTo>
                    <a:pt x="1428" y="12661"/>
                  </a:lnTo>
                  <a:lnTo>
                    <a:pt x="1447" y="12621"/>
                  </a:lnTo>
                  <a:lnTo>
                    <a:pt x="1466" y="12579"/>
                  </a:lnTo>
                  <a:lnTo>
                    <a:pt x="1485" y="12538"/>
                  </a:lnTo>
                  <a:lnTo>
                    <a:pt x="1503" y="12495"/>
                  </a:lnTo>
                  <a:lnTo>
                    <a:pt x="1520" y="12453"/>
                  </a:lnTo>
                  <a:lnTo>
                    <a:pt x="1537" y="12409"/>
                  </a:lnTo>
                  <a:lnTo>
                    <a:pt x="1553" y="12365"/>
                  </a:lnTo>
                  <a:lnTo>
                    <a:pt x="1568" y="12320"/>
                  </a:lnTo>
                  <a:lnTo>
                    <a:pt x="1582" y="12276"/>
                  </a:lnTo>
                  <a:lnTo>
                    <a:pt x="1596" y="12230"/>
                  </a:lnTo>
                  <a:lnTo>
                    <a:pt x="1609" y="12183"/>
                  </a:lnTo>
                  <a:lnTo>
                    <a:pt x="1620" y="12136"/>
                  </a:lnTo>
                  <a:lnTo>
                    <a:pt x="1630" y="12088"/>
                  </a:lnTo>
                  <a:lnTo>
                    <a:pt x="1640" y="12039"/>
                  </a:lnTo>
                  <a:lnTo>
                    <a:pt x="1648" y="11990"/>
                  </a:lnTo>
                  <a:lnTo>
                    <a:pt x="1654" y="11939"/>
                  </a:lnTo>
                  <a:lnTo>
                    <a:pt x="1660" y="11888"/>
                  </a:lnTo>
                  <a:lnTo>
                    <a:pt x="1664" y="11836"/>
                  </a:lnTo>
                  <a:lnTo>
                    <a:pt x="1666" y="11783"/>
                  </a:lnTo>
                  <a:lnTo>
                    <a:pt x="1667" y="11730"/>
                  </a:lnTo>
                  <a:lnTo>
                    <a:pt x="1572" y="11730"/>
                  </a:lnTo>
                  <a:lnTo>
                    <a:pt x="1548" y="11832"/>
                  </a:lnTo>
                  <a:lnTo>
                    <a:pt x="1522" y="11934"/>
                  </a:lnTo>
                  <a:lnTo>
                    <a:pt x="1495" y="12038"/>
                  </a:lnTo>
                  <a:lnTo>
                    <a:pt x="1467" y="12140"/>
                  </a:lnTo>
                  <a:lnTo>
                    <a:pt x="1451" y="12192"/>
                  </a:lnTo>
                  <a:lnTo>
                    <a:pt x="1436" y="12242"/>
                  </a:lnTo>
                  <a:lnTo>
                    <a:pt x="1420" y="12293"/>
                  </a:lnTo>
                  <a:lnTo>
                    <a:pt x="1403" y="12343"/>
                  </a:lnTo>
                  <a:lnTo>
                    <a:pt x="1386" y="12394"/>
                  </a:lnTo>
                  <a:lnTo>
                    <a:pt x="1367" y="12444"/>
                  </a:lnTo>
                  <a:lnTo>
                    <a:pt x="1348" y="12493"/>
                  </a:lnTo>
                  <a:lnTo>
                    <a:pt x="1329" y="12543"/>
                  </a:lnTo>
                  <a:lnTo>
                    <a:pt x="1309" y="12592"/>
                  </a:lnTo>
                  <a:lnTo>
                    <a:pt x="1288" y="12641"/>
                  </a:lnTo>
                  <a:lnTo>
                    <a:pt x="1267" y="12690"/>
                  </a:lnTo>
                  <a:lnTo>
                    <a:pt x="1245" y="12737"/>
                  </a:lnTo>
                  <a:lnTo>
                    <a:pt x="1222" y="12785"/>
                  </a:lnTo>
                  <a:lnTo>
                    <a:pt x="1198" y="12831"/>
                  </a:lnTo>
                  <a:lnTo>
                    <a:pt x="1173" y="12878"/>
                  </a:lnTo>
                  <a:lnTo>
                    <a:pt x="1147" y="12924"/>
                  </a:lnTo>
                  <a:lnTo>
                    <a:pt x="1121" y="12969"/>
                  </a:lnTo>
                  <a:lnTo>
                    <a:pt x="1093" y="13014"/>
                  </a:lnTo>
                  <a:lnTo>
                    <a:pt x="1063" y="13058"/>
                  </a:lnTo>
                  <a:lnTo>
                    <a:pt x="1034" y="13101"/>
                  </a:lnTo>
                  <a:lnTo>
                    <a:pt x="1003" y="13144"/>
                  </a:lnTo>
                  <a:lnTo>
                    <a:pt x="972" y="13186"/>
                  </a:lnTo>
                  <a:lnTo>
                    <a:pt x="939" y="13227"/>
                  </a:lnTo>
                  <a:lnTo>
                    <a:pt x="905" y="13268"/>
                  </a:lnTo>
                  <a:lnTo>
                    <a:pt x="906" y="13161"/>
                  </a:lnTo>
                  <a:lnTo>
                    <a:pt x="908" y="13064"/>
                  </a:lnTo>
                  <a:lnTo>
                    <a:pt x="909" y="13019"/>
                  </a:lnTo>
                  <a:lnTo>
                    <a:pt x="911" y="12975"/>
                  </a:lnTo>
                  <a:lnTo>
                    <a:pt x="914" y="12934"/>
                  </a:lnTo>
                  <a:lnTo>
                    <a:pt x="917" y="12894"/>
                  </a:lnTo>
                  <a:lnTo>
                    <a:pt x="920" y="12856"/>
                  </a:lnTo>
                  <a:lnTo>
                    <a:pt x="924" y="12818"/>
                  </a:lnTo>
                  <a:lnTo>
                    <a:pt x="929" y="12783"/>
                  </a:lnTo>
                  <a:lnTo>
                    <a:pt x="934" y="12747"/>
                  </a:lnTo>
                  <a:lnTo>
                    <a:pt x="940" y="12714"/>
                  </a:lnTo>
                  <a:lnTo>
                    <a:pt x="947" y="12681"/>
                  </a:lnTo>
                  <a:lnTo>
                    <a:pt x="954" y="12648"/>
                  </a:lnTo>
                  <a:lnTo>
                    <a:pt x="962" y="12616"/>
                  </a:lnTo>
                  <a:lnTo>
                    <a:pt x="970" y="12583"/>
                  </a:lnTo>
                  <a:lnTo>
                    <a:pt x="980" y="12552"/>
                  </a:lnTo>
                  <a:lnTo>
                    <a:pt x="990" y="12520"/>
                  </a:lnTo>
                  <a:lnTo>
                    <a:pt x="1001" y="12488"/>
                  </a:lnTo>
                  <a:lnTo>
                    <a:pt x="1013" y="12456"/>
                  </a:lnTo>
                  <a:lnTo>
                    <a:pt x="1025" y="12422"/>
                  </a:lnTo>
                  <a:lnTo>
                    <a:pt x="1039" y="12389"/>
                  </a:lnTo>
                  <a:lnTo>
                    <a:pt x="1053" y="12355"/>
                  </a:lnTo>
                  <a:lnTo>
                    <a:pt x="1086" y="12283"/>
                  </a:lnTo>
                  <a:lnTo>
                    <a:pt x="1122" y="12207"/>
                  </a:lnTo>
                  <a:lnTo>
                    <a:pt x="1162" y="12124"/>
                  </a:lnTo>
                  <a:lnTo>
                    <a:pt x="1207" y="12034"/>
                  </a:lnTo>
                  <a:lnTo>
                    <a:pt x="1231" y="11985"/>
                  </a:lnTo>
                  <a:lnTo>
                    <a:pt x="1260" y="11929"/>
                  </a:lnTo>
                  <a:lnTo>
                    <a:pt x="1291" y="11869"/>
                  </a:lnTo>
                  <a:lnTo>
                    <a:pt x="1325" y="11802"/>
                  </a:lnTo>
                  <a:lnTo>
                    <a:pt x="1361" y="11731"/>
                  </a:lnTo>
                  <a:lnTo>
                    <a:pt x="1399" y="11657"/>
                  </a:lnTo>
                  <a:lnTo>
                    <a:pt x="1437" y="11581"/>
                  </a:lnTo>
                  <a:lnTo>
                    <a:pt x="1474" y="11504"/>
                  </a:lnTo>
                  <a:lnTo>
                    <a:pt x="1510" y="11426"/>
                  </a:lnTo>
                  <a:lnTo>
                    <a:pt x="1544" y="11350"/>
                  </a:lnTo>
                  <a:lnTo>
                    <a:pt x="1560" y="11312"/>
                  </a:lnTo>
                  <a:lnTo>
                    <a:pt x="1575" y="11275"/>
                  </a:lnTo>
                  <a:lnTo>
                    <a:pt x="1589" y="11239"/>
                  </a:lnTo>
                  <a:lnTo>
                    <a:pt x="1603" y="11202"/>
                  </a:lnTo>
                  <a:lnTo>
                    <a:pt x="1615" y="11168"/>
                  </a:lnTo>
                  <a:lnTo>
                    <a:pt x="1627" y="11134"/>
                  </a:lnTo>
                  <a:lnTo>
                    <a:pt x="1637" y="11101"/>
                  </a:lnTo>
                  <a:lnTo>
                    <a:pt x="1646" y="11070"/>
                  </a:lnTo>
                  <a:lnTo>
                    <a:pt x="1653" y="11040"/>
                  </a:lnTo>
                  <a:lnTo>
                    <a:pt x="1659" y="11012"/>
                  </a:lnTo>
                  <a:lnTo>
                    <a:pt x="1664" y="10986"/>
                  </a:lnTo>
                  <a:lnTo>
                    <a:pt x="1667" y="10960"/>
                  </a:lnTo>
                  <a:lnTo>
                    <a:pt x="1649" y="10966"/>
                  </a:lnTo>
                  <a:lnTo>
                    <a:pt x="1631" y="10974"/>
                  </a:lnTo>
                  <a:lnTo>
                    <a:pt x="1614" y="10984"/>
                  </a:lnTo>
                  <a:lnTo>
                    <a:pt x="1597" y="10996"/>
                  </a:lnTo>
                  <a:lnTo>
                    <a:pt x="1581" y="11009"/>
                  </a:lnTo>
                  <a:lnTo>
                    <a:pt x="1566" y="11023"/>
                  </a:lnTo>
                  <a:lnTo>
                    <a:pt x="1551" y="11039"/>
                  </a:lnTo>
                  <a:lnTo>
                    <a:pt x="1536" y="11058"/>
                  </a:lnTo>
                  <a:lnTo>
                    <a:pt x="1522" y="11076"/>
                  </a:lnTo>
                  <a:lnTo>
                    <a:pt x="1508" y="11096"/>
                  </a:lnTo>
                  <a:lnTo>
                    <a:pt x="1494" y="11116"/>
                  </a:lnTo>
                  <a:lnTo>
                    <a:pt x="1481" y="11139"/>
                  </a:lnTo>
                  <a:lnTo>
                    <a:pt x="1469" y="11161"/>
                  </a:lnTo>
                  <a:lnTo>
                    <a:pt x="1456" y="11185"/>
                  </a:lnTo>
                  <a:lnTo>
                    <a:pt x="1444" y="11208"/>
                  </a:lnTo>
                  <a:lnTo>
                    <a:pt x="1433" y="11234"/>
                  </a:lnTo>
                  <a:lnTo>
                    <a:pt x="1410" y="11283"/>
                  </a:lnTo>
                  <a:lnTo>
                    <a:pt x="1389" y="11335"/>
                  </a:lnTo>
                  <a:lnTo>
                    <a:pt x="1367" y="11387"/>
                  </a:lnTo>
                  <a:lnTo>
                    <a:pt x="1347" y="11437"/>
                  </a:lnTo>
                  <a:lnTo>
                    <a:pt x="1327" y="11487"/>
                  </a:lnTo>
                  <a:lnTo>
                    <a:pt x="1308" y="11533"/>
                  </a:lnTo>
                  <a:lnTo>
                    <a:pt x="1289" y="11578"/>
                  </a:lnTo>
                  <a:lnTo>
                    <a:pt x="1271" y="11617"/>
                  </a:lnTo>
                  <a:lnTo>
                    <a:pt x="1003" y="12117"/>
                  </a:lnTo>
                  <a:lnTo>
                    <a:pt x="989" y="12143"/>
                  </a:lnTo>
                  <a:lnTo>
                    <a:pt x="978" y="12164"/>
                  </a:lnTo>
                  <a:lnTo>
                    <a:pt x="970" y="12181"/>
                  </a:lnTo>
                  <a:lnTo>
                    <a:pt x="964" y="12195"/>
                  </a:lnTo>
                  <a:lnTo>
                    <a:pt x="957" y="12214"/>
                  </a:lnTo>
                  <a:lnTo>
                    <a:pt x="953" y="12224"/>
                  </a:lnTo>
                  <a:lnTo>
                    <a:pt x="950" y="12227"/>
                  </a:lnTo>
                  <a:lnTo>
                    <a:pt x="946" y="12229"/>
                  </a:lnTo>
                  <a:lnTo>
                    <a:pt x="939" y="12232"/>
                  </a:lnTo>
                  <a:lnTo>
                    <a:pt x="931" y="12234"/>
                  </a:lnTo>
                  <a:lnTo>
                    <a:pt x="903" y="12243"/>
                  </a:lnTo>
                  <a:lnTo>
                    <a:pt x="858" y="12258"/>
                  </a:lnTo>
                  <a:lnTo>
                    <a:pt x="858" y="12113"/>
                  </a:lnTo>
                  <a:lnTo>
                    <a:pt x="859" y="11981"/>
                  </a:lnTo>
                  <a:lnTo>
                    <a:pt x="860" y="11863"/>
                  </a:lnTo>
                  <a:lnTo>
                    <a:pt x="864" y="11756"/>
                  </a:lnTo>
                  <a:lnTo>
                    <a:pt x="866" y="11707"/>
                  </a:lnTo>
                  <a:lnTo>
                    <a:pt x="869" y="11659"/>
                  </a:lnTo>
                  <a:lnTo>
                    <a:pt x="873" y="11612"/>
                  </a:lnTo>
                  <a:lnTo>
                    <a:pt x="877" y="11568"/>
                  </a:lnTo>
                  <a:lnTo>
                    <a:pt x="882" y="11525"/>
                  </a:lnTo>
                  <a:lnTo>
                    <a:pt x="887" y="11484"/>
                  </a:lnTo>
                  <a:lnTo>
                    <a:pt x="894" y="11442"/>
                  </a:lnTo>
                  <a:lnTo>
                    <a:pt x="901" y="11403"/>
                  </a:lnTo>
                  <a:lnTo>
                    <a:pt x="910" y="11363"/>
                  </a:lnTo>
                  <a:lnTo>
                    <a:pt x="919" y="11324"/>
                  </a:lnTo>
                  <a:lnTo>
                    <a:pt x="930" y="11284"/>
                  </a:lnTo>
                  <a:lnTo>
                    <a:pt x="941" y="11245"/>
                  </a:lnTo>
                  <a:lnTo>
                    <a:pt x="954" y="11204"/>
                  </a:lnTo>
                  <a:lnTo>
                    <a:pt x="968" y="11164"/>
                  </a:lnTo>
                  <a:lnTo>
                    <a:pt x="984" y="11122"/>
                  </a:lnTo>
                  <a:lnTo>
                    <a:pt x="1000" y="11080"/>
                  </a:lnTo>
                  <a:lnTo>
                    <a:pt x="1018" y="11036"/>
                  </a:lnTo>
                  <a:lnTo>
                    <a:pt x="1038" y="10991"/>
                  </a:lnTo>
                  <a:lnTo>
                    <a:pt x="1059" y="10943"/>
                  </a:lnTo>
                  <a:lnTo>
                    <a:pt x="1083" y="10893"/>
                  </a:lnTo>
                  <a:lnTo>
                    <a:pt x="1133" y="10788"/>
                  </a:lnTo>
                  <a:lnTo>
                    <a:pt x="1191" y="10672"/>
                  </a:lnTo>
                  <a:lnTo>
                    <a:pt x="1218" y="10618"/>
                  </a:lnTo>
                  <a:lnTo>
                    <a:pt x="1251" y="10553"/>
                  </a:lnTo>
                  <a:lnTo>
                    <a:pt x="1290" y="10479"/>
                  </a:lnTo>
                  <a:lnTo>
                    <a:pt x="1332" y="10396"/>
                  </a:lnTo>
                  <a:lnTo>
                    <a:pt x="1379" y="10306"/>
                  </a:lnTo>
                  <a:lnTo>
                    <a:pt x="1427" y="10212"/>
                  </a:lnTo>
                  <a:lnTo>
                    <a:pt x="1475" y="10113"/>
                  </a:lnTo>
                  <a:lnTo>
                    <a:pt x="1524" y="10013"/>
                  </a:lnTo>
                  <a:lnTo>
                    <a:pt x="1570" y="9911"/>
                  </a:lnTo>
                  <a:lnTo>
                    <a:pt x="1614" y="9812"/>
                  </a:lnTo>
                  <a:lnTo>
                    <a:pt x="1635" y="9763"/>
                  </a:lnTo>
                  <a:lnTo>
                    <a:pt x="1655" y="9715"/>
                  </a:lnTo>
                  <a:lnTo>
                    <a:pt x="1673" y="9667"/>
                  </a:lnTo>
                  <a:lnTo>
                    <a:pt x="1691" y="9622"/>
                  </a:lnTo>
                  <a:lnTo>
                    <a:pt x="1707" y="9578"/>
                  </a:lnTo>
                  <a:lnTo>
                    <a:pt x="1721" y="9536"/>
                  </a:lnTo>
                  <a:lnTo>
                    <a:pt x="1733" y="9494"/>
                  </a:lnTo>
                  <a:lnTo>
                    <a:pt x="1743" y="9456"/>
                  </a:lnTo>
                  <a:lnTo>
                    <a:pt x="1752" y="9419"/>
                  </a:lnTo>
                  <a:lnTo>
                    <a:pt x="1758" y="9386"/>
                  </a:lnTo>
                  <a:lnTo>
                    <a:pt x="1761" y="9354"/>
                  </a:lnTo>
                  <a:lnTo>
                    <a:pt x="1763" y="9326"/>
                  </a:lnTo>
                  <a:lnTo>
                    <a:pt x="1762" y="9313"/>
                  </a:lnTo>
                  <a:lnTo>
                    <a:pt x="1760" y="9303"/>
                  </a:lnTo>
                  <a:lnTo>
                    <a:pt x="1757" y="9293"/>
                  </a:lnTo>
                  <a:lnTo>
                    <a:pt x="1753" y="9285"/>
                  </a:lnTo>
                  <a:lnTo>
                    <a:pt x="1748" y="9278"/>
                  </a:lnTo>
                  <a:lnTo>
                    <a:pt x="1742" y="9271"/>
                  </a:lnTo>
                  <a:lnTo>
                    <a:pt x="1736" y="9265"/>
                  </a:lnTo>
                  <a:lnTo>
                    <a:pt x="1729" y="9261"/>
                  </a:lnTo>
                  <a:lnTo>
                    <a:pt x="1698" y="9245"/>
                  </a:lnTo>
                  <a:lnTo>
                    <a:pt x="1667" y="9230"/>
                  </a:lnTo>
                  <a:lnTo>
                    <a:pt x="1656" y="9252"/>
                  </a:lnTo>
                  <a:lnTo>
                    <a:pt x="1648" y="9272"/>
                  </a:lnTo>
                  <a:lnTo>
                    <a:pt x="1641" y="9290"/>
                  </a:lnTo>
                  <a:lnTo>
                    <a:pt x="1636" y="9305"/>
                  </a:lnTo>
                  <a:lnTo>
                    <a:pt x="1631" y="9318"/>
                  </a:lnTo>
                  <a:lnTo>
                    <a:pt x="1628" y="9330"/>
                  </a:lnTo>
                  <a:lnTo>
                    <a:pt x="1626" y="9342"/>
                  </a:lnTo>
                  <a:lnTo>
                    <a:pt x="1624" y="9353"/>
                  </a:lnTo>
                  <a:lnTo>
                    <a:pt x="1621" y="9378"/>
                  </a:lnTo>
                  <a:lnTo>
                    <a:pt x="1617" y="9407"/>
                  </a:lnTo>
                  <a:lnTo>
                    <a:pt x="1614" y="9425"/>
                  </a:lnTo>
                  <a:lnTo>
                    <a:pt x="1610" y="9446"/>
                  </a:lnTo>
                  <a:lnTo>
                    <a:pt x="1605" y="9470"/>
                  </a:lnTo>
                  <a:lnTo>
                    <a:pt x="1599" y="9497"/>
                  </a:lnTo>
                  <a:lnTo>
                    <a:pt x="1587" y="9540"/>
                  </a:lnTo>
                  <a:lnTo>
                    <a:pt x="1577" y="9574"/>
                  </a:lnTo>
                  <a:lnTo>
                    <a:pt x="1568" y="9604"/>
                  </a:lnTo>
                  <a:lnTo>
                    <a:pt x="1559" y="9629"/>
                  </a:lnTo>
                  <a:lnTo>
                    <a:pt x="1549" y="9654"/>
                  </a:lnTo>
                  <a:lnTo>
                    <a:pt x="1538" y="9681"/>
                  </a:lnTo>
                  <a:lnTo>
                    <a:pt x="1526" y="9710"/>
                  </a:lnTo>
                  <a:lnTo>
                    <a:pt x="1512" y="9745"/>
                  </a:lnTo>
                  <a:lnTo>
                    <a:pt x="889" y="11040"/>
                  </a:lnTo>
                  <a:lnTo>
                    <a:pt x="872" y="11070"/>
                  </a:lnTo>
                  <a:lnTo>
                    <a:pt x="861" y="11089"/>
                  </a:lnTo>
                  <a:lnTo>
                    <a:pt x="853" y="11101"/>
                  </a:lnTo>
                  <a:lnTo>
                    <a:pt x="848" y="11109"/>
                  </a:lnTo>
                  <a:lnTo>
                    <a:pt x="843" y="11115"/>
                  </a:lnTo>
                  <a:lnTo>
                    <a:pt x="836" y="11123"/>
                  </a:lnTo>
                  <a:lnTo>
                    <a:pt x="826" y="11134"/>
                  </a:lnTo>
                  <a:lnTo>
                    <a:pt x="810" y="11153"/>
                  </a:lnTo>
                  <a:lnTo>
                    <a:pt x="809" y="11084"/>
                  </a:lnTo>
                  <a:lnTo>
                    <a:pt x="807" y="11022"/>
                  </a:lnTo>
                  <a:lnTo>
                    <a:pt x="804" y="10967"/>
                  </a:lnTo>
                  <a:lnTo>
                    <a:pt x="800" y="10918"/>
                  </a:lnTo>
                  <a:lnTo>
                    <a:pt x="793" y="10832"/>
                  </a:lnTo>
                  <a:lnTo>
                    <a:pt x="788" y="10760"/>
                  </a:lnTo>
                  <a:lnTo>
                    <a:pt x="787" y="10727"/>
                  </a:lnTo>
                  <a:lnTo>
                    <a:pt x="789" y="10695"/>
                  </a:lnTo>
                  <a:lnTo>
                    <a:pt x="790" y="10679"/>
                  </a:lnTo>
                  <a:lnTo>
                    <a:pt x="792" y="10664"/>
                  </a:lnTo>
                  <a:lnTo>
                    <a:pt x="795" y="10647"/>
                  </a:lnTo>
                  <a:lnTo>
                    <a:pt x="798" y="10631"/>
                  </a:lnTo>
                  <a:lnTo>
                    <a:pt x="802" y="10614"/>
                  </a:lnTo>
                  <a:lnTo>
                    <a:pt x="807" y="10597"/>
                  </a:lnTo>
                  <a:lnTo>
                    <a:pt x="812" y="10580"/>
                  </a:lnTo>
                  <a:lnTo>
                    <a:pt x="819" y="10561"/>
                  </a:lnTo>
                  <a:lnTo>
                    <a:pt x="826" y="10542"/>
                  </a:lnTo>
                  <a:lnTo>
                    <a:pt x="835" y="10522"/>
                  </a:lnTo>
                  <a:lnTo>
                    <a:pt x="844" y="10502"/>
                  </a:lnTo>
                  <a:lnTo>
                    <a:pt x="855" y="10480"/>
                  </a:lnTo>
                  <a:lnTo>
                    <a:pt x="885" y="10418"/>
                  </a:lnTo>
                  <a:lnTo>
                    <a:pt x="925" y="10334"/>
                  </a:lnTo>
                  <a:lnTo>
                    <a:pt x="971" y="10233"/>
                  </a:lnTo>
                  <a:lnTo>
                    <a:pt x="1024" y="10119"/>
                  </a:lnTo>
                  <a:lnTo>
                    <a:pt x="1081" y="9993"/>
                  </a:lnTo>
                  <a:lnTo>
                    <a:pt x="1141" y="9859"/>
                  </a:lnTo>
                  <a:lnTo>
                    <a:pt x="1202" y="9719"/>
                  </a:lnTo>
                  <a:lnTo>
                    <a:pt x="1263" y="9576"/>
                  </a:lnTo>
                  <a:lnTo>
                    <a:pt x="1322" y="9434"/>
                  </a:lnTo>
                  <a:lnTo>
                    <a:pt x="1379" y="9296"/>
                  </a:lnTo>
                  <a:lnTo>
                    <a:pt x="1406" y="9229"/>
                  </a:lnTo>
                  <a:lnTo>
                    <a:pt x="1431" y="9163"/>
                  </a:lnTo>
                  <a:lnTo>
                    <a:pt x="1455" y="9100"/>
                  </a:lnTo>
                  <a:lnTo>
                    <a:pt x="1477" y="9041"/>
                  </a:lnTo>
                  <a:lnTo>
                    <a:pt x="1497" y="8983"/>
                  </a:lnTo>
                  <a:lnTo>
                    <a:pt x="1516" y="8929"/>
                  </a:lnTo>
                  <a:lnTo>
                    <a:pt x="1532" y="8880"/>
                  </a:lnTo>
                  <a:lnTo>
                    <a:pt x="1545" y="8834"/>
                  </a:lnTo>
                  <a:lnTo>
                    <a:pt x="1556" y="8794"/>
                  </a:lnTo>
                  <a:lnTo>
                    <a:pt x="1564" y="8757"/>
                  </a:lnTo>
                  <a:lnTo>
                    <a:pt x="1570" y="8726"/>
                  </a:lnTo>
                  <a:lnTo>
                    <a:pt x="1572" y="8700"/>
                  </a:lnTo>
                  <a:lnTo>
                    <a:pt x="1553" y="8716"/>
                  </a:lnTo>
                  <a:lnTo>
                    <a:pt x="1535" y="8732"/>
                  </a:lnTo>
                  <a:lnTo>
                    <a:pt x="1518" y="8749"/>
                  </a:lnTo>
                  <a:lnTo>
                    <a:pt x="1501" y="8768"/>
                  </a:lnTo>
                  <a:lnTo>
                    <a:pt x="1485" y="8789"/>
                  </a:lnTo>
                  <a:lnTo>
                    <a:pt x="1469" y="8810"/>
                  </a:lnTo>
                  <a:lnTo>
                    <a:pt x="1453" y="8832"/>
                  </a:lnTo>
                  <a:lnTo>
                    <a:pt x="1439" y="8855"/>
                  </a:lnTo>
                  <a:lnTo>
                    <a:pt x="1424" y="8880"/>
                  </a:lnTo>
                  <a:lnTo>
                    <a:pt x="1410" y="8904"/>
                  </a:lnTo>
                  <a:lnTo>
                    <a:pt x="1396" y="8930"/>
                  </a:lnTo>
                  <a:lnTo>
                    <a:pt x="1383" y="8956"/>
                  </a:lnTo>
                  <a:lnTo>
                    <a:pt x="1356" y="9010"/>
                  </a:lnTo>
                  <a:lnTo>
                    <a:pt x="1331" y="9066"/>
                  </a:lnTo>
                  <a:lnTo>
                    <a:pt x="1308" y="9123"/>
                  </a:lnTo>
                  <a:lnTo>
                    <a:pt x="1285" y="9179"/>
                  </a:lnTo>
                  <a:lnTo>
                    <a:pt x="1263" y="9235"/>
                  </a:lnTo>
                  <a:lnTo>
                    <a:pt x="1242" y="9291"/>
                  </a:lnTo>
                  <a:lnTo>
                    <a:pt x="1221" y="9343"/>
                  </a:lnTo>
                  <a:lnTo>
                    <a:pt x="1200" y="9395"/>
                  </a:lnTo>
                  <a:lnTo>
                    <a:pt x="1180" y="9443"/>
                  </a:lnTo>
                  <a:lnTo>
                    <a:pt x="1159" y="9486"/>
                  </a:lnTo>
                  <a:lnTo>
                    <a:pt x="762" y="10287"/>
                  </a:lnTo>
                  <a:lnTo>
                    <a:pt x="760" y="10218"/>
                  </a:lnTo>
                  <a:lnTo>
                    <a:pt x="757" y="10154"/>
                  </a:lnTo>
                  <a:lnTo>
                    <a:pt x="753" y="10095"/>
                  </a:lnTo>
                  <a:lnTo>
                    <a:pt x="748" y="10039"/>
                  </a:lnTo>
                  <a:lnTo>
                    <a:pt x="743" y="9988"/>
                  </a:lnTo>
                  <a:lnTo>
                    <a:pt x="738" y="9941"/>
                  </a:lnTo>
                  <a:lnTo>
                    <a:pt x="733" y="9896"/>
                  </a:lnTo>
                  <a:lnTo>
                    <a:pt x="727" y="9855"/>
                  </a:lnTo>
                  <a:lnTo>
                    <a:pt x="716" y="9780"/>
                  </a:lnTo>
                  <a:lnTo>
                    <a:pt x="706" y="9713"/>
                  </a:lnTo>
                  <a:lnTo>
                    <a:pt x="702" y="9682"/>
                  </a:lnTo>
                  <a:lnTo>
                    <a:pt x="699" y="9651"/>
                  </a:lnTo>
                  <a:lnTo>
                    <a:pt x="696" y="9622"/>
                  </a:lnTo>
                  <a:lnTo>
                    <a:pt x="695" y="9592"/>
                  </a:lnTo>
                  <a:lnTo>
                    <a:pt x="694" y="9563"/>
                  </a:lnTo>
                  <a:lnTo>
                    <a:pt x="695" y="9534"/>
                  </a:lnTo>
                  <a:lnTo>
                    <a:pt x="698" y="9503"/>
                  </a:lnTo>
                  <a:lnTo>
                    <a:pt x="702" y="9473"/>
                  </a:lnTo>
                  <a:lnTo>
                    <a:pt x="707" y="9441"/>
                  </a:lnTo>
                  <a:lnTo>
                    <a:pt x="715" y="9406"/>
                  </a:lnTo>
                  <a:lnTo>
                    <a:pt x="724" y="9371"/>
                  </a:lnTo>
                  <a:lnTo>
                    <a:pt x="736" y="9333"/>
                  </a:lnTo>
                  <a:lnTo>
                    <a:pt x="749" y="9293"/>
                  </a:lnTo>
                  <a:lnTo>
                    <a:pt x="767" y="9249"/>
                  </a:lnTo>
                  <a:lnTo>
                    <a:pt x="785" y="9203"/>
                  </a:lnTo>
                  <a:lnTo>
                    <a:pt x="807" y="9152"/>
                  </a:lnTo>
                  <a:lnTo>
                    <a:pt x="831" y="9098"/>
                  </a:lnTo>
                  <a:lnTo>
                    <a:pt x="858" y="9040"/>
                  </a:lnTo>
                  <a:lnTo>
                    <a:pt x="888" y="8977"/>
                  </a:lnTo>
                  <a:lnTo>
                    <a:pt x="921" y="8910"/>
                  </a:lnTo>
                  <a:lnTo>
                    <a:pt x="940" y="8871"/>
                  </a:lnTo>
                  <a:lnTo>
                    <a:pt x="966" y="8817"/>
                  </a:lnTo>
                  <a:lnTo>
                    <a:pt x="996" y="8751"/>
                  </a:lnTo>
                  <a:lnTo>
                    <a:pt x="1031" y="8675"/>
                  </a:lnTo>
                  <a:lnTo>
                    <a:pt x="1068" y="8590"/>
                  </a:lnTo>
                  <a:lnTo>
                    <a:pt x="1108" y="8499"/>
                  </a:lnTo>
                  <a:lnTo>
                    <a:pt x="1148" y="8404"/>
                  </a:lnTo>
                  <a:lnTo>
                    <a:pt x="1187" y="8307"/>
                  </a:lnTo>
                  <a:lnTo>
                    <a:pt x="1205" y="8258"/>
                  </a:lnTo>
                  <a:lnTo>
                    <a:pt x="1224" y="8209"/>
                  </a:lnTo>
                  <a:lnTo>
                    <a:pt x="1241" y="8161"/>
                  </a:lnTo>
                  <a:lnTo>
                    <a:pt x="1258" y="8113"/>
                  </a:lnTo>
                  <a:lnTo>
                    <a:pt x="1273" y="8067"/>
                  </a:lnTo>
                  <a:lnTo>
                    <a:pt x="1287" y="8021"/>
                  </a:lnTo>
                  <a:lnTo>
                    <a:pt x="1301" y="7977"/>
                  </a:lnTo>
                  <a:lnTo>
                    <a:pt x="1312" y="7935"/>
                  </a:lnTo>
                  <a:lnTo>
                    <a:pt x="1322" y="7895"/>
                  </a:lnTo>
                  <a:lnTo>
                    <a:pt x="1330" y="7857"/>
                  </a:lnTo>
                  <a:lnTo>
                    <a:pt x="1336" y="7822"/>
                  </a:lnTo>
                  <a:lnTo>
                    <a:pt x="1340" y="7789"/>
                  </a:lnTo>
                  <a:lnTo>
                    <a:pt x="1342" y="7760"/>
                  </a:lnTo>
                  <a:lnTo>
                    <a:pt x="1342" y="7733"/>
                  </a:lnTo>
                  <a:lnTo>
                    <a:pt x="1339" y="7710"/>
                  </a:lnTo>
                  <a:lnTo>
                    <a:pt x="1333" y="7691"/>
                  </a:lnTo>
                  <a:lnTo>
                    <a:pt x="1319" y="7703"/>
                  </a:lnTo>
                  <a:lnTo>
                    <a:pt x="1305" y="7715"/>
                  </a:lnTo>
                  <a:lnTo>
                    <a:pt x="1292" y="7729"/>
                  </a:lnTo>
                  <a:lnTo>
                    <a:pt x="1278" y="7745"/>
                  </a:lnTo>
                  <a:lnTo>
                    <a:pt x="1265" y="7761"/>
                  </a:lnTo>
                  <a:lnTo>
                    <a:pt x="1253" y="7778"/>
                  </a:lnTo>
                  <a:lnTo>
                    <a:pt x="1240" y="7797"/>
                  </a:lnTo>
                  <a:lnTo>
                    <a:pt x="1228" y="7817"/>
                  </a:lnTo>
                  <a:lnTo>
                    <a:pt x="1216" y="7837"/>
                  </a:lnTo>
                  <a:lnTo>
                    <a:pt x="1204" y="7857"/>
                  </a:lnTo>
                  <a:lnTo>
                    <a:pt x="1193" y="7879"/>
                  </a:lnTo>
                  <a:lnTo>
                    <a:pt x="1182" y="7901"/>
                  </a:lnTo>
                  <a:lnTo>
                    <a:pt x="1160" y="7947"/>
                  </a:lnTo>
                  <a:lnTo>
                    <a:pt x="1140" y="7995"/>
                  </a:lnTo>
                  <a:lnTo>
                    <a:pt x="1120" y="8043"/>
                  </a:lnTo>
                  <a:lnTo>
                    <a:pt x="1101" y="8093"/>
                  </a:lnTo>
                  <a:lnTo>
                    <a:pt x="1082" y="8142"/>
                  </a:lnTo>
                  <a:lnTo>
                    <a:pt x="1064" y="8190"/>
                  </a:lnTo>
                  <a:lnTo>
                    <a:pt x="1031" y="8282"/>
                  </a:lnTo>
                  <a:lnTo>
                    <a:pt x="1000" y="8364"/>
                  </a:lnTo>
                  <a:lnTo>
                    <a:pt x="967" y="8451"/>
                  </a:lnTo>
                  <a:lnTo>
                    <a:pt x="933" y="8539"/>
                  </a:lnTo>
                  <a:lnTo>
                    <a:pt x="915" y="8584"/>
                  </a:lnTo>
                  <a:lnTo>
                    <a:pt x="898" y="8629"/>
                  </a:lnTo>
                  <a:lnTo>
                    <a:pt x="879" y="8673"/>
                  </a:lnTo>
                  <a:lnTo>
                    <a:pt x="860" y="8717"/>
                  </a:lnTo>
                  <a:lnTo>
                    <a:pt x="840" y="8760"/>
                  </a:lnTo>
                  <a:lnTo>
                    <a:pt x="819" y="8804"/>
                  </a:lnTo>
                  <a:lnTo>
                    <a:pt x="797" y="8845"/>
                  </a:lnTo>
                  <a:lnTo>
                    <a:pt x="774" y="8887"/>
                  </a:lnTo>
                  <a:lnTo>
                    <a:pt x="749" y="8926"/>
                  </a:lnTo>
                  <a:lnTo>
                    <a:pt x="723" y="8965"/>
                  </a:lnTo>
                  <a:lnTo>
                    <a:pt x="709" y="8984"/>
                  </a:lnTo>
                  <a:lnTo>
                    <a:pt x="696" y="9002"/>
                  </a:lnTo>
                  <a:lnTo>
                    <a:pt x="681" y="9019"/>
                  </a:lnTo>
                  <a:lnTo>
                    <a:pt x="667" y="9038"/>
                  </a:lnTo>
                  <a:lnTo>
                    <a:pt x="658" y="8936"/>
                  </a:lnTo>
                  <a:lnTo>
                    <a:pt x="651" y="8850"/>
                  </a:lnTo>
                  <a:lnTo>
                    <a:pt x="645" y="8778"/>
                  </a:lnTo>
                  <a:lnTo>
                    <a:pt x="641" y="8719"/>
                  </a:lnTo>
                  <a:lnTo>
                    <a:pt x="640" y="8692"/>
                  </a:lnTo>
                  <a:lnTo>
                    <a:pt x="639" y="8667"/>
                  </a:lnTo>
                  <a:lnTo>
                    <a:pt x="639" y="8645"/>
                  </a:lnTo>
                  <a:lnTo>
                    <a:pt x="640" y="8622"/>
                  </a:lnTo>
                  <a:lnTo>
                    <a:pt x="642" y="8602"/>
                  </a:lnTo>
                  <a:lnTo>
                    <a:pt x="645" y="8583"/>
                  </a:lnTo>
                  <a:lnTo>
                    <a:pt x="649" y="8564"/>
                  </a:lnTo>
                  <a:lnTo>
                    <a:pt x="653" y="8544"/>
                  </a:lnTo>
                  <a:lnTo>
                    <a:pt x="659" y="8525"/>
                  </a:lnTo>
                  <a:lnTo>
                    <a:pt x="666" y="8506"/>
                  </a:lnTo>
                  <a:lnTo>
                    <a:pt x="674" y="8486"/>
                  </a:lnTo>
                  <a:lnTo>
                    <a:pt x="683" y="8465"/>
                  </a:lnTo>
                  <a:lnTo>
                    <a:pt x="705" y="8418"/>
                  </a:lnTo>
                  <a:lnTo>
                    <a:pt x="732" y="8364"/>
                  </a:lnTo>
                  <a:lnTo>
                    <a:pt x="766" y="8300"/>
                  </a:lnTo>
                  <a:lnTo>
                    <a:pt x="806" y="8226"/>
                  </a:lnTo>
                  <a:lnTo>
                    <a:pt x="852" y="8135"/>
                  </a:lnTo>
                  <a:lnTo>
                    <a:pt x="905" y="8028"/>
                  </a:lnTo>
                  <a:lnTo>
                    <a:pt x="1763" y="6105"/>
                  </a:lnTo>
                  <a:lnTo>
                    <a:pt x="1619" y="6105"/>
                  </a:lnTo>
                  <a:lnTo>
                    <a:pt x="1615" y="6136"/>
                  </a:lnTo>
                  <a:lnTo>
                    <a:pt x="1609" y="6171"/>
                  </a:lnTo>
                  <a:lnTo>
                    <a:pt x="1600" y="6209"/>
                  </a:lnTo>
                  <a:lnTo>
                    <a:pt x="1588" y="6249"/>
                  </a:lnTo>
                  <a:lnTo>
                    <a:pt x="1574" y="6294"/>
                  </a:lnTo>
                  <a:lnTo>
                    <a:pt x="1558" y="6339"/>
                  </a:lnTo>
                  <a:lnTo>
                    <a:pt x="1540" y="6388"/>
                  </a:lnTo>
                  <a:lnTo>
                    <a:pt x="1520" y="6438"/>
                  </a:lnTo>
                  <a:lnTo>
                    <a:pt x="1498" y="6491"/>
                  </a:lnTo>
                  <a:lnTo>
                    <a:pt x="1475" y="6546"/>
                  </a:lnTo>
                  <a:lnTo>
                    <a:pt x="1451" y="6602"/>
                  </a:lnTo>
                  <a:lnTo>
                    <a:pt x="1425" y="6658"/>
                  </a:lnTo>
                  <a:lnTo>
                    <a:pt x="1370" y="6775"/>
                  </a:lnTo>
                  <a:lnTo>
                    <a:pt x="1313" y="6893"/>
                  </a:lnTo>
                  <a:lnTo>
                    <a:pt x="1254" y="7012"/>
                  </a:lnTo>
                  <a:lnTo>
                    <a:pt x="1195" y="7128"/>
                  </a:lnTo>
                  <a:lnTo>
                    <a:pt x="1137" y="7241"/>
                  </a:lnTo>
                  <a:lnTo>
                    <a:pt x="1082" y="7350"/>
                  </a:lnTo>
                  <a:lnTo>
                    <a:pt x="1028" y="7451"/>
                  </a:lnTo>
                  <a:lnTo>
                    <a:pt x="981" y="7542"/>
                  </a:lnTo>
                  <a:lnTo>
                    <a:pt x="940" y="7623"/>
                  </a:lnTo>
                  <a:lnTo>
                    <a:pt x="905" y="7692"/>
                  </a:lnTo>
                  <a:lnTo>
                    <a:pt x="877" y="7752"/>
                  </a:lnTo>
                  <a:lnTo>
                    <a:pt x="846" y="7821"/>
                  </a:lnTo>
                  <a:lnTo>
                    <a:pt x="829" y="7856"/>
                  </a:lnTo>
                  <a:lnTo>
                    <a:pt x="811" y="7892"/>
                  </a:lnTo>
                  <a:lnTo>
                    <a:pt x="792" y="7929"/>
                  </a:lnTo>
                  <a:lnTo>
                    <a:pt x="773" y="7965"/>
                  </a:lnTo>
                  <a:lnTo>
                    <a:pt x="751" y="8000"/>
                  </a:lnTo>
                  <a:lnTo>
                    <a:pt x="729" y="8033"/>
                  </a:lnTo>
                  <a:lnTo>
                    <a:pt x="718" y="8048"/>
                  </a:lnTo>
                  <a:lnTo>
                    <a:pt x="706" y="8065"/>
                  </a:lnTo>
                  <a:lnTo>
                    <a:pt x="694" y="8079"/>
                  </a:lnTo>
                  <a:lnTo>
                    <a:pt x="682" y="8093"/>
                  </a:lnTo>
                  <a:lnTo>
                    <a:pt x="669" y="8106"/>
                  </a:lnTo>
                  <a:lnTo>
                    <a:pt x="656" y="8118"/>
                  </a:lnTo>
                  <a:lnTo>
                    <a:pt x="643" y="8130"/>
                  </a:lnTo>
                  <a:lnTo>
                    <a:pt x="629" y="8141"/>
                  </a:lnTo>
                  <a:lnTo>
                    <a:pt x="616" y="8150"/>
                  </a:lnTo>
                  <a:lnTo>
                    <a:pt x="601" y="8159"/>
                  </a:lnTo>
                  <a:lnTo>
                    <a:pt x="587" y="8166"/>
                  </a:lnTo>
                  <a:lnTo>
                    <a:pt x="572" y="8172"/>
                  </a:lnTo>
                  <a:lnTo>
                    <a:pt x="571" y="8030"/>
                  </a:lnTo>
                  <a:lnTo>
                    <a:pt x="570" y="7890"/>
                  </a:lnTo>
                  <a:lnTo>
                    <a:pt x="567" y="7752"/>
                  </a:lnTo>
                  <a:lnTo>
                    <a:pt x="564" y="7616"/>
                  </a:lnTo>
                  <a:lnTo>
                    <a:pt x="561" y="7480"/>
                  </a:lnTo>
                  <a:lnTo>
                    <a:pt x="557" y="7347"/>
                  </a:lnTo>
                  <a:lnTo>
                    <a:pt x="552" y="7212"/>
                  </a:lnTo>
                  <a:lnTo>
                    <a:pt x="548" y="7078"/>
                  </a:lnTo>
                  <a:lnTo>
                    <a:pt x="544" y="6945"/>
                  </a:lnTo>
                  <a:lnTo>
                    <a:pt x="539" y="6809"/>
                  </a:lnTo>
                  <a:lnTo>
                    <a:pt x="535" y="6673"/>
                  </a:lnTo>
                  <a:lnTo>
                    <a:pt x="532" y="6536"/>
                  </a:lnTo>
                  <a:lnTo>
                    <a:pt x="529" y="6396"/>
                  </a:lnTo>
                  <a:lnTo>
                    <a:pt x="526" y="6253"/>
                  </a:lnTo>
                  <a:lnTo>
                    <a:pt x="525" y="6108"/>
                  </a:lnTo>
                  <a:lnTo>
                    <a:pt x="524" y="5961"/>
                  </a:lnTo>
                  <a:lnTo>
                    <a:pt x="543" y="5956"/>
                  </a:lnTo>
                  <a:lnTo>
                    <a:pt x="561" y="5948"/>
                  </a:lnTo>
                  <a:lnTo>
                    <a:pt x="579" y="5942"/>
                  </a:lnTo>
                  <a:lnTo>
                    <a:pt x="595" y="5934"/>
                  </a:lnTo>
                  <a:lnTo>
                    <a:pt x="610" y="5926"/>
                  </a:lnTo>
                  <a:lnTo>
                    <a:pt x="625" y="5917"/>
                  </a:lnTo>
                  <a:lnTo>
                    <a:pt x="639" y="5908"/>
                  </a:lnTo>
                  <a:lnTo>
                    <a:pt x="652" y="5898"/>
                  </a:lnTo>
                  <a:lnTo>
                    <a:pt x="664" y="5887"/>
                  </a:lnTo>
                  <a:lnTo>
                    <a:pt x="675" y="5876"/>
                  </a:lnTo>
                  <a:lnTo>
                    <a:pt x="686" y="5864"/>
                  </a:lnTo>
                  <a:lnTo>
                    <a:pt x="697" y="5852"/>
                  </a:lnTo>
                  <a:lnTo>
                    <a:pt x="707" y="5839"/>
                  </a:lnTo>
                  <a:lnTo>
                    <a:pt x="716" y="5826"/>
                  </a:lnTo>
                  <a:lnTo>
                    <a:pt x="725" y="5812"/>
                  </a:lnTo>
                  <a:lnTo>
                    <a:pt x="733" y="5798"/>
                  </a:lnTo>
                  <a:lnTo>
                    <a:pt x="749" y="5767"/>
                  </a:lnTo>
                  <a:lnTo>
                    <a:pt x="763" y="5736"/>
                  </a:lnTo>
                  <a:lnTo>
                    <a:pt x="777" y="5701"/>
                  </a:lnTo>
                  <a:lnTo>
                    <a:pt x="790" y="5666"/>
                  </a:lnTo>
                  <a:lnTo>
                    <a:pt x="815" y="5591"/>
                  </a:lnTo>
                  <a:lnTo>
                    <a:pt x="841" y="5511"/>
                  </a:lnTo>
                  <a:lnTo>
                    <a:pt x="862" y="5446"/>
                  </a:lnTo>
                  <a:lnTo>
                    <a:pt x="884" y="5383"/>
                  </a:lnTo>
                  <a:lnTo>
                    <a:pt x="905" y="5323"/>
                  </a:lnTo>
                  <a:lnTo>
                    <a:pt x="927" y="5263"/>
                  </a:lnTo>
                  <a:lnTo>
                    <a:pt x="948" y="5206"/>
                  </a:lnTo>
                  <a:lnTo>
                    <a:pt x="969" y="5151"/>
                  </a:lnTo>
                  <a:lnTo>
                    <a:pt x="991" y="5096"/>
                  </a:lnTo>
                  <a:lnTo>
                    <a:pt x="1013" y="5043"/>
                  </a:lnTo>
                  <a:lnTo>
                    <a:pt x="1034" y="4992"/>
                  </a:lnTo>
                  <a:lnTo>
                    <a:pt x="1056" y="4941"/>
                  </a:lnTo>
                  <a:lnTo>
                    <a:pt x="1079" y="4891"/>
                  </a:lnTo>
                  <a:lnTo>
                    <a:pt x="1101" y="4843"/>
                  </a:lnTo>
                  <a:lnTo>
                    <a:pt x="1146" y="4748"/>
                  </a:lnTo>
                  <a:lnTo>
                    <a:pt x="1192" y="4653"/>
                  </a:lnTo>
                  <a:lnTo>
                    <a:pt x="1239" y="4560"/>
                  </a:lnTo>
                  <a:lnTo>
                    <a:pt x="1287" y="4467"/>
                  </a:lnTo>
                  <a:lnTo>
                    <a:pt x="1337" y="4373"/>
                  </a:lnTo>
                  <a:lnTo>
                    <a:pt x="1390" y="4276"/>
                  </a:lnTo>
                  <a:lnTo>
                    <a:pt x="1444" y="4176"/>
                  </a:lnTo>
                  <a:lnTo>
                    <a:pt x="1500" y="4071"/>
                  </a:lnTo>
                  <a:lnTo>
                    <a:pt x="1558" y="3962"/>
                  </a:lnTo>
                  <a:lnTo>
                    <a:pt x="1619" y="3845"/>
                  </a:lnTo>
                  <a:lnTo>
                    <a:pt x="1596" y="3849"/>
                  </a:lnTo>
                  <a:lnTo>
                    <a:pt x="1575" y="3852"/>
                  </a:lnTo>
                  <a:lnTo>
                    <a:pt x="1555" y="3855"/>
                  </a:lnTo>
                  <a:lnTo>
                    <a:pt x="1537" y="3860"/>
                  </a:lnTo>
                  <a:lnTo>
                    <a:pt x="1520" y="3865"/>
                  </a:lnTo>
                  <a:lnTo>
                    <a:pt x="1504" y="3870"/>
                  </a:lnTo>
                  <a:lnTo>
                    <a:pt x="1490" y="3876"/>
                  </a:lnTo>
                  <a:lnTo>
                    <a:pt x="1477" y="3883"/>
                  </a:lnTo>
                  <a:lnTo>
                    <a:pt x="1464" y="3891"/>
                  </a:lnTo>
                  <a:lnTo>
                    <a:pt x="1453" y="3899"/>
                  </a:lnTo>
                  <a:lnTo>
                    <a:pt x="1443" y="3908"/>
                  </a:lnTo>
                  <a:lnTo>
                    <a:pt x="1433" y="3917"/>
                  </a:lnTo>
                  <a:lnTo>
                    <a:pt x="1424" y="3927"/>
                  </a:lnTo>
                  <a:lnTo>
                    <a:pt x="1416" y="3939"/>
                  </a:lnTo>
                  <a:lnTo>
                    <a:pt x="1408" y="3950"/>
                  </a:lnTo>
                  <a:lnTo>
                    <a:pt x="1401" y="3961"/>
                  </a:lnTo>
                  <a:lnTo>
                    <a:pt x="1388" y="3986"/>
                  </a:lnTo>
                  <a:lnTo>
                    <a:pt x="1374" y="4014"/>
                  </a:lnTo>
                  <a:lnTo>
                    <a:pt x="1361" y="4044"/>
                  </a:lnTo>
                  <a:lnTo>
                    <a:pt x="1348" y="4075"/>
                  </a:lnTo>
                  <a:lnTo>
                    <a:pt x="1334" y="4109"/>
                  </a:lnTo>
                  <a:lnTo>
                    <a:pt x="1318" y="4144"/>
                  </a:lnTo>
                  <a:lnTo>
                    <a:pt x="1299" y="4183"/>
                  </a:lnTo>
                  <a:lnTo>
                    <a:pt x="1277" y="4221"/>
                  </a:lnTo>
                  <a:lnTo>
                    <a:pt x="1240" y="4285"/>
                  </a:lnTo>
                  <a:lnTo>
                    <a:pt x="1203" y="4348"/>
                  </a:lnTo>
                  <a:lnTo>
                    <a:pt x="1166" y="4409"/>
                  </a:lnTo>
                  <a:lnTo>
                    <a:pt x="1130" y="4472"/>
                  </a:lnTo>
                  <a:lnTo>
                    <a:pt x="1095" y="4534"/>
                  </a:lnTo>
                  <a:lnTo>
                    <a:pt x="1059" y="4596"/>
                  </a:lnTo>
                  <a:lnTo>
                    <a:pt x="1026" y="4658"/>
                  </a:lnTo>
                  <a:lnTo>
                    <a:pt x="993" y="4720"/>
                  </a:lnTo>
                  <a:lnTo>
                    <a:pt x="961" y="4783"/>
                  </a:lnTo>
                  <a:lnTo>
                    <a:pt x="930" y="4846"/>
                  </a:lnTo>
                  <a:lnTo>
                    <a:pt x="900" y="4910"/>
                  </a:lnTo>
                  <a:lnTo>
                    <a:pt x="871" y="4975"/>
                  </a:lnTo>
                  <a:lnTo>
                    <a:pt x="844" y="5041"/>
                  </a:lnTo>
                  <a:lnTo>
                    <a:pt x="817" y="5108"/>
                  </a:lnTo>
                  <a:lnTo>
                    <a:pt x="792" y="5176"/>
                  </a:lnTo>
                  <a:lnTo>
                    <a:pt x="769" y="5246"/>
                  </a:lnTo>
                  <a:lnTo>
                    <a:pt x="744" y="5323"/>
                  </a:lnTo>
                  <a:lnTo>
                    <a:pt x="722" y="5400"/>
                  </a:lnTo>
                  <a:lnTo>
                    <a:pt x="711" y="5436"/>
                  </a:lnTo>
                  <a:lnTo>
                    <a:pt x="700" y="5473"/>
                  </a:lnTo>
                  <a:lnTo>
                    <a:pt x="689" y="5509"/>
                  </a:lnTo>
                  <a:lnTo>
                    <a:pt x="676" y="5543"/>
                  </a:lnTo>
                  <a:lnTo>
                    <a:pt x="663" y="5577"/>
                  </a:lnTo>
                  <a:lnTo>
                    <a:pt x="649" y="5609"/>
                  </a:lnTo>
                  <a:lnTo>
                    <a:pt x="641" y="5624"/>
                  </a:lnTo>
                  <a:lnTo>
                    <a:pt x="633" y="5641"/>
                  </a:lnTo>
                  <a:lnTo>
                    <a:pt x="624" y="5655"/>
                  </a:lnTo>
                  <a:lnTo>
                    <a:pt x="615" y="5670"/>
                  </a:lnTo>
                  <a:lnTo>
                    <a:pt x="606" y="5683"/>
                  </a:lnTo>
                  <a:lnTo>
                    <a:pt x="596" y="5697"/>
                  </a:lnTo>
                  <a:lnTo>
                    <a:pt x="586" y="5711"/>
                  </a:lnTo>
                  <a:lnTo>
                    <a:pt x="575" y="5723"/>
                  </a:lnTo>
                  <a:lnTo>
                    <a:pt x="563" y="5735"/>
                  </a:lnTo>
                  <a:lnTo>
                    <a:pt x="551" y="5747"/>
                  </a:lnTo>
                  <a:lnTo>
                    <a:pt x="538" y="5758"/>
                  </a:lnTo>
                  <a:lnTo>
                    <a:pt x="524" y="5768"/>
                  </a:lnTo>
                  <a:lnTo>
                    <a:pt x="477" y="5000"/>
                  </a:lnTo>
                  <a:lnTo>
                    <a:pt x="479" y="4931"/>
                  </a:lnTo>
                  <a:lnTo>
                    <a:pt x="484" y="4861"/>
                  </a:lnTo>
                  <a:lnTo>
                    <a:pt x="492" y="4789"/>
                  </a:lnTo>
                  <a:lnTo>
                    <a:pt x="503" y="4717"/>
                  </a:lnTo>
                  <a:lnTo>
                    <a:pt x="518" y="4643"/>
                  </a:lnTo>
                  <a:lnTo>
                    <a:pt x="534" y="4570"/>
                  </a:lnTo>
                  <a:lnTo>
                    <a:pt x="553" y="4496"/>
                  </a:lnTo>
                  <a:lnTo>
                    <a:pt x="574" y="4422"/>
                  </a:lnTo>
                  <a:lnTo>
                    <a:pt x="597" y="4348"/>
                  </a:lnTo>
                  <a:lnTo>
                    <a:pt x="622" y="4273"/>
                  </a:lnTo>
                  <a:lnTo>
                    <a:pt x="648" y="4199"/>
                  </a:lnTo>
                  <a:lnTo>
                    <a:pt x="675" y="4126"/>
                  </a:lnTo>
                  <a:lnTo>
                    <a:pt x="703" y="4053"/>
                  </a:lnTo>
                  <a:lnTo>
                    <a:pt x="732" y="3982"/>
                  </a:lnTo>
                  <a:lnTo>
                    <a:pt x="762" y="3911"/>
                  </a:lnTo>
                  <a:lnTo>
                    <a:pt x="793" y="3842"/>
                  </a:lnTo>
                  <a:lnTo>
                    <a:pt x="823" y="3775"/>
                  </a:lnTo>
                  <a:lnTo>
                    <a:pt x="853" y="3709"/>
                  </a:lnTo>
                  <a:lnTo>
                    <a:pt x="882" y="3645"/>
                  </a:lnTo>
                  <a:lnTo>
                    <a:pt x="912" y="3583"/>
                  </a:lnTo>
                  <a:lnTo>
                    <a:pt x="968" y="3467"/>
                  </a:lnTo>
                  <a:lnTo>
                    <a:pt x="1019" y="3360"/>
                  </a:lnTo>
                  <a:lnTo>
                    <a:pt x="1064" y="3267"/>
                  </a:lnTo>
                  <a:lnTo>
                    <a:pt x="1102" y="3187"/>
                  </a:lnTo>
                  <a:lnTo>
                    <a:pt x="1116" y="3154"/>
                  </a:lnTo>
                  <a:lnTo>
                    <a:pt x="1128" y="3124"/>
                  </a:lnTo>
                  <a:lnTo>
                    <a:pt x="1137" y="3098"/>
                  </a:lnTo>
                  <a:lnTo>
                    <a:pt x="1143" y="3077"/>
                  </a:lnTo>
                  <a:lnTo>
                    <a:pt x="1111" y="3080"/>
                  </a:lnTo>
                  <a:lnTo>
                    <a:pt x="1084" y="3083"/>
                  </a:lnTo>
                  <a:lnTo>
                    <a:pt x="1061" y="3086"/>
                  </a:lnTo>
                  <a:lnTo>
                    <a:pt x="1042" y="3089"/>
                  </a:lnTo>
                  <a:lnTo>
                    <a:pt x="1027" y="3093"/>
                  </a:lnTo>
                  <a:lnTo>
                    <a:pt x="1014" y="3098"/>
                  </a:lnTo>
                  <a:lnTo>
                    <a:pt x="1009" y="3101"/>
                  </a:lnTo>
                  <a:lnTo>
                    <a:pt x="1004" y="3105"/>
                  </a:lnTo>
                  <a:lnTo>
                    <a:pt x="1000" y="3108"/>
                  </a:lnTo>
                  <a:lnTo>
                    <a:pt x="996" y="3113"/>
                  </a:lnTo>
                  <a:lnTo>
                    <a:pt x="988" y="3124"/>
                  </a:lnTo>
                  <a:lnTo>
                    <a:pt x="981" y="3136"/>
                  </a:lnTo>
                  <a:lnTo>
                    <a:pt x="974" y="3151"/>
                  </a:lnTo>
                  <a:lnTo>
                    <a:pt x="966" y="3169"/>
                  </a:lnTo>
                  <a:lnTo>
                    <a:pt x="947" y="3217"/>
                  </a:lnTo>
                  <a:lnTo>
                    <a:pt x="918" y="3282"/>
                  </a:lnTo>
                  <a:lnTo>
                    <a:pt x="477" y="4230"/>
                  </a:lnTo>
                  <a:lnTo>
                    <a:pt x="477" y="4138"/>
                  </a:lnTo>
                  <a:lnTo>
                    <a:pt x="478" y="4050"/>
                  </a:lnTo>
                  <a:lnTo>
                    <a:pt x="481" y="3966"/>
                  </a:lnTo>
                  <a:lnTo>
                    <a:pt x="484" y="3886"/>
                  </a:lnTo>
                  <a:lnTo>
                    <a:pt x="488" y="3808"/>
                  </a:lnTo>
                  <a:lnTo>
                    <a:pt x="493" y="3735"/>
                  </a:lnTo>
                  <a:lnTo>
                    <a:pt x="500" y="3664"/>
                  </a:lnTo>
                  <a:lnTo>
                    <a:pt x="507" y="3595"/>
                  </a:lnTo>
                  <a:lnTo>
                    <a:pt x="516" y="3530"/>
                  </a:lnTo>
                  <a:lnTo>
                    <a:pt x="525" y="3467"/>
                  </a:lnTo>
                  <a:lnTo>
                    <a:pt x="536" y="3405"/>
                  </a:lnTo>
                  <a:lnTo>
                    <a:pt x="549" y="3345"/>
                  </a:lnTo>
                  <a:lnTo>
                    <a:pt x="563" y="3288"/>
                  </a:lnTo>
                  <a:lnTo>
                    <a:pt x="578" y="3231"/>
                  </a:lnTo>
                  <a:lnTo>
                    <a:pt x="594" y="3175"/>
                  </a:lnTo>
                  <a:lnTo>
                    <a:pt x="613" y="3121"/>
                  </a:lnTo>
                  <a:lnTo>
                    <a:pt x="632" y="3066"/>
                  </a:lnTo>
                  <a:lnTo>
                    <a:pt x="653" y="3012"/>
                  </a:lnTo>
                  <a:lnTo>
                    <a:pt x="676" y="2959"/>
                  </a:lnTo>
                  <a:lnTo>
                    <a:pt x="701" y="2905"/>
                  </a:lnTo>
                  <a:lnTo>
                    <a:pt x="727" y="2850"/>
                  </a:lnTo>
                  <a:lnTo>
                    <a:pt x="755" y="2796"/>
                  </a:lnTo>
                  <a:lnTo>
                    <a:pt x="786" y="2740"/>
                  </a:lnTo>
                  <a:lnTo>
                    <a:pt x="817" y="2683"/>
                  </a:lnTo>
                  <a:lnTo>
                    <a:pt x="851" y="2625"/>
                  </a:lnTo>
                  <a:lnTo>
                    <a:pt x="886" y="2566"/>
                  </a:lnTo>
                  <a:lnTo>
                    <a:pt x="924" y="2504"/>
                  </a:lnTo>
                  <a:lnTo>
                    <a:pt x="963" y="2441"/>
                  </a:lnTo>
                  <a:lnTo>
                    <a:pt x="1049" y="2307"/>
                  </a:lnTo>
                  <a:lnTo>
                    <a:pt x="1143" y="2163"/>
                  </a:lnTo>
                  <a:lnTo>
                    <a:pt x="1185" y="2100"/>
                  </a:lnTo>
                  <a:lnTo>
                    <a:pt x="1232" y="2027"/>
                  </a:lnTo>
                  <a:lnTo>
                    <a:pt x="1256" y="1989"/>
                  </a:lnTo>
                  <a:lnTo>
                    <a:pt x="1281" y="1949"/>
                  </a:lnTo>
                  <a:lnTo>
                    <a:pt x="1306" y="1908"/>
                  </a:lnTo>
                  <a:lnTo>
                    <a:pt x="1331" y="1866"/>
                  </a:lnTo>
                  <a:lnTo>
                    <a:pt x="1355" y="1824"/>
                  </a:lnTo>
                  <a:lnTo>
                    <a:pt x="1379" y="1781"/>
                  </a:lnTo>
                  <a:lnTo>
                    <a:pt x="1400" y="1738"/>
                  </a:lnTo>
                  <a:lnTo>
                    <a:pt x="1420" y="1697"/>
                  </a:lnTo>
                  <a:lnTo>
                    <a:pt x="1438" y="1655"/>
                  </a:lnTo>
                  <a:lnTo>
                    <a:pt x="1454" y="1615"/>
                  </a:lnTo>
                  <a:lnTo>
                    <a:pt x="1461" y="1595"/>
                  </a:lnTo>
                  <a:lnTo>
                    <a:pt x="1467" y="1575"/>
                  </a:lnTo>
                  <a:lnTo>
                    <a:pt x="1472" y="1557"/>
                  </a:lnTo>
                  <a:lnTo>
                    <a:pt x="1477" y="1538"/>
                  </a:lnTo>
                  <a:lnTo>
                    <a:pt x="1454" y="1557"/>
                  </a:lnTo>
                  <a:lnTo>
                    <a:pt x="1430" y="1580"/>
                  </a:lnTo>
                  <a:lnTo>
                    <a:pt x="1406" y="1607"/>
                  </a:lnTo>
                  <a:lnTo>
                    <a:pt x="1380" y="1637"/>
                  </a:lnTo>
                  <a:lnTo>
                    <a:pt x="1352" y="1672"/>
                  </a:lnTo>
                  <a:lnTo>
                    <a:pt x="1324" y="1709"/>
                  </a:lnTo>
                  <a:lnTo>
                    <a:pt x="1296" y="1749"/>
                  </a:lnTo>
                  <a:lnTo>
                    <a:pt x="1267" y="1792"/>
                  </a:lnTo>
                  <a:lnTo>
                    <a:pt x="1237" y="1838"/>
                  </a:lnTo>
                  <a:lnTo>
                    <a:pt x="1207" y="1885"/>
                  </a:lnTo>
                  <a:lnTo>
                    <a:pt x="1176" y="1935"/>
                  </a:lnTo>
                  <a:lnTo>
                    <a:pt x="1145" y="1987"/>
                  </a:lnTo>
                  <a:lnTo>
                    <a:pt x="1081" y="2094"/>
                  </a:lnTo>
                  <a:lnTo>
                    <a:pt x="1015" y="2204"/>
                  </a:lnTo>
                  <a:lnTo>
                    <a:pt x="950" y="2317"/>
                  </a:lnTo>
                  <a:lnTo>
                    <a:pt x="885" y="2429"/>
                  </a:lnTo>
                  <a:lnTo>
                    <a:pt x="821" y="2538"/>
                  </a:lnTo>
                  <a:lnTo>
                    <a:pt x="756" y="2644"/>
                  </a:lnTo>
                  <a:lnTo>
                    <a:pt x="725" y="2694"/>
                  </a:lnTo>
                  <a:lnTo>
                    <a:pt x="694" y="2743"/>
                  </a:lnTo>
                  <a:lnTo>
                    <a:pt x="664" y="2789"/>
                  </a:lnTo>
                  <a:lnTo>
                    <a:pt x="635" y="2833"/>
                  </a:lnTo>
                  <a:lnTo>
                    <a:pt x="606" y="2874"/>
                  </a:lnTo>
                  <a:lnTo>
                    <a:pt x="578" y="2913"/>
                  </a:lnTo>
                  <a:lnTo>
                    <a:pt x="551" y="2948"/>
                  </a:lnTo>
                  <a:lnTo>
                    <a:pt x="524" y="2981"/>
                  </a:lnTo>
                  <a:lnTo>
                    <a:pt x="525" y="2906"/>
                  </a:lnTo>
                  <a:lnTo>
                    <a:pt x="528" y="2829"/>
                  </a:lnTo>
                  <a:lnTo>
                    <a:pt x="533" y="2751"/>
                  </a:lnTo>
                  <a:lnTo>
                    <a:pt x="541" y="2672"/>
                  </a:lnTo>
                  <a:lnTo>
                    <a:pt x="545" y="2631"/>
                  </a:lnTo>
                  <a:lnTo>
                    <a:pt x="550" y="2591"/>
                  </a:lnTo>
                  <a:lnTo>
                    <a:pt x="555" y="2550"/>
                  </a:lnTo>
                  <a:lnTo>
                    <a:pt x="561" y="2510"/>
                  </a:lnTo>
                  <a:lnTo>
                    <a:pt x="568" y="2469"/>
                  </a:lnTo>
                  <a:lnTo>
                    <a:pt x="575" y="2429"/>
                  </a:lnTo>
                  <a:lnTo>
                    <a:pt x="582" y="2390"/>
                  </a:lnTo>
                  <a:lnTo>
                    <a:pt x="590" y="2349"/>
                  </a:lnTo>
                  <a:lnTo>
                    <a:pt x="599" y="2309"/>
                  </a:lnTo>
                  <a:lnTo>
                    <a:pt x="608" y="2269"/>
                  </a:lnTo>
                  <a:lnTo>
                    <a:pt x="618" y="2230"/>
                  </a:lnTo>
                  <a:lnTo>
                    <a:pt x="628" y="2190"/>
                  </a:lnTo>
                  <a:lnTo>
                    <a:pt x="639" y="2152"/>
                  </a:lnTo>
                  <a:lnTo>
                    <a:pt x="650" y="2113"/>
                  </a:lnTo>
                  <a:lnTo>
                    <a:pt x="662" y="2075"/>
                  </a:lnTo>
                  <a:lnTo>
                    <a:pt x="674" y="2037"/>
                  </a:lnTo>
                  <a:lnTo>
                    <a:pt x="687" y="2001"/>
                  </a:lnTo>
                  <a:lnTo>
                    <a:pt x="701" y="1964"/>
                  </a:lnTo>
                  <a:lnTo>
                    <a:pt x="715" y="1929"/>
                  </a:lnTo>
                  <a:lnTo>
                    <a:pt x="729" y="1894"/>
                  </a:lnTo>
                  <a:lnTo>
                    <a:pt x="745" y="1860"/>
                  </a:lnTo>
                  <a:lnTo>
                    <a:pt x="760" y="1827"/>
                  </a:lnTo>
                  <a:lnTo>
                    <a:pt x="778" y="1794"/>
                  </a:lnTo>
                  <a:lnTo>
                    <a:pt x="795" y="1763"/>
                  </a:lnTo>
                  <a:lnTo>
                    <a:pt x="808" y="1739"/>
                  </a:lnTo>
                  <a:lnTo>
                    <a:pt x="823" y="1714"/>
                  </a:lnTo>
                  <a:lnTo>
                    <a:pt x="839" y="1689"/>
                  </a:lnTo>
                  <a:lnTo>
                    <a:pt x="856" y="1663"/>
                  </a:lnTo>
                  <a:lnTo>
                    <a:pt x="893" y="1607"/>
                  </a:lnTo>
                  <a:lnTo>
                    <a:pt x="933" y="1548"/>
                  </a:lnTo>
                  <a:lnTo>
                    <a:pt x="975" y="1487"/>
                  </a:lnTo>
                  <a:lnTo>
                    <a:pt x="1019" y="1425"/>
                  </a:lnTo>
                  <a:lnTo>
                    <a:pt x="1063" y="1361"/>
                  </a:lnTo>
                  <a:lnTo>
                    <a:pt x="1108" y="1296"/>
                  </a:lnTo>
                  <a:lnTo>
                    <a:pt x="1150" y="1231"/>
                  </a:lnTo>
                  <a:lnTo>
                    <a:pt x="1190" y="1166"/>
                  </a:lnTo>
                  <a:lnTo>
                    <a:pt x="1209" y="1135"/>
                  </a:lnTo>
                  <a:lnTo>
                    <a:pt x="1227" y="1103"/>
                  </a:lnTo>
                  <a:lnTo>
                    <a:pt x="1244" y="1071"/>
                  </a:lnTo>
                  <a:lnTo>
                    <a:pt x="1259" y="1041"/>
                  </a:lnTo>
                  <a:lnTo>
                    <a:pt x="1274" y="1010"/>
                  </a:lnTo>
                  <a:lnTo>
                    <a:pt x="1287" y="981"/>
                  </a:lnTo>
                  <a:lnTo>
                    <a:pt x="1299" y="952"/>
                  </a:lnTo>
                  <a:lnTo>
                    <a:pt x="1310" y="923"/>
                  </a:lnTo>
                  <a:lnTo>
                    <a:pt x="1318" y="895"/>
                  </a:lnTo>
                  <a:lnTo>
                    <a:pt x="1325" y="869"/>
                  </a:lnTo>
                  <a:lnTo>
                    <a:pt x="1330" y="842"/>
                  </a:lnTo>
                  <a:lnTo>
                    <a:pt x="1333" y="817"/>
                  </a:lnTo>
                  <a:lnTo>
                    <a:pt x="1314" y="831"/>
                  </a:lnTo>
                  <a:lnTo>
                    <a:pt x="1295" y="845"/>
                  </a:lnTo>
                  <a:lnTo>
                    <a:pt x="1276" y="862"/>
                  </a:lnTo>
                  <a:lnTo>
                    <a:pt x="1258" y="878"/>
                  </a:lnTo>
                  <a:lnTo>
                    <a:pt x="1241" y="895"/>
                  </a:lnTo>
                  <a:lnTo>
                    <a:pt x="1223" y="912"/>
                  </a:lnTo>
                  <a:lnTo>
                    <a:pt x="1206" y="930"/>
                  </a:lnTo>
                  <a:lnTo>
                    <a:pt x="1189" y="950"/>
                  </a:lnTo>
                  <a:lnTo>
                    <a:pt x="1173" y="970"/>
                  </a:lnTo>
                  <a:lnTo>
                    <a:pt x="1157" y="990"/>
                  </a:lnTo>
                  <a:lnTo>
                    <a:pt x="1141" y="1010"/>
                  </a:lnTo>
                  <a:lnTo>
                    <a:pt x="1126" y="1032"/>
                  </a:lnTo>
                  <a:lnTo>
                    <a:pt x="1096" y="1075"/>
                  </a:lnTo>
                  <a:lnTo>
                    <a:pt x="1065" y="1121"/>
                  </a:lnTo>
                  <a:lnTo>
                    <a:pt x="1037" y="1166"/>
                  </a:lnTo>
                  <a:lnTo>
                    <a:pt x="1009" y="1213"/>
                  </a:lnTo>
                  <a:lnTo>
                    <a:pt x="982" y="1259"/>
                  </a:lnTo>
                  <a:lnTo>
                    <a:pt x="955" y="1305"/>
                  </a:lnTo>
                  <a:lnTo>
                    <a:pt x="928" y="1351"/>
                  </a:lnTo>
                  <a:lnTo>
                    <a:pt x="902" y="1395"/>
                  </a:lnTo>
                  <a:lnTo>
                    <a:pt x="875" y="1439"/>
                  </a:lnTo>
                  <a:lnTo>
                    <a:pt x="849" y="1481"/>
                  </a:lnTo>
                  <a:lnTo>
                    <a:pt x="831" y="1509"/>
                  </a:lnTo>
                  <a:lnTo>
                    <a:pt x="811" y="1538"/>
                  </a:lnTo>
                  <a:lnTo>
                    <a:pt x="791" y="1568"/>
                  </a:lnTo>
                  <a:lnTo>
                    <a:pt x="772" y="1597"/>
                  </a:lnTo>
                  <a:lnTo>
                    <a:pt x="762" y="1610"/>
                  </a:lnTo>
                  <a:lnTo>
                    <a:pt x="752" y="1624"/>
                  </a:lnTo>
                  <a:lnTo>
                    <a:pt x="667" y="1730"/>
                  </a:lnTo>
                  <a:close/>
                  <a:moveTo>
                    <a:pt x="673" y="16200"/>
                  </a:moveTo>
                  <a:lnTo>
                    <a:pt x="503" y="16200"/>
                  </a:lnTo>
                  <a:lnTo>
                    <a:pt x="467" y="16188"/>
                  </a:lnTo>
                  <a:lnTo>
                    <a:pt x="433" y="16172"/>
                  </a:lnTo>
                  <a:lnTo>
                    <a:pt x="404" y="16149"/>
                  </a:lnTo>
                  <a:lnTo>
                    <a:pt x="378" y="16124"/>
                  </a:lnTo>
                  <a:lnTo>
                    <a:pt x="356" y="16094"/>
                  </a:lnTo>
                  <a:lnTo>
                    <a:pt x="337" y="16060"/>
                  </a:lnTo>
                  <a:lnTo>
                    <a:pt x="321" y="16023"/>
                  </a:lnTo>
                  <a:lnTo>
                    <a:pt x="308" y="15981"/>
                  </a:lnTo>
                  <a:lnTo>
                    <a:pt x="298" y="15937"/>
                  </a:lnTo>
                  <a:lnTo>
                    <a:pt x="290" y="15889"/>
                  </a:lnTo>
                  <a:lnTo>
                    <a:pt x="285" y="15839"/>
                  </a:lnTo>
                  <a:lnTo>
                    <a:pt x="282" y="15785"/>
                  </a:lnTo>
                  <a:lnTo>
                    <a:pt x="280" y="15729"/>
                  </a:lnTo>
                  <a:lnTo>
                    <a:pt x="281" y="15671"/>
                  </a:lnTo>
                  <a:lnTo>
                    <a:pt x="283" y="15612"/>
                  </a:lnTo>
                  <a:lnTo>
                    <a:pt x="286" y="15549"/>
                  </a:lnTo>
                  <a:lnTo>
                    <a:pt x="291" y="15485"/>
                  </a:lnTo>
                  <a:lnTo>
                    <a:pt x="296" y="15420"/>
                  </a:lnTo>
                  <a:lnTo>
                    <a:pt x="303" y="15354"/>
                  </a:lnTo>
                  <a:lnTo>
                    <a:pt x="310" y="15286"/>
                  </a:lnTo>
                  <a:lnTo>
                    <a:pt x="325" y="15149"/>
                  </a:lnTo>
                  <a:lnTo>
                    <a:pt x="342" y="15009"/>
                  </a:lnTo>
                  <a:lnTo>
                    <a:pt x="349" y="14940"/>
                  </a:lnTo>
                  <a:lnTo>
                    <a:pt x="356" y="14871"/>
                  </a:lnTo>
                  <a:lnTo>
                    <a:pt x="363" y="14802"/>
                  </a:lnTo>
                  <a:lnTo>
                    <a:pt x="369" y="14733"/>
                  </a:lnTo>
                  <a:lnTo>
                    <a:pt x="374" y="14665"/>
                  </a:lnTo>
                  <a:lnTo>
                    <a:pt x="378" y="14599"/>
                  </a:lnTo>
                  <a:lnTo>
                    <a:pt x="380" y="14533"/>
                  </a:lnTo>
                  <a:lnTo>
                    <a:pt x="381" y="14470"/>
                  </a:lnTo>
                  <a:lnTo>
                    <a:pt x="380" y="14229"/>
                  </a:lnTo>
                  <a:lnTo>
                    <a:pt x="379" y="13992"/>
                  </a:lnTo>
                  <a:lnTo>
                    <a:pt x="377" y="13758"/>
                  </a:lnTo>
                  <a:lnTo>
                    <a:pt x="373" y="13527"/>
                  </a:lnTo>
                  <a:lnTo>
                    <a:pt x="369" y="13299"/>
                  </a:lnTo>
                  <a:lnTo>
                    <a:pt x="363" y="13072"/>
                  </a:lnTo>
                  <a:lnTo>
                    <a:pt x="357" y="12848"/>
                  </a:lnTo>
                  <a:lnTo>
                    <a:pt x="349" y="12623"/>
                  </a:lnTo>
                  <a:lnTo>
                    <a:pt x="340" y="12400"/>
                  </a:lnTo>
                  <a:lnTo>
                    <a:pt x="330" y="12176"/>
                  </a:lnTo>
                  <a:lnTo>
                    <a:pt x="318" y="11953"/>
                  </a:lnTo>
                  <a:lnTo>
                    <a:pt x="306" y="11728"/>
                  </a:lnTo>
                  <a:lnTo>
                    <a:pt x="292" y="11502"/>
                  </a:lnTo>
                  <a:lnTo>
                    <a:pt x="276" y="11275"/>
                  </a:lnTo>
                  <a:lnTo>
                    <a:pt x="259" y="11045"/>
                  </a:lnTo>
                  <a:lnTo>
                    <a:pt x="241" y="10814"/>
                  </a:lnTo>
                  <a:lnTo>
                    <a:pt x="233" y="10710"/>
                  </a:lnTo>
                  <a:lnTo>
                    <a:pt x="227" y="10608"/>
                  </a:lnTo>
                  <a:lnTo>
                    <a:pt x="222" y="10506"/>
                  </a:lnTo>
                  <a:lnTo>
                    <a:pt x="218" y="10403"/>
                  </a:lnTo>
                  <a:lnTo>
                    <a:pt x="215" y="10302"/>
                  </a:lnTo>
                  <a:lnTo>
                    <a:pt x="213" y="10201"/>
                  </a:lnTo>
                  <a:lnTo>
                    <a:pt x="212" y="10100"/>
                  </a:lnTo>
                  <a:lnTo>
                    <a:pt x="210" y="9998"/>
                  </a:lnTo>
                  <a:lnTo>
                    <a:pt x="209" y="9898"/>
                  </a:lnTo>
                  <a:lnTo>
                    <a:pt x="208" y="9796"/>
                  </a:lnTo>
                  <a:lnTo>
                    <a:pt x="207" y="9695"/>
                  </a:lnTo>
                  <a:lnTo>
                    <a:pt x="205" y="9593"/>
                  </a:lnTo>
                  <a:lnTo>
                    <a:pt x="203" y="9491"/>
                  </a:lnTo>
                  <a:lnTo>
                    <a:pt x="200" y="9388"/>
                  </a:lnTo>
                  <a:lnTo>
                    <a:pt x="196" y="9286"/>
                  </a:lnTo>
                  <a:lnTo>
                    <a:pt x="191" y="9181"/>
                  </a:lnTo>
                  <a:lnTo>
                    <a:pt x="181" y="8988"/>
                  </a:lnTo>
                  <a:lnTo>
                    <a:pt x="171" y="8812"/>
                  </a:lnTo>
                  <a:lnTo>
                    <a:pt x="161" y="8649"/>
                  </a:lnTo>
                  <a:lnTo>
                    <a:pt x="152" y="8498"/>
                  </a:lnTo>
                  <a:lnTo>
                    <a:pt x="143" y="8356"/>
                  </a:lnTo>
                  <a:lnTo>
                    <a:pt x="136" y="8222"/>
                  </a:lnTo>
                  <a:lnTo>
                    <a:pt x="129" y="8091"/>
                  </a:lnTo>
                  <a:lnTo>
                    <a:pt x="122" y="7963"/>
                  </a:lnTo>
                  <a:lnTo>
                    <a:pt x="117" y="7835"/>
                  </a:lnTo>
                  <a:lnTo>
                    <a:pt x="112" y="7703"/>
                  </a:lnTo>
                  <a:lnTo>
                    <a:pt x="107" y="7567"/>
                  </a:lnTo>
                  <a:lnTo>
                    <a:pt x="104" y="7424"/>
                  </a:lnTo>
                  <a:lnTo>
                    <a:pt x="101" y="7271"/>
                  </a:lnTo>
                  <a:lnTo>
                    <a:pt x="99" y="7105"/>
                  </a:lnTo>
                  <a:lnTo>
                    <a:pt x="97" y="6926"/>
                  </a:lnTo>
                  <a:lnTo>
                    <a:pt x="97" y="6728"/>
                  </a:lnTo>
                  <a:lnTo>
                    <a:pt x="96" y="6672"/>
                  </a:lnTo>
                  <a:lnTo>
                    <a:pt x="94" y="6621"/>
                  </a:lnTo>
                  <a:lnTo>
                    <a:pt x="92" y="6571"/>
                  </a:lnTo>
                  <a:lnTo>
                    <a:pt x="88" y="6526"/>
                  </a:lnTo>
                  <a:lnTo>
                    <a:pt x="84" y="6481"/>
                  </a:lnTo>
                  <a:lnTo>
                    <a:pt x="80" y="6438"/>
                  </a:lnTo>
                  <a:lnTo>
                    <a:pt x="76" y="6397"/>
                  </a:lnTo>
                  <a:lnTo>
                    <a:pt x="71" y="6355"/>
                  </a:lnTo>
                  <a:lnTo>
                    <a:pt x="66" y="6313"/>
                  </a:lnTo>
                  <a:lnTo>
                    <a:pt x="62" y="6270"/>
                  </a:lnTo>
                  <a:lnTo>
                    <a:pt x="57" y="6226"/>
                  </a:lnTo>
                  <a:lnTo>
                    <a:pt x="54" y="6180"/>
                  </a:lnTo>
                  <a:lnTo>
                    <a:pt x="51" y="6131"/>
                  </a:lnTo>
                  <a:lnTo>
                    <a:pt x="48" y="6078"/>
                  </a:lnTo>
                  <a:lnTo>
                    <a:pt x="47" y="6022"/>
                  </a:lnTo>
                  <a:lnTo>
                    <a:pt x="47" y="5962"/>
                  </a:lnTo>
                  <a:lnTo>
                    <a:pt x="47" y="5908"/>
                  </a:lnTo>
                  <a:lnTo>
                    <a:pt x="48" y="5853"/>
                  </a:lnTo>
                  <a:lnTo>
                    <a:pt x="48" y="5800"/>
                  </a:lnTo>
                  <a:lnTo>
                    <a:pt x="48" y="5745"/>
                  </a:lnTo>
                  <a:lnTo>
                    <a:pt x="49" y="5690"/>
                  </a:lnTo>
                  <a:lnTo>
                    <a:pt x="49" y="5637"/>
                  </a:lnTo>
                  <a:lnTo>
                    <a:pt x="50" y="5582"/>
                  </a:lnTo>
                  <a:lnTo>
                    <a:pt x="50" y="5527"/>
                  </a:lnTo>
                  <a:lnTo>
                    <a:pt x="50" y="5473"/>
                  </a:lnTo>
                  <a:lnTo>
                    <a:pt x="51" y="5419"/>
                  </a:lnTo>
                  <a:lnTo>
                    <a:pt x="51" y="5364"/>
                  </a:lnTo>
                  <a:lnTo>
                    <a:pt x="51" y="5310"/>
                  </a:lnTo>
                  <a:lnTo>
                    <a:pt x="51" y="5256"/>
                  </a:lnTo>
                  <a:lnTo>
                    <a:pt x="50" y="5201"/>
                  </a:lnTo>
                  <a:lnTo>
                    <a:pt x="50" y="5148"/>
                  </a:lnTo>
                  <a:lnTo>
                    <a:pt x="49" y="5094"/>
                  </a:lnTo>
                  <a:lnTo>
                    <a:pt x="48" y="5045"/>
                  </a:lnTo>
                  <a:lnTo>
                    <a:pt x="46" y="4999"/>
                  </a:lnTo>
                  <a:lnTo>
                    <a:pt x="44" y="4954"/>
                  </a:lnTo>
                  <a:lnTo>
                    <a:pt x="41" y="4912"/>
                  </a:lnTo>
                  <a:lnTo>
                    <a:pt x="33" y="4831"/>
                  </a:lnTo>
                  <a:lnTo>
                    <a:pt x="25" y="4752"/>
                  </a:lnTo>
                  <a:lnTo>
                    <a:pt x="17" y="4671"/>
                  </a:lnTo>
                  <a:lnTo>
                    <a:pt x="9" y="4586"/>
                  </a:lnTo>
                  <a:lnTo>
                    <a:pt x="6" y="4541"/>
                  </a:lnTo>
                  <a:lnTo>
                    <a:pt x="3" y="4493"/>
                  </a:lnTo>
                  <a:lnTo>
                    <a:pt x="1" y="4444"/>
                  </a:lnTo>
                  <a:lnTo>
                    <a:pt x="0" y="4390"/>
                  </a:lnTo>
                  <a:lnTo>
                    <a:pt x="0" y="4285"/>
                  </a:lnTo>
                  <a:lnTo>
                    <a:pt x="1" y="4227"/>
                  </a:lnTo>
                  <a:lnTo>
                    <a:pt x="3" y="4172"/>
                  </a:lnTo>
                  <a:lnTo>
                    <a:pt x="5" y="4118"/>
                  </a:lnTo>
                  <a:lnTo>
                    <a:pt x="7" y="4067"/>
                  </a:lnTo>
                  <a:lnTo>
                    <a:pt x="10" y="4017"/>
                  </a:lnTo>
                  <a:lnTo>
                    <a:pt x="13" y="3969"/>
                  </a:lnTo>
                  <a:lnTo>
                    <a:pt x="16" y="3921"/>
                  </a:lnTo>
                  <a:lnTo>
                    <a:pt x="20" y="3875"/>
                  </a:lnTo>
                  <a:lnTo>
                    <a:pt x="24" y="3829"/>
                  </a:lnTo>
                  <a:lnTo>
                    <a:pt x="28" y="3785"/>
                  </a:lnTo>
                  <a:lnTo>
                    <a:pt x="31" y="3739"/>
                  </a:lnTo>
                  <a:lnTo>
                    <a:pt x="35" y="3695"/>
                  </a:lnTo>
                  <a:lnTo>
                    <a:pt x="39" y="3649"/>
                  </a:lnTo>
                  <a:lnTo>
                    <a:pt x="42" y="3603"/>
                  </a:lnTo>
                  <a:lnTo>
                    <a:pt x="45" y="3557"/>
                  </a:lnTo>
                  <a:lnTo>
                    <a:pt x="48" y="3509"/>
                  </a:lnTo>
                  <a:lnTo>
                    <a:pt x="54" y="3372"/>
                  </a:lnTo>
                  <a:lnTo>
                    <a:pt x="59" y="3230"/>
                  </a:lnTo>
                  <a:lnTo>
                    <a:pt x="62" y="3082"/>
                  </a:lnTo>
                  <a:lnTo>
                    <a:pt x="64" y="2932"/>
                  </a:lnTo>
                  <a:lnTo>
                    <a:pt x="65" y="2778"/>
                  </a:lnTo>
                  <a:lnTo>
                    <a:pt x="64" y="2622"/>
                  </a:lnTo>
                  <a:lnTo>
                    <a:pt x="64" y="2464"/>
                  </a:lnTo>
                  <a:lnTo>
                    <a:pt x="62" y="2306"/>
                  </a:lnTo>
                  <a:lnTo>
                    <a:pt x="60" y="2149"/>
                  </a:lnTo>
                  <a:lnTo>
                    <a:pt x="58" y="1992"/>
                  </a:lnTo>
                  <a:lnTo>
                    <a:pt x="55" y="1836"/>
                  </a:lnTo>
                  <a:lnTo>
                    <a:pt x="53" y="1682"/>
                  </a:lnTo>
                  <a:lnTo>
                    <a:pt x="51" y="1531"/>
                  </a:lnTo>
                  <a:lnTo>
                    <a:pt x="49" y="1385"/>
                  </a:lnTo>
                  <a:lnTo>
                    <a:pt x="48" y="1242"/>
                  </a:lnTo>
                  <a:lnTo>
                    <a:pt x="47" y="1106"/>
                  </a:lnTo>
                  <a:lnTo>
                    <a:pt x="48" y="1041"/>
                  </a:lnTo>
                  <a:lnTo>
                    <a:pt x="51" y="979"/>
                  </a:lnTo>
                  <a:lnTo>
                    <a:pt x="55" y="918"/>
                  </a:lnTo>
                  <a:lnTo>
                    <a:pt x="60" y="859"/>
                  </a:lnTo>
                  <a:lnTo>
                    <a:pt x="67" y="801"/>
                  </a:lnTo>
                  <a:lnTo>
                    <a:pt x="76" y="746"/>
                  </a:lnTo>
                  <a:lnTo>
                    <a:pt x="87" y="692"/>
                  </a:lnTo>
                  <a:lnTo>
                    <a:pt x="99" y="640"/>
                  </a:lnTo>
                  <a:lnTo>
                    <a:pt x="113" y="590"/>
                  </a:lnTo>
                  <a:lnTo>
                    <a:pt x="129" y="542"/>
                  </a:lnTo>
                  <a:lnTo>
                    <a:pt x="147" y="495"/>
                  </a:lnTo>
                  <a:lnTo>
                    <a:pt x="168" y="451"/>
                  </a:lnTo>
                  <a:lnTo>
                    <a:pt x="189" y="408"/>
                  </a:lnTo>
                  <a:lnTo>
                    <a:pt x="213" y="368"/>
                  </a:lnTo>
                  <a:lnTo>
                    <a:pt x="238" y="329"/>
                  </a:lnTo>
                  <a:lnTo>
                    <a:pt x="266" y="293"/>
                  </a:lnTo>
                  <a:lnTo>
                    <a:pt x="295" y="258"/>
                  </a:lnTo>
                  <a:lnTo>
                    <a:pt x="327" y="226"/>
                  </a:lnTo>
                  <a:lnTo>
                    <a:pt x="360" y="195"/>
                  </a:lnTo>
                  <a:lnTo>
                    <a:pt x="396" y="167"/>
                  </a:lnTo>
                  <a:lnTo>
                    <a:pt x="434" y="141"/>
                  </a:lnTo>
                  <a:lnTo>
                    <a:pt x="475" y="116"/>
                  </a:lnTo>
                  <a:lnTo>
                    <a:pt x="517" y="95"/>
                  </a:lnTo>
                  <a:lnTo>
                    <a:pt x="561" y="75"/>
                  </a:lnTo>
                  <a:lnTo>
                    <a:pt x="608" y="58"/>
                  </a:lnTo>
                  <a:lnTo>
                    <a:pt x="656" y="43"/>
                  </a:lnTo>
                  <a:lnTo>
                    <a:pt x="708" y="29"/>
                  </a:lnTo>
                  <a:lnTo>
                    <a:pt x="761" y="19"/>
                  </a:lnTo>
                  <a:lnTo>
                    <a:pt x="818" y="11"/>
                  </a:lnTo>
                  <a:lnTo>
                    <a:pt x="876" y="5"/>
                  </a:lnTo>
                  <a:lnTo>
                    <a:pt x="937" y="1"/>
                  </a:lnTo>
                  <a:lnTo>
                    <a:pt x="1000" y="0"/>
                  </a:lnTo>
                  <a:lnTo>
                    <a:pt x="1083" y="1"/>
                  </a:lnTo>
                  <a:lnTo>
                    <a:pt x="1166" y="2"/>
                  </a:lnTo>
                  <a:lnTo>
                    <a:pt x="1250" y="5"/>
                  </a:lnTo>
                  <a:lnTo>
                    <a:pt x="1335" y="8"/>
                  </a:lnTo>
                  <a:lnTo>
                    <a:pt x="1422" y="12"/>
                  </a:lnTo>
                  <a:lnTo>
                    <a:pt x="1509" y="17"/>
                  </a:lnTo>
                  <a:lnTo>
                    <a:pt x="1597" y="23"/>
                  </a:lnTo>
                  <a:lnTo>
                    <a:pt x="1687" y="30"/>
                  </a:lnTo>
                  <a:lnTo>
                    <a:pt x="1776" y="37"/>
                  </a:lnTo>
                  <a:lnTo>
                    <a:pt x="1866" y="46"/>
                  </a:lnTo>
                  <a:lnTo>
                    <a:pt x="1957" y="54"/>
                  </a:lnTo>
                  <a:lnTo>
                    <a:pt x="2048" y="63"/>
                  </a:lnTo>
                  <a:lnTo>
                    <a:pt x="2232" y="82"/>
                  </a:lnTo>
                  <a:lnTo>
                    <a:pt x="2417" y="103"/>
                  </a:lnTo>
                  <a:lnTo>
                    <a:pt x="2602" y="126"/>
                  </a:lnTo>
                  <a:lnTo>
                    <a:pt x="2787" y="149"/>
                  </a:lnTo>
                  <a:lnTo>
                    <a:pt x="2972" y="172"/>
                  </a:lnTo>
                  <a:lnTo>
                    <a:pt x="3155" y="195"/>
                  </a:lnTo>
                  <a:lnTo>
                    <a:pt x="3337" y="219"/>
                  </a:lnTo>
                  <a:lnTo>
                    <a:pt x="3517" y="240"/>
                  </a:lnTo>
                  <a:lnTo>
                    <a:pt x="3693" y="261"/>
                  </a:lnTo>
                  <a:lnTo>
                    <a:pt x="3867" y="280"/>
                  </a:lnTo>
                  <a:lnTo>
                    <a:pt x="4008" y="295"/>
                  </a:lnTo>
                  <a:lnTo>
                    <a:pt x="4149" y="308"/>
                  </a:lnTo>
                  <a:lnTo>
                    <a:pt x="4289" y="321"/>
                  </a:lnTo>
                  <a:lnTo>
                    <a:pt x="4429" y="332"/>
                  </a:lnTo>
                  <a:lnTo>
                    <a:pt x="4570" y="342"/>
                  </a:lnTo>
                  <a:lnTo>
                    <a:pt x="4710" y="352"/>
                  </a:lnTo>
                  <a:lnTo>
                    <a:pt x="4850" y="361"/>
                  </a:lnTo>
                  <a:lnTo>
                    <a:pt x="4989" y="369"/>
                  </a:lnTo>
                  <a:lnTo>
                    <a:pt x="5130" y="376"/>
                  </a:lnTo>
                  <a:lnTo>
                    <a:pt x="5269" y="383"/>
                  </a:lnTo>
                  <a:lnTo>
                    <a:pt x="5409" y="388"/>
                  </a:lnTo>
                  <a:lnTo>
                    <a:pt x="5548" y="393"/>
                  </a:lnTo>
                  <a:lnTo>
                    <a:pt x="5829" y="402"/>
                  </a:lnTo>
                  <a:lnTo>
                    <a:pt x="6110" y="408"/>
                  </a:lnTo>
                  <a:lnTo>
                    <a:pt x="6392" y="413"/>
                  </a:lnTo>
                  <a:lnTo>
                    <a:pt x="6676" y="417"/>
                  </a:lnTo>
                  <a:lnTo>
                    <a:pt x="6962" y="419"/>
                  </a:lnTo>
                  <a:lnTo>
                    <a:pt x="7250" y="421"/>
                  </a:lnTo>
                  <a:lnTo>
                    <a:pt x="7541" y="423"/>
                  </a:lnTo>
                  <a:lnTo>
                    <a:pt x="7835" y="425"/>
                  </a:lnTo>
                  <a:lnTo>
                    <a:pt x="8133" y="427"/>
                  </a:lnTo>
                  <a:lnTo>
                    <a:pt x="8434" y="430"/>
                  </a:lnTo>
                  <a:lnTo>
                    <a:pt x="8489" y="432"/>
                  </a:lnTo>
                  <a:lnTo>
                    <a:pt x="8544" y="434"/>
                  </a:lnTo>
                  <a:lnTo>
                    <a:pt x="8597" y="436"/>
                  </a:lnTo>
                  <a:lnTo>
                    <a:pt x="8650" y="440"/>
                  </a:lnTo>
                  <a:lnTo>
                    <a:pt x="8702" y="444"/>
                  </a:lnTo>
                  <a:lnTo>
                    <a:pt x="8755" y="449"/>
                  </a:lnTo>
                  <a:lnTo>
                    <a:pt x="8808" y="453"/>
                  </a:lnTo>
                  <a:lnTo>
                    <a:pt x="8860" y="458"/>
                  </a:lnTo>
                  <a:lnTo>
                    <a:pt x="8914" y="462"/>
                  </a:lnTo>
                  <a:lnTo>
                    <a:pt x="8968" y="466"/>
                  </a:lnTo>
                  <a:lnTo>
                    <a:pt x="9025" y="470"/>
                  </a:lnTo>
                  <a:lnTo>
                    <a:pt x="9083" y="474"/>
                  </a:lnTo>
                  <a:lnTo>
                    <a:pt x="9142" y="477"/>
                  </a:lnTo>
                  <a:lnTo>
                    <a:pt x="9204" y="479"/>
                  </a:lnTo>
                  <a:lnTo>
                    <a:pt x="9268" y="480"/>
                  </a:lnTo>
                  <a:lnTo>
                    <a:pt x="9337" y="481"/>
                  </a:lnTo>
                  <a:lnTo>
                    <a:pt x="9407" y="481"/>
                  </a:lnTo>
                  <a:lnTo>
                    <a:pt x="9495" y="482"/>
                  </a:lnTo>
                  <a:lnTo>
                    <a:pt x="9598" y="483"/>
                  </a:lnTo>
                  <a:lnTo>
                    <a:pt x="9715" y="486"/>
                  </a:lnTo>
                  <a:lnTo>
                    <a:pt x="9839" y="490"/>
                  </a:lnTo>
                  <a:lnTo>
                    <a:pt x="9971" y="497"/>
                  </a:lnTo>
                  <a:lnTo>
                    <a:pt x="10037" y="501"/>
                  </a:lnTo>
                  <a:lnTo>
                    <a:pt x="10105" y="505"/>
                  </a:lnTo>
                  <a:lnTo>
                    <a:pt x="10172" y="511"/>
                  </a:lnTo>
                  <a:lnTo>
                    <a:pt x="10240" y="517"/>
                  </a:lnTo>
                  <a:lnTo>
                    <a:pt x="10307" y="523"/>
                  </a:lnTo>
                  <a:lnTo>
                    <a:pt x="10372" y="532"/>
                  </a:lnTo>
                  <a:lnTo>
                    <a:pt x="10436" y="540"/>
                  </a:lnTo>
                  <a:lnTo>
                    <a:pt x="10499" y="549"/>
                  </a:lnTo>
                  <a:lnTo>
                    <a:pt x="10560" y="559"/>
                  </a:lnTo>
                  <a:lnTo>
                    <a:pt x="10618" y="570"/>
                  </a:lnTo>
                  <a:lnTo>
                    <a:pt x="10673" y="582"/>
                  </a:lnTo>
                  <a:lnTo>
                    <a:pt x="10725" y="595"/>
                  </a:lnTo>
                  <a:lnTo>
                    <a:pt x="10773" y="610"/>
                  </a:lnTo>
                  <a:lnTo>
                    <a:pt x="10817" y="625"/>
                  </a:lnTo>
                  <a:lnTo>
                    <a:pt x="10859" y="641"/>
                  </a:lnTo>
                  <a:lnTo>
                    <a:pt x="10894" y="659"/>
                  </a:lnTo>
                  <a:lnTo>
                    <a:pt x="10925" y="677"/>
                  </a:lnTo>
                  <a:lnTo>
                    <a:pt x="10950" y="698"/>
                  </a:lnTo>
                  <a:lnTo>
                    <a:pt x="10969" y="720"/>
                  </a:lnTo>
                  <a:lnTo>
                    <a:pt x="10983" y="742"/>
                  </a:lnTo>
                  <a:lnTo>
                    <a:pt x="10987" y="756"/>
                  </a:lnTo>
                  <a:lnTo>
                    <a:pt x="10990" y="779"/>
                  </a:lnTo>
                  <a:lnTo>
                    <a:pt x="10993" y="807"/>
                  </a:lnTo>
                  <a:lnTo>
                    <a:pt x="10995" y="842"/>
                  </a:lnTo>
                  <a:lnTo>
                    <a:pt x="10997" y="885"/>
                  </a:lnTo>
                  <a:lnTo>
                    <a:pt x="10999" y="932"/>
                  </a:lnTo>
                  <a:lnTo>
                    <a:pt x="10999" y="984"/>
                  </a:lnTo>
                  <a:lnTo>
                    <a:pt x="11000" y="1041"/>
                  </a:lnTo>
                  <a:lnTo>
                    <a:pt x="11000" y="1167"/>
                  </a:lnTo>
                  <a:lnTo>
                    <a:pt x="10998" y="1306"/>
                  </a:lnTo>
                  <a:lnTo>
                    <a:pt x="10995" y="1455"/>
                  </a:lnTo>
                  <a:lnTo>
                    <a:pt x="10991" y="1608"/>
                  </a:lnTo>
                  <a:lnTo>
                    <a:pt x="10987" y="1762"/>
                  </a:lnTo>
                  <a:lnTo>
                    <a:pt x="10982" y="1914"/>
                  </a:lnTo>
                  <a:lnTo>
                    <a:pt x="10977" y="2058"/>
                  </a:lnTo>
                  <a:lnTo>
                    <a:pt x="10972" y="2193"/>
                  </a:lnTo>
                  <a:lnTo>
                    <a:pt x="10967" y="2313"/>
                  </a:lnTo>
                  <a:lnTo>
                    <a:pt x="10963" y="2415"/>
                  </a:lnTo>
                  <a:lnTo>
                    <a:pt x="10959" y="2495"/>
                  </a:lnTo>
                  <a:lnTo>
                    <a:pt x="10956" y="2548"/>
                  </a:lnTo>
                  <a:lnTo>
                    <a:pt x="10861" y="5288"/>
                  </a:lnTo>
                  <a:lnTo>
                    <a:pt x="10862" y="5650"/>
                  </a:lnTo>
                  <a:lnTo>
                    <a:pt x="10863" y="6009"/>
                  </a:lnTo>
                  <a:lnTo>
                    <a:pt x="10866" y="6366"/>
                  </a:lnTo>
                  <a:lnTo>
                    <a:pt x="10869" y="6720"/>
                  </a:lnTo>
                  <a:lnTo>
                    <a:pt x="10872" y="7072"/>
                  </a:lnTo>
                  <a:lnTo>
                    <a:pt x="10876" y="7424"/>
                  </a:lnTo>
                  <a:lnTo>
                    <a:pt x="10881" y="7774"/>
                  </a:lnTo>
                  <a:lnTo>
                    <a:pt x="10885" y="8123"/>
                  </a:lnTo>
                  <a:lnTo>
                    <a:pt x="10890" y="8473"/>
                  </a:lnTo>
                  <a:lnTo>
                    <a:pt x="10894" y="8823"/>
                  </a:lnTo>
                  <a:lnTo>
                    <a:pt x="10898" y="9174"/>
                  </a:lnTo>
                  <a:lnTo>
                    <a:pt x="10902" y="9527"/>
                  </a:lnTo>
                  <a:lnTo>
                    <a:pt x="10905" y="9881"/>
                  </a:lnTo>
                  <a:lnTo>
                    <a:pt x="10907" y="10238"/>
                  </a:lnTo>
                  <a:lnTo>
                    <a:pt x="10908" y="10598"/>
                  </a:lnTo>
                  <a:lnTo>
                    <a:pt x="10909" y="10960"/>
                  </a:lnTo>
                  <a:lnTo>
                    <a:pt x="10909" y="11081"/>
                  </a:lnTo>
                  <a:lnTo>
                    <a:pt x="10910" y="11203"/>
                  </a:lnTo>
                  <a:lnTo>
                    <a:pt x="10912" y="11328"/>
                  </a:lnTo>
                  <a:lnTo>
                    <a:pt x="10915" y="11453"/>
                  </a:lnTo>
                  <a:lnTo>
                    <a:pt x="10922" y="11711"/>
                  </a:lnTo>
                  <a:lnTo>
                    <a:pt x="10931" y="11973"/>
                  </a:lnTo>
                  <a:lnTo>
                    <a:pt x="10941" y="12238"/>
                  </a:lnTo>
                  <a:lnTo>
                    <a:pt x="10952" y="12507"/>
                  </a:lnTo>
                  <a:lnTo>
                    <a:pt x="10963" y="12778"/>
                  </a:lnTo>
                  <a:lnTo>
                    <a:pt x="10973" y="13049"/>
                  </a:lnTo>
                  <a:lnTo>
                    <a:pt x="10981" y="13318"/>
                  </a:lnTo>
                  <a:lnTo>
                    <a:pt x="10988" y="13587"/>
                  </a:lnTo>
                  <a:lnTo>
                    <a:pt x="10990" y="13720"/>
                  </a:lnTo>
                  <a:lnTo>
                    <a:pt x="10992" y="13852"/>
                  </a:lnTo>
                  <a:lnTo>
                    <a:pt x="10992" y="13983"/>
                  </a:lnTo>
                  <a:lnTo>
                    <a:pt x="10992" y="14112"/>
                  </a:lnTo>
                  <a:lnTo>
                    <a:pt x="10991" y="14241"/>
                  </a:lnTo>
                  <a:lnTo>
                    <a:pt x="10989" y="14367"/>
                  </a:lnTo>
                  <a:lnTo>
                    <a:pt x="10986" y="14493"/>
                  </a:lnTo>
                  <a:lnTo>
                    <a:pt x="10981" y="14615"/>
                  </a:lnTo>
                  <a:lnTo>
                    <a:pt x="10975" y="14737"/>
                  </a:lnTo>
                  <a:lnTo>
                    <a:pt x="10968" y="14855"/>
                  </a:lnTo>
                  <a:lnTo>
                    <a:pt x="10959" y="14973"/>
                  </a:lnTo>
                  <a:lnTo>
                    <a:pt x="10949" y="15087"/>
                  </a:lnTo>
                  <a:lnTo>
                    <a:pt x="10941" y="15154"/>
                  </a:lnTo>
                  <a:lnTo>
                    <a:pt x="10931" y="15228"/>
                  </a:lnTo>
                  <a:lnTo>
                    <a:pt x="10918" y="15306"/>
                  </a:lnTo>
                  <a:lnTo>
                    <a:pt x="10904" y="15386"/>
                  </a:lnTo>
                  <a:lnTo>
                    <a:pt x="10888" y="15467"/>
                  </a:lnTo>
                  <a:lnTo>
                    <a:pt x="10870" y="15546"/>
                  </a:lnTo>
                  <a:lnTo>
                    <a:pt x="10861" y="15584"/>
                  </a:lnTo>
                  <a:lnTo>
                    <a:pt x="10852" y="15622"/>
                  </a:lnTo>
                  <a:lnTo>
                    <a:pt x="10841" y="15656"/>
                  </a:lnTo>
                  <a:lnTo>
                    <a:pt x="10832" y="15691"/>
                  </a:lnTo>
                  <a:lnTo>
                    <a:pt x="10812" y="15751"/>
                  </a:lnTo>
                  <a:lnTo>
                    <a:pt x="10791" y="15806"/>
                  </a:lnTo>
                  <a:lnTo>
                    <a:pt x="10768" y="15855"/>
                  </a:lnTo>
                  <a:lnTo>
                    <a:pt x="10744" y="15898"/>
                  </a:lnTo>
                  <a:lnTo>
                    <a:pt x="10718" y="15936"/>
                  </a:lnTo>
                  <a:lnTo>
                    <a:pt x="10691" y="15968"/>
                  </a:lnTo>
                  <a:lnTo>
                    <a:pt x="10662" y="15995"/>
                  </a:lnTo>
                  <a:lnTo>
                    <a:pt x="10631" y="16018"/>
                  </a:lnTo>
                  <a:lnTo>
                    <a:pt x="10599" y="16035"/>
                  </a:lnTo>
                  <a:lnTo>
                    <a:pt x="10565" y="16048"/>
                  </a:lnTo>
                  <a:lnTo>
                    <a:pt x="10527" y="16056"/>
                  </a:lnTo>
                  <a:lnTo>
                    <a:pt x="10489" y="16060"/>
                  </a:lnTo>
                  <a:lnTo>
                    <a:pt x="10449" y="16059"/>
                  </a:lnTo>
                  <a:lnTo>
                    <a:pt x="10407" y="16055"/>
                  </a:lnTo>
                  <a:lnTo>
                    <a:pt x="10363" y="16047"/>
                  </a:lnTo>
                  <a:lnTo>
                    <a:pt x="10317" y="16035"/>
                  </a:lnTo>
                  <a:lnTo>
                    <a:pt x="10268" y="16020"/>
                  </a:lnTo>
                  <a:lnTo>
                    <a:pt x="10217" y="16001"/>
                  </a:lnTo>
                  <a:lnTo>
                    <a:pt x="10164" y="15979"/>
                  </a:lnTo>
                  <a:lnTo>
                    <a:pt x="10108" y="15954"/>
                  </a:lnTo>
                  <a:lnTo>
                    <a:pt x="10050" y="15926"/>
                  </a:lnTo>
                  <a:lnTo>
                    <a:pt x="9990" y="15895"/>
                  </a:lnTo>
                  <a:lnTo>
                    <a:pt x="9927" y="15863"/>
                  </a:lnTo>
                  <a:lnTo>
                    <a:pt x="9862" y="15827"/>
                  </a:lnTo>
                  <a:lnTo>
                    <a:pt x="9723" y="15749"/>
                  </a:lnTo>
                  <a:lnTo>
                    <a:pt x="9574" y="15665"/>
                  </a:lnTo>
                  <a:lnTo>
                    <a:pt x="9414" y="15574"/>
                  </a:lnTo>
                  <a:lnTo>
                    <a:pt x="9241" y="15479"/>
                  </a:lnTo>
                  <a:lnTo>
                    <a:pt x="8034" y="14822"/>
                  </a:lnTo>
                  <a:lnTo>
                    <a:pt x="7958" y="14784"/>
                  </a:lnTo>
                  <a:lnTo>
                    <a:pt x="7882" y="14743"/>
                  </a:lnTo>
                  <a:lnTo>
                    <a:pt x="7807" y="14703"/>
                  </a:lnTo>
                  <a:lnTo>
                    <a:pt x="7731" y="14660"/>
                  </a:lnTo>
                  <a:lnTo>
                    <a:pt x="7657" y="14617"/>
                  </a:lnTo>
                  <a:lnTo>
                    <a:pt x="7584" y="14574"/>
                  </a:lnTo>
                  <a:lnTo>
                    <a:pt x="7511" y="14530"/>
                  </a:lnTo>
                  <a:lnTo>
                    <a:pt x="7437" y="14486"/>
                  </a:lnTo>
                  <a:lnTo>
                    <a:pt x="7364" y="14441"/>
                  </a:lnTo>
                  <a:lnTo>
                    <a:pt x="7292" y="14397"/>
                  </a:lnTo>
                  <a:lnTo>
                    <a:pt x="7220" y="14352"/>
                  </a:lnTo>
                  <a:lnTo>
                    <a:pt x="7148" y="14308"/>
                  </a:lnTo>
                  <a:lnTo>
                    <a:pt x="7076" y="14262"/>
                  </a:lnTo>
                  <a:lnTo>
                    <a:pt x="7005" y="14218"/>
                  </a:lnTo>
                  <a:lnTo>
                    <a:pt x="6934" y="14174"/>
                  </a:lnTo>
                  <a:lnTo>
                    <a:pt x="6862" y="14130"/>
                  </a:lnTo>
                  <a:lnTo>
                    <a:pt x="6797" y="14091"/>
                  </a:lnTo>
                  <a:lnTo>
                    <a:pt x="6729" y="14051"/>
                  </a:lnTo>
                  <a:lnTo>
                    <a:pt x="6656" y="14011"/>
                  </a:lnTo>
                  <a:lnTo>
                    <a:pt x="6581" y="13969"/>
                  </a:lnTo>
                  <a:lnTo>
                    <a:pt x="6540" y="13949"/>
                  </a:lnTo>
                  <a:lnTo>
                    <a:pt x="6500" y="13929"/>
                  </a:lnTo>
                  <a:lnTo>
                    <a:pt x="6460" y="13910"/>
                  </a:lnTo>
                  <a:lnTo>
                    <a:pt x="6418" y="13889"/>
                  </a:lnTo>
                  <a:lnTo>
                    <a:pt x="6376" y="13870"/>
                  </a:lnTo>
                  <a:lnTo>
                    <a:pt x="6333" y="13851"/>
                  </a:lnTo>
                  <a:lnTo>
                    <a:pt x="6289" y="13833"/>
                  </a:lnTo>
                  <a:lnTo>
                    <a:pt x="6244" y="13816"/>
                  </a:lnTo>
                  <a:lnTo>
                    <a:pt x="6199" y="13797"/>
                  </a:lnTo>
                  <a:lnTo>
                    <a:pt x="6154" y="13781"/>
                  </a:lnTo>
                  <a:lnTo>
                    <a:pt x="6108" y="13765"/>
                  </a:lnTo>
                  <a:lnTo>
                    <a:pt x="6062" y="13750"/>
                  </a:lnTo>
                  <a:lnTo>
                    <a:pt x="6015" y="13736"/>
                  </a:lnTo>
                  <a:lnTo>
                    <a:pt x="5968" y="13722"/>
                  </a:lnTo>
                  <a:lnTo>
                    <a:pt x="5920" y="13709"/>
                  </a:lnTo>
                  <a:lnTo>
                    <a:pt x="5872" y="13698"/>
                  </a:lnTo>
                  <a:lnTo>
                    <a:pt x="5824" y="13688"/>
                  </a:lnTo>
                  <a:lnTo>
                    <a:pt x="5775" y="13679"/>
                  </a:lnTo>
                  <a:lnTo>
                    <a:pt x="5726" y="13671"/>
                  </a:lnTo>
                  <a:lnTo>
                    <a:pt x="5677" y="13665"/>
                  </a:lnTo>
                  <a:lnTo>
                    <a:pt x="5627" y="13660"/>
                  </a:lnTo>
                  <a:lnTo>
                    <a:pt x="5577" y="13656"/>
                  </a:lnTo>
                  <a:lnTo>
                    <a:pt x="5528" y="13653"/>
                  </a:lnTo>
                  <a:lnTo>
                    <a:pt x="5478" y="13653"/>
                  </a:lnTo>
                  <a:lnTo>
                    <a:pt x="5387" y="13656"/>
                  </a:lnTo>
                  <a:lnTo>
                    <a:pt x="5289" y="13668"/>
                  </a:lnTo>
                  <a:lnTo>
                    <a:pt x="5187" y="13686"/>
                  </a:lnTo>
                  <a:lnTo>
                    <a:pt x="5080" y="13710"/>
                  </a:lnTo>
                  <a:lnTo>
                    <a:pt x="4968" y="13742"/>
                  </a:lnTo>
                  <a:lnTo>
                    <a:pt x="4852" y="13779"/>
                  </a:lnTo>
                  <a:lnTo>
                    <a:pt x="4733" y="13823"/>
                  </a:lnTo>
                  <a:lnTo>
                    <a:pt x="4611" y="13870"/>
                  </a:lnTo>
                  <a:lnTo>
                    <a:pt x="4486" y="13923"/>
                  </a:lnTo>
                  <a:lnTo>
                    <a:pt x="4358" y="13980"/>
                  </a:lnTo>
                  <a:lnTo>
                    <a:pt x="4229" y="14041"/>
                  </a:lnTo>
                  <a:lnTo>
                    <a:pt x="4098" y="14106"/>
                  </a:lnTo>
                  <a:lnTo>
                    <a:pt x="3966" y="14174"/>
                  </a:lnTo>
                  <a:lnTo>
                    <a:pt x="3833" y="14245"/>
                  </a:lnTo>
                  <a:lnTo>
                    <a:pt x="3700" y="14319"/>
                  </a:lnTo>
                  <a:lnTo>
                    <a:pt x="3567" y="14394"/>
                  </a:lnTo>
                  <a:lnTo>
                    <a:pt x="3434" y="14472"/>
                  </a:lnTo>
                  <a:lnTo>
                    <a:pt x="3302" y="14551"/>
                  </a:lnTo>
                  <a:lnTo>
                    <a:pt x="3171" y="14630"/>
                  </a:lnTo>
                  <a:lnTo>
                    <a:pt x="3042" y="14711"/>
                  </a:lnTo>
                  <a:lnTo>
                    <a:pt x="2916" y="14791"/>
                  </a:lnTo>
                  <a:lnTo>
                    <a:pt x="2791" y="14871"/>
                  </a:lnTo>
                  <a:lnTo>
                    <a:pt x="2670" y="14951"/>
                  </a:lnTo>
                  <a:lnTo>
                    <a:pt x="2551" y="15030"/>
                  </a:lnTo>
                  <a:lnTo>
                    <a:pt x="2436" y="15108"/>
                  </a:lnTo>
                  <a:lnTo>
                    <a:pt x="2326" y="15183"/>
                  </a:lnTo>
                  <a:lnTo>
                    <a:pt x="2219" y="15257"/>
                  </a:lnTo>
                  <a:lnTo>
                    <a:pt x="2118" y="15328"/>
                  </a:lnTo>
                  <a:lnTo>
                    <a:pt x="2023" y="15397"/>
                  </a:lnTo>
                  <a:lnTo>
                    <a:pt x="1932" y="15463"/>
                  </a:lnTo>
                  <a:lnTo>
                    <a:pt x="1848" y="15525"/>
                  </a:lnTo>
                  <a:lnTo>
                    <a:pt x="1770" y="15582"/>
                  </a:lnTo>
                  <a:lnTo>
                    <a:pt x="1673" y="15653"/>
                  </a:lnTo>
                  <a:lnTo>
                    <a:pt x="1581" y="15720"/>
                  </a:lnTo>
                  <a:lnTo>
                    <a:pt x="1493" y="15782"/>
                  </a:lnTo>
                  <a:lnTo>
                    <a:pt x="1409" y="15839"/>
                  </a:lnTo>
                  <a:lnTo>
                    <a:pt x="1328" y="15891"/>
                  </a:lnTo>
                  <a:lnTo>
                    <a:pt x="1252" y="15940"/>
                  </a:lnTo>
                  <a:lnTo>
                    <a:pt x="1179" y="15983"/>
                  </a:lnTo>
                  <a:lnTo>
                    <a:pt x="1110" y="16024"/>
                  </a:lnTo>
                  <a:lnTo>
                    <a:pt x="1043" y="16059"/>
                  </a:lnTo>
                  <a:lnTo>
                    <a:pt x="981" y="16091"/>
                  </a:lnTo>
                  <a:lnTo>
                    <a:pt x="951" y="16105"/>
                  </a:lnTo>
                  <a:lnTo>
                    <a:pt x="922" y="16118"/>
                  </a:lnTo>
                  <a:lnTo>
                    <a:pt x="893" y="16130"/>
                  </a:lnTo>
                  <a:lnTo>
                    <a:pt x="866" y="16141"/>
                  </a:lnTo>
                  <a:lnTo>
                    <a:pt x="839" y="16152"/>
                  </a:lnTo>
                  <a:lnTo>
                    <a:pt x="813" y="16162"/>
                  </a:lnTo>
                  <a:lnTo>
                    <a:pt x="788" y="16171"/>
                  </a:lnTo>
                  <a:lnTo>
                    <a:pt x="763" y="16178"/>
                  </a:lnTo>
                  <a:lnTo>
                    <a:pt x="739" y="16185"/>
                  </a:lnTo>
                  <a:lnTo>
                    <a:pt x="716" y="16191"/>
                  </a:lnTo>
                  <a:lnTo>
                    <a:pt x="694" y="16196"/>
                  </a:lnTo>
                  <a:lnTo>
                    <a:pt x="673" y="162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3"/>
            <p:cNvSpPr>
              <a:spLocks noEditPoints="1"/>
            </p:cNvSpPr>
            <p:nvPr userDrawn="1"/>
          </p:nvSpPr>
          <p:spPr bwMode="auto">
            <a:xfrm>
              <a:off x="5991225" y="3057525"/>
              <a:ext cx="290513" cy="622300"/>
            </a:xfrm>
            <a:custGeom>
              <a:avLst/>
              <a:gdLst>
                <a:gd name="T0" fmla="*/ 1810 w 4573"/>
                <a:gd name="T1" fmla="*/ 8815 h 9810"/>
                <a:gd name="T2" fmla="*/ 2763 w 4573"/>
                <a:gd name="T3" fmla="*/ 9535 h 9810"/>
                <a:gd name="T4" fmla="*/ 1569 w 4573"/>
                <a:gd name="T5" fmla="*/ 8541 h 9810"/>
                <a:gd name="T6" fmla="*/ 2739 w 4573"/>
                <a:gd name="T7" fmla="*/ 8875 h 9810"/>
                <a:gd name="T8" fmla="*/ 2812 w 4573"/>
                <a:gd name="T9" fmla="*/ 8493 h 9810"/>
                <a:gd name="T10" fmla="*/ 1624 w 4573"/>
                <a:gd name="T11" fmla="*/ 8440 h 9810"/>
                <a:gd name="T12" fmla="*/ 1849 w 4573"/>
                <a:gd name="T13" fmla="*/ 8749 h 9810"/>
                <a:gd name="T14" fmla="*/ 3955 w 4573"/>
                <a:gd name="T15" fmla="*/ 8717 h 9810"/>
                <a:gd name="T16" fmla="*/ 1726 w 4573"/>
                <a:gd name="T17" fmla="*/ 8179 h 9810"/>
                <a:gd name="T18" fmla="*/ 3505 w 4573"/>
                <a:gd name="T19" fmla="*/ 8760 h 9810"/>
                <a:gd name="T20" fmla="*/ 910 w 4573"/>
                <a:gd name="T21" fmla="*/ 8962 h 9810"/>
                <a:gd name="T22" fmla="*/ 1088 w 4573"/>
                <a:gd name="T23" fmla="*/ 8716 h 9810"/>
                <a:gd name="T24" fmla="*/ 2667 w 4573"/>
                <a:gd name="T25" fmla="*/ 8008 h 9810"/>
                <a:gd name="T26" fmla="*/ 2227 w 4573"/>
                <a:gd name="T27" fmla="*/ 7988 h 9810"/>
                <a:gd name="T28" fmla="*/ 777 w 4573"/>
                <a:gd name="T29" fmla="*/ 7810 h 9810"/>
                <a:gd name="T30" fmla="*/ 581 w 4573"/>
                <a:gd name="T31" fmla="*/ 8416 h 9810"/>
                <a:gd name="T32" fmla="*/ 574 w 4573"/>
                <a:gd name="T33" fmla="*/ 6928 h 9810"/>
                <a:gd name="T34" fmla="*/ 1495 w 4573"/>
                <a:gd name="T35" fmla="*/ 6595 h 9810"/>
                <a:gd name="T36" fmla="*/ 571 w 4573"/>
                <a:gd name="T37" fmla="*/ 6507 h 9810"/>
                <a:gd name="T38" fmla="*/ 714 w 4573"/>
                <a:gd name="T39" fmla="*/ 6218 h 9810"/>
                <a:gd name="T40" fmla="*/ 1349 w 4573"/>
                <a:gd name="T41" fmla="*/ 5517 h 9810"/>
                <a:gd name="T42" fmla="*/ 595 w 4573"/>
                <a:gd name="T43" fmla="*/ 5667 h 9810"/>
                <a:gd name="T44" fmla="*/ 355 w 4573"/>
                <a:gd name="T45" fmla="*/ 4888 h 9810"/>
                <a:gd name="T46" fmla="*/ 2613 w 4573"/>
                <a:gd name="T47" fmla="*/ 5396 h 9810"/>
                <a:gd name="T48" fmla="*/ 597 w 4573"/>
                <a:gd name="T49" fmla="*/ 5061 h 9810"/>
                <a:gd name="T50" fmla="*/ 3048 w 4573"/>
                <a:gd name="T51" fmla="*/ 5017 h 9810"/>
                <a:gd name="T52" fmla="*/ 3048 w 4573"/>
                <a:gd name="T53" fmla="*/ 5017 h 9810"/>
                <a:gd name="T54" fmla="*/ 3159 w 4573"/>
                <a:gd name="T55" fmla="*/ 4793 h 9810"/>
                <a:gd name="T56" fmla="*/ 923 w 4573"/>
                <a:gd name="T57" fmla="*/ 4518 h 9810"/>
                <a:gd name="T58" fmla="*/ 822 w 4573"/>
                <a:gd name="T59" fmla="*/ 4581 h 9810"/>
                <a:gd name="T60" fmla="*/ 2347 w 4573"/>
                <a:gd name="T61" fmla="*/ 4337 h 9810"/>
                <a:gd name="T62" fmla="*/ 3287 w 4573"/>
                <a:gd name="T63" fmla="*/ 4604 h 9810"/>
                <a:gd name="T64" fmla="*/ 3617 w 4573"/>
                <a:gd name="T65" fmla="*/ 4227 h 9810"/>
                <a:gd name="T66" fmla="*/ 577 w 4573"/>
                <a:gd name="T67" fmla="*/ 3642 h 9810"/>
                <a:gd name="T68" fmla="*/ 542 w 4573"/>
                <a:gd name="T69" fmla="*/ 4033 h 9810"/>
                <a:gd name="T70" fmla="*/ 2103 w 4573"/>
                <a:gd name="T71" fmla="*/ 4216 h 9810"/>
                <a:gd name="T72" fmla="*/ 2658 w 4573"/>
                <a:gd name="T73" fmla="*/ 4389 h 9810"/>
                <a:gd name="T74" fmla="*/ 2573 w 4573"/>
                <a:gd name="T75" fmla="*/ 4760 h 9810"/>
                <a:gd name="T76" fmla="*/ 761 w 4573"/>
                <a:gd name="T77" fmla="*/ 4343 h 9810"/>
                <a:gd name="T78" fmla="*/ 338 w 4573"/>
                <a:gd name="T79" fmla="*/ 2235 h 9810"/>
                <a:gd name="T80" fmla="*/ 426 w 4573"/>
                <a:gd name="T81" fmla="*/ 3673 h 9810"/>
                <a:gd name="T82" fmla="*/ 1381 w 4573"/>
                <a:gd name="T83" fmla="*/ 1892 h 9810"/>
                <a:gd name="T84" fmla="*/ 565 w 4573"/>
                <a:gd name="T85" fmla="*/ 2227 h 9810"/>
                <a:gd name="T86" fmla="*/ 1565 w 4573"/>
                <a:gd name="T87" fmla="*/ 1783 h 9810"/>
                <a:gd name="T88" fmla="*/ 1524 w 4573"/>
                <a:gd name="T89" fmla="*/ 3171 h 9810"/>
                <a:gd name="T90" fmla="*/ 1148 w 4573"/>
                <a:gd name="T91" fmla="*/ 975 h 9810"/>
                <a:gd name="T92" fmla="*/ 1620 w 4573"/>
                <a:gd name="T93" fmla="*/ 872 h 9810"/>
                <a:gd name="T94" fmla="*/ 478 w 4573"/>
                <a:gd name="T95" fmla="*/ 871 h 9810"/>
                <a:gd name="T96" fmla="*/ 1333 w 4573"/>
                <a:gd name="T97" fmla="*/ 258 h 9810"/>
                <a:gd name="T98" fmla="*/ 86 w 4573"/>
                <a:gd name="T99" fmla="*/ 7180 h 9810"/>
                <a:gd name="T100" fmla="*/ 1289 w 4573"/>
                <a:gd name="T101" fmla="*/ 9425 h 9810"/>
                <a:gd name="T102" fmla="*/ 2135 w 4573"/>
                <a:gd name="T103" fmla="*/ 9752 h 9810"/>
                <a:gd name="T104" fmla="*/ 3930 w 4573"/>
                <a:gd name="T105" fmla="*/ 9540 h 9810"/>
                <a:gd name="T106" fmla="*/ 4519 w 4573"/>
                <a:gd name="T107" fmla="*/ 7893 h 9810"/>
                <a:gd name="T108" fmla="*/ 3702 w 4573"/>
                <a:gd name="T109" fmla="*/ 7606 h 9810"/>
                <a:gd name="T110" fmla="*/ 2438 w 4573"/>
                <a:gd name="T111" fmla="*/ 7669 h 9810"/>
                <a:gd name="T112" fmla="*/ 2139 w 4573"/>
                <a:gd name="T113" fmla="*/ 7083 h 9810"/>
                <a:gd name="T114" fmla="*/ 1796 w 4573"/>
                <a:gd name="T115" fmla="*/ 6839 h 9810"/>
                <a:gd name="T116" fmla="*/ 2653 w 4573"/>
                <a:gd name="T117" fmla="*/ 5621 h 9810"/>
                <a:gd name="T118" fmla="*/ 3862 w 4573"/>
                <a:gd name="T119" fmla="*/ 4173 h 9810"/>
                <a:gd name="T120" fmla="*/ 1779 w 4573"/>
                <a:gd name="T121" fmla="*/ 3375 h 9810"/>
                <a:gd name="T122" fmla="*/ 832 w 4573"/>
                <a:gd name="T123" fmla="*/ 30 h 9810"/>
                <a:gd name="T124" fmla="*/ 46 w 4573"/>
                <a:gd name="T125" fmla="*/ 2303 h 9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73" h="9810">
                  <a:moveTo>
                    <a:pt x="1524" y="8815"/>
                  </a:moveTo>
                  <a:lnTo>
                    <a:pt x="1524" y="9151"/>
                  </a:lnTo>
                  <a:lnTo>
                    <a:pt x="1714" y="9151"/>
                  </a:lnTo>
                  <a:lnTo>
                    <a:pt x="1703" y="9172"/>
                  </a:lnTo>
                  <a:lnTo>
                    <a:pt x="1694" y="9188"/>
                  </a:lnTo>
                  <a:lnTo>
                    <a:pt x="1689" y="9201"/>
                  </a:lnTo>
                  <a:lnTo>
                    <a:pt x="1685" y="9213"/>
                  </a:lnTo>
                  <a:lnTo>
                    <a:pt x="1682" y="9227"/>
                  </a:lnTo>
                  <a:lnTo>
                    <a:pt x="1678" y="9243"/>
                  </a:lnTo>
                  <a:lnTo>
                    <a:pt x="1673" y="9265"/>
                  </a:lnTo>
                  <a:lnTo>
                    <a:pt x="1667" y="9295"/>
                  </a:lnTo>
                  <a:lnTo>
                    <a:pt x="1636" y="9292"/>
                  </a:lnTo>
                  <a:lnTo>
                    <a:pt x="1607" y="9288"/>
                  </a:lnTo>
                  <a:lnTo>
                    <a:pt x="1581" y="9284"/>
                  </a:lnTo>
                  <a:lnTo>
                    <a:pt x="1556" y="9279"/>
                  </a:lnTo>
                  <a:lnTo>
                    <a:pt x="1533" y="9274"/>
                  </a:lnTo>
                  <a:lnTo>
                    <a:pt x="1511" y="9268"/>
                  </a:lnTo>
                  <a:lnTo>
                    <a:pt x="1490" y="9262"/>
                  </a:lnTo>
                  <a:lnTo>
                    <a:pt x="1469" y="9255"/>
                  </a:lnTo>
                  <a:lnTo>
                    <a:pt x="1428" y="9242"/>
                  </a:lnTo>
                  <a:lnTo>
                    <a:pt x="1386" y="9228"/>
                  </a:lnTo>
                  <a:lnTo>
                    <a:pt x="1363" y="9220"/>
                  </a:lnTo>
                  <a:lnTo>
                    <a:pt x="1339" y="9212"/>
                  </a:lnTo>
                  <a:lnTo>
                    <a:pt x="1313" y="9205"/>
                  </a:lnTo>
                  <a:lnTo>
                    <a:pt x="1286" y="9199"/>
                  </a:lnTo>
                  <a:lnTo>
                    <a:pt x="1458" y="8941"/>
                  </a:lnTo>
                  <a:lnTo>
                    <a:pt x="1465" y="8927"/>
                  </a:lnTo>
                  <a:lnTo>
                    <a:pt x="1474" y="8908"/>
                  </a:lnTo>
                  <a:lnTo>
                    <a:pt x="1483" y="8889"/>
                  </a:lnTo>
                  <a:lnTo>
                    <a:pt x="1490" y="8876"/>
                  </a:lnTo>
                  <a:lnTo>
                    <a:pt x="1524" y="8815"/>
                  </a:lnTo>
                  <a:close/>
                  <a:moveTo>
                    <a:pt x="1191" y="9103"/>
                  </a:moveTo>
                  <a:lnTo>
                    <a:pt x="1191" y="9103"/>
                  </a:lnTo>
                  <a:lnTo>
                    <a:pt x="1191" y="9103"/>
                  </a:lnTo>
                  <a:close/>
                  <a:moveTo>
                    <a:pt x="1714" y="9007"/>
                  </a:moveTo>
                  <a:lnTo>
                    <a:pt x="1728" y="9021"/>
                  </a:lnTo>
                  <a:lnTo>
                    <a:pt x="1725" y="9019"/>
                  </a:lnTo>
                  <a:lnTo>
                    <a:pt x="1719" y="9015"/>
                  </a:lnTo>
                  <a:lnTo>
                    <a:pt x="1716" y="9013"/>
                  </a:lnTo>
                  <a:lnTo>
                    <a:pt x="1714" y="9011"/>
                  </a:lnTo>
                  <a:lnTo>
                    <a:pt x="1713" y="9009"/>
                  </a:lnTo>
                  <a:lnTo>
                    <a:pt x="1714" y="9007"/>
                  </a:lnTo>
                  <a:close/>
                  <a:moveTo>
                    <a:pt x="1810" y="8815"/>
                  </a:moveTo>
                  <a:lnTo>
                    <a:pt x="1783" y="8918"/>
                  </a:lnTo>
                  <a:lnTo>
                    <a:pt x="1810" y="8815"/>
                  </a:lnTo>
                  <a:close/>
                  <a:moveTo>
                    <a:pt x="1524" y="8718"/>
                  </a:moveTo>
                  <a:lnTo>
                    <a:pt x="1525" y="8698"/>
                  </a:lnTo>
                  <a:lnTo>
                    <a:pt x="1527" y="8683"/>
                  </a:lnTo>
                  <a:lnTo>
                    <a:pt x="1529" y="8677"/>
                  </a:lnTo>
                  <a:lnTo>
                    <a:pt x="1531" y="8672"/>
                  </a:lnTo>
                  <a:lnTo>
                    <a:pt x="1533" y="8668"/>
                  </a:lnTo>
                  <a:lnTo>
                    <a:pt x="1535" y="8666"/>
                  </a:lnTo>
                  <a:lnTo>
                    <a:pt x="1538" y="8664"/>
                  </a:lnTo>
                  <a:lnTo>
                    <a:pt x="1540" y="8663"/>
                  </a:lnTo>
                  <a:lnTo>
                    <a:pt x="1543" y="8662"/>
                  </a:lnTo>
                  <a:lnTo>
                    <a:pt x="1545" y="8663"/>
                  </a:lnTo>
                  <a:lnTo>
                    <a:pt x="1551" y="8665"/>
                  </a:lnTo>
                  <a:lnTo>
                    <a:pt x="1556" y="8670"/>
                  </a:lnTo>
                  <a:lnTo>
                    <a:pt x="1560" y="8676"/>
                  </a:lnTo>
                  <a:lnTo>
                    <a:pt x="1564" y="8683"/>
                  </a:lnTo>
                  <a:lnTo>
                    <a:pt x="1567" y="8690"/>
                  </a:lnTo>
                  <a:lnTo>
                    <a:pt x="1568" y="8698"/>
                  </a:lnTo>
                  <a:lnTo>
                    <a:pt x="1568" y="8701"/>
                  </a:lnTo>
                  <a:lnTo>
                    <a:pt x="1567" y="8705"/>
                  </a:lnTo>
                  <a:lnTo>
                    <a:pt x="1566" y="8708"/>
                  </a:lnTo>
                  <a:lnTo>
                    <a:pt x="1565" y="8711"/>
                  </a:lnTo>
                  <a:lnTo>
                    <a:pt x="1562" y="8713"/>
                  </a:lnTo>
                  <a:lnTo>
                    <a:pt x="1560" y="8715"/>
                  </a:lnTo>
                  <a:lnTo>
                    <a:pt x="1556" y="8717"/>
                  </a:lnTo>
                  <a:lnTo>
                    <a:pt x="1552" y="8718"/>
                  </a:lnTo>
                  <a:lnTo>
                    <a:pt x="1551" y="8723"/>
                  </a:lnTo>
                  <a:lnTo>
                    <a:pt x="1548" y="8738"/>
                  </a:lnTo>
                  <a:lnTo>
                    <a:pt x="1543" y="8754"/>
                  </a:lnTo>
                  <a:lnTo>
                    <a:pt x="1538" y="8769"/>
                  </a:lnTo>
                  <a:lnTo>
                    <a:pt x="1535" y="8774"/>
                  </a:lnTo>
                  <a:lnTo>
                    <a:pt x="1533" y="8777"/>
                  </a:lnTo>
                  <a:lnTo>
                    <a:pt x="1532" y="8778"/>
                  </a:lnTo>
                  <a:lnTo>
                    <a:pt x="1531" y="8778"/>
                  </a:lnTo>
                  <a:lnTo>
                    <a:pt x="1529" y="8777"/>
                  </a:lnTo>
                  <a:lnTo>
                    <a:pt x="1528" y="8775"/>
                  </a:lnTo>
                  <a:lnTo>
                    <a:pt x="1527" y="8768"/>
                  </a:lnTo>
                  <a:lnTo>
                    <a:pt x="1525" y="8757"/>
                  </a:lnTo>
                  <a:lnTo>
                    <a:pt x="1524" y="8741"/>
                  </a:lnTo>
                  <a:lnTo>
                    <a:pt x="1524" y="8718"/>
                  </a:lnTo>
                  <a:close/>
                  <a:moveTo>
                    <a:pt x="3048" y="9535"/>
                  </a:moveTo>
                  <a:lnTo>
                    <a:pt x="2763" y="9535"/>
                  </a:lnTo>
                  <a:lnTo>
                    <a:pt x="3102" y="8725"/>
                  </a:lnTo>
                  <a:lnTo>
                    <a:pt x="3116" y="8688"/>
                  </a:lnTo>
                  <a:lnTo>
                    <a:pt x="3125" y="8662"/>
                  </a:lnTo>
                  <a:lnTo>
                    <a:pt x="3136" y="8633"/>
                  </a:lnTo>
                  <a:lnTo>
                    <a:pt x="3156" y="8587"/>
                  </a:lnTo>
                  <a:lnTo>
                    <a:pt x="3163" y="8573"/>
                  </a:lnTo>
                  <a:lnTo>
                    <a:pt x="3171" y="8554"/>
                  </a:lnTo>
                  <a:lnTo>
                    <a:pt x="3180" y="8535"/>
                  </a:lnTo>
                  <a:lnTo>
                    <a:pt x="3187" y="8522"/>
                  </a:lnTo>
                  <a:lnTo>
                    <a:pt x="3191" y="8514"/>
                  </a:lnTo>
                  <a:lnTo>
                    <a:pt x="3195" y="8506"/>
                  </a:lnTo>
                  <a:lnTo>
                    <a:pt x="3200" y="8498"/>
                  </a:lnTo>
                  <a:lnTo>
                    <a:pt x="3203" y="8491"/>
                  </a:lnTo>
                  <a:lnTo>
                    <a:pt x="3238" y="8430"/>
                  </a:lnTo>
                  <a:lnTo>
                    <a:pt x="3237" y="8464"/>
                  </a:lnTo>
                  <a:lnTo>
                    <a:pt x="3234" y="8499"/>
                  </a:lnTo>
                  <a:lnTo>
                    <a:pt x="3231" y="8534"/>
                  </a:lnTo>
                  <a:lnTo>
                    <a:pt x="3227" y="8568"/>
                  </a:lnTo>
                  <a:lnTo>
                    <a:pt x="3221" y="8603"/>
                  </a:lnTo>
                  <a:lnTo>
                    <a:pt x="3216" y="8637"/>
                  </a:lnTo>
                  <a:lnTo>
                    <a:pt x="3209" y="8671"/>
                  </a:lnTo>
                  <a:lnTo>
                    <a:pt x="3203" y="8705"/>
                  </a:lnTo>
                  <a:lnTo>
                    <a:pt x="3189" y="8772"/>
                  </a:lnTo>
                  <a:lnTo>
                    <a:pt x="3175" y="8838"/>
                  </a:lnTo>
                  <a:lnTo>
                    <a:pt x="3161" y="8903"/>
                  </a:lnTo>
                  <a:lnTo>
                    <a:pt x="3150" y="8965"/>
                  </a:lnTo>
                  <a:lnTo>
                    <a:pt x="3143" y="9006"/>
                  </a:lnTo>
                  <a:lnTo>
                    <a:pt x="3136" y="9044"/>
                  </a:lnTo>
                  <a:lnTo>
                    <a:pt x="3128" y="9082"/>
                  </a:lnTo>
                  <a:lnTo>
                    <a:pt x="3120" y="9118"/>
                  </a:lnTo>
                  <a:lnTo>
                    <a:pt x="3103" y="9188"/>
                  </a:lnTo>
                  <a:lnTo>
                    <a:pt x="3087" y="9255"/>
                  </a:lnTo>
                  <a:lnTo>
                    <a:pt x="3080" y="9289"/>
                  </a:lnTo>
                  <a:lnTo>
                    <a:pt x="3073" y="9323"/>
                  </a:lnTo>
                  <a:lnTo>
                    <a:pt x="3067" y="9356"/>
                  </a:lnTo>
                  <a:lnTo>
                    <a:pt x="3061" y="9391"/>
                  </a:lnTo>
                  <a:lnTo>
                    <a:pt x="3056" y="9425"/>
                  </a:lnTo>
                  <a:lnTo>
                    <a:pt x="3053" y="9460"/>
                  </a:lnTo>
                  <a:lnTo>
                    <a:pt x="3050" y="9497"/>
                  </a:lnTo>
                  <a:lnTo>
                    <a:pt x="3048" y="9535"/>
                  </a:lnTo>
                  <a:close/>
                  <a:moveTo>
                    <a:pt x="1572" y="8574"/>
                  </a:moveTo>
                  <a:lnTo>
                    <a:pt x="1569" y="8557"/>
                  </a:lnTo>
                  <a:lnTo>
                    <a:pt x="1569" y="8541"/>
                  </a:lnTo>
                  <a:lnTo>
                    <a:pt x="1571" y="8525"/>
                  </a:lnTo>
                  <a:lnTo>
                    <a:pt x="1573" y="8511"/>
                  </a:lnTo>
                  <a:lnTo>
                    <a:pt x="1577" y="8499"/>
                  </a:lnTo>
                  <a:lnTo>
                    <a:pt x="1581" y="8487"/>
                  </a:lnTo>
                  <a:lnTo>
                    <a:pt x="1586" y="8478"/>
                  </a:lnTo>
                  <a:lnTo>
                    <a:pt x="1591" y="8472"/>
                  </a:lnTo>
                  <a:lnTo>
                    <a:pt x="1594" y="8470"/>
                  </a:lnTo>
                  <a:lnTo>
                    <a:pt x="1596" y="8468"/>
                  </a:lnTo>
                  <a:lnTo>
                    <a:pt x="1599" y="8467"/>
                  </a:lnTo>
                  <a:lnTo>
                    <a:pt x="1601" y="8467"/>
                  </a:lnTo>
                  <a:lnTo>
                    <a:pt x="1603" y="8468"/>
                  </a:lnTo>
                  <a:lnTo>
                    <a:pt x="1604" y="8470"/>
                  </a:lnTo>
                  <a:lnTo>
                    <a:pt x="1606" y="8472"/>
                  </a:lnTo>
                  <a:lnTo>
                    <a:pt x="1607" y="8476"/>
                  </a:lnTo>
                  <a:lnTo>
                    <a:pt x="1608" y="8486"/>
                  </a:lnTo>
                  <a:lnTo>
                    <a:pt x="1608" y="8501"/>
                  </a:lnTo>
                  <a:lnTo>
                    <a:pt x="1606" y="8520"/>
                  </a:lnTo>
                  <a:lnTo>
                    <a:pt x="1602" y="8543"/>
                  </a:lnTo>
                  <a:lnTo>
                    <a:pt x="1601" y="8552"/>
                  </a:lnTo>
                  <a:lnTo>
                    <a:pt x="1601" y="8574"/>
                  </a:lnTo>
                  <a:lnTo>
                    <a:pt x="1600" y="8599"/>
                  </a:lnTo>
                  <a:lnTo>
                    <a:pt x="1598" y="8623"/>
                  </a:lnTo>
                  <a:lnTo>
                    <a:pt x="1597" y="8632"/>
                  </a:lnTo>
                  <a:lnTo>
                    <a:pt x="1595" y="8639"/>
                  </a:lnTo>
                  <a:lnTo>
                    <a:pt x="1594" y="8641"/>
                  </a:lnTo>
                  <a:lnTo>
                    <a:pt x="1592" y="8642"/>
                  </a:lnTo>
                  <a:lnTo>
                    <a:pt x="1591" y="8641"/>
                  </a:lnTo>
                  <a:lnTo>
                    <a:pt x="1589" y="8640"/>
                  </a:lnTo>
                  <a:lnTo>
                    <a:pt x="1586" y="8634"/>
                  </a:lnTo>
                  <a:lnTo>
                    <a:pt x="1582" y="8621"/>
                  </a:lnTo>
                  <a:lnTo>
                    <a:pt x="1577" y="8602"/>
                  </a:lnTo>
                  <a:lnTo>
                    <a:pt x="1572" y="8574"/>
                  </a:lnTo>
                  <a:close/>
                  <a:moveTo>
                    <a:pt x="2858" y="8430"/>
                  </a:moveTo>
                  <a:lnTo>
                    <a:pt x="2853" y="8474"/>
                  </a:lnTo>
                  <a:lnTo>
                    <a:pt x="2847" y="8517"/>
                  </a:lnTo>
                  <a:lnTo>
                    <a:pt x="2840" y="8557"/>
                  </a:lnTo>
                  <a:lnTo>
                    <a:pt x="2832" y="8596"/>
                  </a:lnTo>
                  <a:lnTo>
                    <a:pt x="2823" y="8633"/>
                  </a:lnTo>
                  <a:lnTo>
                    <a:pt x="2813" y="8669"/>
                  </a:lnTo>
                  <a:lnTo>
                    <a:pt x="2802" y="8704"/>
                  </a:lnTo>
                  <a:lnTo>
                    <a:pt x="2791" y="8739"/>
                  </a:lnTo>
                  <a:lnTo>
                    <a:pt x="2766" y="8806"/>
                  </a:lnTo>
                  <a:lnTo>
                    <a:pt x="2739" y="8875"/>
                  </a:lnTo>
                  <a:lnTo>
                    <a:pt x="2712" y="8947"/>
                  </a:lnTo>
                  <a:lnTo>
                    <a:pt x="2684" y="9024"/>
                  </a:lnTo>
                  <a:lnTo>
                    <a:pt x="2660" y="9098"/>
                  </a:lnTo>
                  <a:lnTo>
                    <a:pt x="2640" y="9164"/>
                  </a:lnTo>
                  <a:lnTo>
                    <a:pt x="2624" y="9222"/>
                  </a:lnTo>
                  <a:lnTo>
                    <a:pt x="2611" y="9271"/>
                  </a:lnTo>
                  <a:lnTo>
                    <a:pt x="2599" y="9314"/>
                  </a:lnTo>
                  <a:lnTo>
                    <a:pt x="2589" y="9350"/>
                  </a:lnTo>
                  <a:lnTo>
                    <a:pt x="2584" y="9365"/>
                  </a:lnTo>
                  <a:lnTo>
                    <a:pt x="2579" y="9380"/>
                  </a:lnTo>
                  <a:lnTo>
                    <a:pt x="2574" y="9394"/>
                  </a:lnTo>
                  <a:lnTo>
                    <a:pt x="2569" y="9406"/>
                  </a:lnTo>
                  <a:lnTo>
                    <a:pt x="2563" y="9417"/>
                  </a:lnTo>
                  <a:lnTo>
                    <a:pt x="2557" y="9426"/>
                  </a:lnTo>
                  <a:lnTo>
                    <a:pt x="2551" y="9435"/>
                  </a:lnTo>
                  <a:lnTo>
                    <a:pt x="2544" y="9442"/>
                  </a:lnTo>
                  <a:lnTo>
                    <a:pt x="2537" y="9449"/>
                  </a:lnTo>
                  <a:lnTo>
                    <a:pt x="2528" y="9455"/>
                  </a:lnTo>
                  <a:lnTo>
                    <a:pt x="2519" y="9460"/>
                  </a:lnTo>
                  <a:lnTo>
                    <a:pt x="2509" y="9466"/>
                  </a:lnTo>
                  <a:lnTo>
                    <a:pt x="2498" y="9470"/>
                  </a:lnTo>
                  <a:lnTo>
                    <a:pt x="2485" y="9474"/>
                  </a:lnTo>
                  <a:lnTo>
                    <a:pt x="2472" y="9477"/>
                  </a:lnTo>
                  <a:lnTo>
                    <a:pt x="2457" y="9479"/>
                  </a:lnTo>
                  <a:lnTo>
                    <a:pt x="2423" y="9484"/>
                  </a:lnTo>
                  <a:lnTo>
                    <a:pt x="2381" y="9488"/>
                  </a:lnTo>
                  <a:lnTo>
                    <a:pt x="2392" y="9444"/>
                  </a:lnTo>
                  <a:lnTo>
                    <a:pt x="2409" y="9392"/>
                  </a:lnTo>
                  <a:lnTo>
                    <a:pt x="2430" y="9330"/>
                  </a:lnTo>
                  <a:lnTo>
                    <a:pt x="2454" y="9262"/>
                  </a:lnTo>
                  <a:lnTo>
                    <a:pt x="2482" y="9189"/>
                  </a:lnTo>
                  <a:lnTo>
                    <a:pt x="2512" y="9111"/>
                  </a:lnTo>
                  <a:lnTo>
                    <a:pt x="2545" y="9031"/>
                  </a:lnTo>
                  <a:lnTo>
                    <a:pt x="2579" y="8950"/>
                  </a:lnTo>
                  <a:lnTo>
                    <a:pt x="2615" y="8869"/>
                  </a:lnTo>
                  <a:lnTo>
                    <a:pt x="2651" y="8789"/>
                  </a:lnTo>
                  <a:lnTo>
                    <a:pt x="2688" y="8713"/>
                  </a:lnTo>
                  <a:lnTo>
                    <a:pt x="2725" y="8641"/>
                  </a:lnTo>
                  <a:lnTo>
                    <a:pt x="2743" y="8608"/>
                  </a:lnTo>
                  <a:lnTo>
                    <a:pt x="2761" y="8577"/>
                  </a:lnTo>
                  <a:lnTo>
                    <a:pt x="2778" y="8546"/>
                  </a:lnTo>
                  <a:lnTo>
                    <a:pt x="2795" y="8518"/>
                  </a:lnTo>
                  <a:lnTo>
                    <a:pt x="2812" y="8493"/>
                  </a:lnTo>
                  <a:lnTo>
                    <a:pt x="2828" y="8469"/>
                  </a:lnTo>
                  <a:lnTo>
                    <a:pt x="2843" y="8448"/>
                  </a:lnTo>
                  <a:lnTo>
                    <a:pt x="2858" y="8430"/>
                  </a:lnTo>
                  <a:close/>
                  <a:moveTo>
                    <a:pt x="2572" y="8430"/>
                  </a:moveTo>
                  <a:lnTo>
                    <a:pt x="2545" y="8533"/>
                  </a:lnTo>
                  <a:lnTo>
                    <a:pt x="2572" y="8430"/>
                  </a:lnTo>
                  <a:close/>
                  <a:moveTo>
                    <a:pt x="2858" y="8430"/>
                  </a:moveTo>
                  <a:lnTo>
                    <a:pt x="2884" y="8326"/>
                  </a:lnTo>
                  <a:lnTo>
                    <a:pt x="2858" y="8430"/>
                  </a:lnTo>
                  <a:close/>
                  <a:moveTo>
                    <a:pt x="1619" y="8382"/>
                  </a:moveTo>
                  <a:lnTo>
                    <a:pt x="1620" y="8361"/>
                  </a:lnTo>
                  <a:lnTo>
                    <a:pt x="1622" y="8346"/>
                  </a:lnTo>
                  <a:lnTo>
                    <a:pt x="1624" y="8341"/>
                  </a:lnTo>
                  <a:lnTo>
                    <a:pt x="1626" y="8336"/>
                  </a:lnTo>
                  <a:lnTo>
                    <a:pt x="1628" y="8332"/>
                  </a:lnTo>
                  <a:lnTo>
                    <a:pt x="1630" y="8329"/>
                  </a:lnTo>
                  <a:lnTo>
                    <a:pt x="1633" y="8326"/>
                  </a:lnTo>
                  <a:lnTo>
                    <a:pt x="1635" y="8325"/>
                  </a:lnTo>
                  <a:lnTo>
                    <a:pt x="1638" y="8325"/>
                  </a:lnTo>
                  <a:lnTo>
                    <a:pt x="1640" y="8325"/>
                  </a:lnTo>
                  <a:lnTo>
                    <a:pt x="1646" y="8329"/>
                  </a:lnTo>
                  <a:lnTo>
                    <a:pt x="1651" y="8333"/>
                  </a:lnTo>
                  <a:lnTo>
                    <a:pt x="1655" y="8339"/>
                  </a:lnTo>
                  <a:lnTo>
                    <a:pt x="1659" y="8346"/>
                  </a:lnTo>
                  <a:lnTo>
                    <a:pt x="1662" y="8354"/>
                  </a:lnTo>
                  <a:lnTo>
                    <a:pt x="1663" y="8361"/>
                  </a:lnTo>
                  <a:lnTo>
                    <a:pt x="1663" y="8365"/>
                  </a:lnTo>
                  <a:lnTo>
                    <a:pt x="1662" y="8368"/>
                  </a:lnTo>
                  <a:lnTo>
                    <a:pt x="1661" y="8372"/>
                  </a:lnTo>
                  <a:lnTo>
                    <a:pt x="1660" y="8374"/>
                  </a:lnTo>
                  <a:lnTo>
                    <a:pt x="1657" y="8377"/>
                  </a:lnTo>
                  <a:lnTo>
                    <a:pt x="1655" y="8379"/>
                  </a:lnTo>
                  <a:lnTo>
                    <a:pt x="1651" y="8381"/>
                  </a:lnTo>
                  <a:lnTo>
                    <a:pt x="1647" y="8382"/>
                  </a:lnTo>
                  <a:lnTo>
                    <a:pt x="1646" y="8387"/>
                  </a:lnTo>
                  <a:lnTo>
                    <a:pt x="1643" y="8400"/>
                  </a:lnTo>
                  <a:lnTo>
                    <a:pt x="1638" y="8418"/>
                  </a:lnTo>
                  <a:lnTo>
                    <a:pt x="1633" y="8432"/>
                  </a:lnTo>
                  <a:lnTo>
                    <a:pt x="1630" y="8438"/>
                  </a:lnTo>
                  <a:lnTo>
                    <a:pt x="1628" y="8441"/>
                  </a:lnTo>
                  <a:lnTo>
                    <a:pt x="1627" y="8441"/>
                  </a:lnTo>
                  <a:lnTo>
                    <a:pt x="1626" y="8441"/>
                  </a:lnTo>
                  <a:lnTo>
                    <a:pt x="1624" y="8440"/>
                  </a:lnTo>
                  <a:lnTo>
                    <a:pt x="1623" y="8439"/>
                  </a:lnTo>
                  <a:lnTo>
                    <a:pt x="1622" y="8432"/>
                  </a:lnTo>
                  <a:lnTo>
                    <a:pt x="1620" y="8421"/>
                  </a:lnTo>
                  <a:lnTo>
                    <a:pt x="1619" y="8403"/>
                  </a:lnTo>
                  <a:lnTo>
                    <a:pt x="1619" y="8382"/>
                  </a:lnTo>
                  <a:close/>
                  <a:moveTo>
                    <a:pt x="1381" y="8334"/>
                  </a:moveTo>
                  <a:lnTo>
                    <a:pt x="1333" y="8430"/>
                  </a:lnTo>
                  <a:lnTo>
                    <a:pt x="1381" y="8334"/>
                  </a:lnTo>
                  <a:close/>
                  <a:moveTo>
                    <a:pt x="3238" y="8334"/>
                  </a:moveTo>
                  <a:lnTo>
                    <a:pt x="3253" y="8348"/>
                  </a:lnTo>
                  <a:lnTo>
                    <a:pt x="3249" y="8346"/>
                  </a:lnTo>
                  <a:lnTo>
                    <a:pt x="3243" y="8343"/>
                  </a:lnTo>
                  <a:lnTo>
                    <a:pt x="3241" y="8340"/>
                  </a:lnTo>
                  <a:lnTo>
                    <a:pt x="3238" y="8338"/>
                  </a:lnTo>
                  <a:lnTo>
                    <a:pt x="3238" y="8336"/>
                  </a:lnTo>
                  <a:lnTo>
                    <a:pt x="3238" y="8334"/>
                  </a:lnTo>
                  <a:close/>
                  <a:moveTo>
                    <a:pt x="1810" y="8815"/>
                  </a:moveTo>
                  <a:lnTo>
                    <a:pt x="1811" y="8778"/>
                  </a:lnTo>
                  <a:lnTo>
                    <a:pt x="1814" y="8740"/>
                  </a:lnTo>
                  <a:lnTo>
                    <a:pt x="1818" y="8699"/>
                  </a:lnTo>
                  <a:lnTo>
                    <a:pt x="1824" y="8658"/>
                  </a:lnTo>
                  <a:lnTo>
                    <a:pt x="1831" y="8615"/>
                  </a:lnTo>
                  <a:lnTo>
                    <a:pt x="1839" y="8573"/>
                  </a:lnTo>
                  <a:lnTo>
                    <a:pt x="1848" y="8529"/>
                  </a:lnTo>
                  <a:lnTo>
                    <a:pt x="1859" y="8486"/>
                  </a:lnTo>
                  <a:lnTo>
                    <a:pt x="1872" y="8444"/>
                  </a:lnTo>
                  <a:lnTo>
                    <a:pt x="1886" y="8401"/>
                  </a:lnTo>
                  <a:lnTo>
                    <a:pt x="1901" y="8361"/>
                  </a:lnTo>
                  <a:lnTo>
                    <a:pt x="1918" y="8322"/>
                  </a:lnTo>
                  <a:lnTo>
                    <a:pt x="1927" y="8303"/>
                  </a:lnTo>
                  <a:lnTo>
                    <a:pt x="1936" y="8285"/>
                  </a:lnTo>
                  <a:lnTo>
                    <a:pt x="1946" y="8268"/>
                  </a:lnTo>
                  <a:lnTo>
                    <a:pt x="1956" y="8251"/>
                  </a:lnTo>
                  <a:lnTo>
                    <a:pt x="1966" y="8234"/>
                  </a:lnTo>
                  <a:lnTo>
                    <a:pt x="1977" y="8218"/>
                  </a:lnTo>
                  <a:lnTo>
                    <a:pt x="1988" y="8204"/>
                  </a:lnTo>
                  <a:lnTo>
                    <a:pt x="2000" y="8190"/>
                  </a:lnTo>
                  <a:lnTo>
                    <a:pt x="1893" y="8658"/>
                  </a:lnTo>
                  <a:lnTo>
                    <a:pt x="1886" y="8672"/>
                  </a:lnTo>
                  <a:lnTo>
                    <a:pt x="1877" y="8691"/>
                  </a:lnTo>
                  <a:lnTo>
                    <a:pt x="1869" y="8709"/>
                  </a:lnTo>
                  <a:lnTo>
                    <a:pt x="1862" y="8723"/>
                  </a:lnTo>
                  <a:lnTo>
                    <a:pt x="1849" y="8749"/>
                  </a:lnTo>
                  <a:lnTo>
                    <a:pt x="1841" y="8766"/>
                  </a:lnTo>
                  <a:lnTo>
                    <a:pt x="1836" y="8776"/>
                  </a:lnTo>
                  <a:lnTo>
                    <a:pt x="1833" y="8781"/>
                  </a:lnTo>
                  <a:lnTo>
                    <a:pt x="1831" y="8785"/>
                  </a:lnTo>
                  <a:lnTo>
                    <a:pt x="1827" y="8790"/>
                  </a:lnTo>
                  <a:lnTo>
                    <a:pt x="1820" y="8799"/>
                  </a:lnTo>
                  <a:lnTo>
                    <a:pt x="1810" y="8815"/>
                  </a:lnTo>
                  <a:close/>
                  <a:moveTo>
                    <a:pt x="3619" y="9392"/>
                  </a:moveTo>
                  <a:lnTo>
                    <a:pt x="3620" y="9368"/>
                  </a:lnTo>
                  <a:lnTo>
                    <a:pt x="3622" y="9343"/>
                  </a:lnTo>
                  <a:lnTo>
                    <a:pt x="3625" y="9314"/>
                  </a:lnTo>
                  <a:lnTo>
                    <a:pt x="3630" y="9282"/>
                  </a:lnTo>
                  <a:lnTo>
                    <a:pt x="3641" y="9210"/>
                  </a:lnTo>
                  <a:lnTo>
                    <a:pt x="3655" y="9129"/>
                  </a:lnTo>
                  <a:lnTo>
                    <a:pt x="3672" y="9041"/>
                  </a:lnTo>
                  <a:lnTo>
                    <a:pt x="3692" y="8947"/>
                  </a:lnTo>
                  <a:lnTo>
                    <a:pt x="3713" y="8849"/>
                  </a:lnTo>
                  <a:lnTo>
                    <a:pt x="3737" y="8750"/>
                  </a:lnTo>
                  <a:lnTo>
                    <a:pt x="3762" y="8649"/>
                  </a:lnTo>
                  <a:lnTo>
                    <a:pt x="3789" y="8551"/>
                  </a:lnTo>
                  <a:lnTo>
                    <a:pt x="3816" y="8456"/>
                  </a:lnTo>
                  <a:lnTo>
                    <a:pt x="3843" y="8366"/>
                  </a:lnTo>
                  <a:lnTo>
                    <a:pt x="3857" y="8323"/>
                  </a:lnTo>
                  <a:lnTo>
                    <a:pt x="3871" y="8283"/>
                  </a:lnTo>
                  <a:lnTo>
                    <a:pt x="3885" y="8244"/>
                  </a:lnTo>
                  <a:lnTo>
                    <a:pt x="3898" y="8208"/>
                  </a:lnTo>
                  <a:lnTo>
                    <a:pt x="3912" y="8175"/>
                  </a:lnTo>
                  <a:lnTo>
                    <a:pt x="3925" y="8143"/>
                  </a:lnTo>
                  <a:lnTo>
                    <a:pt x="3939" y="8116"/>
                  </a:lnTo>
                  <a:lnTo>
                    <a:pt x="3952" y="8092"/>
                  </a:lnTo>
                  <a:lnTo>
                    <a:pt x="4048" y="7949"/>
                  </a:lnTo>
                  <a:lnTo>
                    <a:pt x="4048" y="7978"/>
                  </a:lnTo>
                  <a:lnTo>
                    <a:pt x="4047" y="8008"/>
                  </a:lnTo>
                  <a:lnTo>
                    <a:pt x="4046" y="8040"/>
                  </a:lnTo>
                  <a:lnTo>
                    <a:pt x="4044" y="8073"/>
                  </a:lnTo>
                  <a:lnTo>
                    <a:pt x="4038" y="8144"/>
                  </a:lnTo>
                  <a:lnTo>
                    <a:pt x="4031" y="8219"/>
                  </a:lnTo>
                  <a:lnTo>
                    <a:pt x="4021" y="8299"/>
                  </a:lnTo>
                  <a:lnTo>
                    <a:pt x="4010" y="8380"/>
                  </a:lnTo>
                  <a:lnTo>
                    <a:pt x="3998" y="8464"/>
                  </a:lnTo>
                  <a:lnTo>
                    <a:pt x="3985" y="8549"/>
                  </a:lnTo>
                  <a:lnTo>
                    <a:pt x="3970" y="8633"/>
                  </a:lnTo>
                  <a:lnTo>
                    <a:pt x="3955" y="8717"/>
                  </a:lnTo>
                  <a:lnTo>
                    <a:pt x="3939" y="8799"/>
                  </a:lnTo>
                  <a:lnTo>
                    <a:pt x="3922" y="8878"/>
                  </a:lnTo>
                  <a:lnTo>
                    <a:pt x="3906" y="8954"/>
                  </a:lnTo>
                  <a:lnTo>
                    <a:pt x="3889" y="9025"/>
                  </a:lnTo>
                  <a:lnTo>
                    <a:pt x="3873" y="9091"/>
                  </a:lnTo>
                  <a:lnTo>
                    <a:pt x="3857" y="9150"/>
                  </a:lnTo>
                  <a:lnTo>
                    <a:pt x="3847" y="9184"/>
                  </a:lnTo>
                  <a:lnTo>
                    <a:pt x="3837" y="9213"/>
                  </a:lnTo>
                  <a:lnTo>
                    <a:pt x="3828" y="9239"/>
                  </a:lnTo>
                  <a:lnTo>
                    <a:pt x="3819" y="9259"/>
                  </a:lnTo>
                  <a:lnTo>
                    <a:pt x="3810" y="9276"/>
                  </a:lnTo>
                  <a:lnTo>
                    <a:pt x="3801" y="9290"/>
                  </a:lnTo>
                  <a:lnTo>
                    <a:pt x="3790" y="9303"/>
                  </a:lnTo>
                  <a:lnTo>
                    <a:pt x="3779" y="9312"/>
                  </a:lnTo>
                  <a:lnTo>
                    <a:pt x="3767" y="9321"/>
                  </a:lnTo>
                  <a:lnTo>
                    <a:pt x="3752" y="9329"/>
                  </a:lnTo>
                  <a:lnTo>
                    <a:pt x="3737" y="9336"/>
                  </a:lnTo>
                  <a:lnTo>
                    <a:pt x="3719" y="9344"/>
                  </a:lnTo>
                  <a:lnTo>
                    <a:pt x="3698" y="9353"/>
                  </a:lnTo>
                  <a:lnTo>
                    <a:pt x="3675" y="9363"/>
                  </a:lnTo>
                  <a:lnTo>
                    <a:pt x="3649" y="9376"/>
                  </a:lnTo>
                  <a:lnTo>
                    <a:pt x="3619" y="9392"/>
                  </a:lnTo>
                  <a:close/>
                  <a:moveTo>
                    <a:pt x="1428" y="8237"/>
                  </a:moveTo>
                  <a:lnTo>
                    <a:pt x="1381" y="8334"/>
                  </a:lnTo>
                  <a:lnTo>
                    <a:pt x="1428" y="8237"/>
                  </a:lnTo>
                  <a:close/>
                  <a:moveTo>
                    <a:pt x="1714" y="8190"/>
                  </a:moveTo>
                  <a:lnTo>
                    <a:pt x="1688" y="8293"/>
                  </a:lnTo>
                  <a:lnTo>
                    <a:pt x="1714" y="8190"/>
                  </a:lnTo>
                  <a:close/>
                  <a:moveTo>
                    <a:pt x="1476" y="8141"/>
                  </a:moveTo>
                  <a:lnTo>
                    <a:pt x="1428" y="8237"/>
                  </a:lnTo>
                  <a:lnTo>
                    <a:pt x="1476" y="8141"/>
                  </a:lnTo>
                  <a:close/>
                  <a:moveTo>
                    <a:pt x="1762" y="8045"/>
                  </a:moveTo>
                  <a:lnTo>
                    <a:pt x="1761" y="8115"/>
                  </a:lnTo>
                  <a:lnTo>
                    <a:pt x="1761" y="8156"/>
                  </a:lnTo>
                  <a:lnTo>
                    <a:pt x="1760" y="8170"/>
                  </a:lnTo>
                  <a:lnTo>
                    <a:pt x="1759" y="8178"/>
                  </a:lnTo>
                  <a:lnTo>
                    <a:pt x="1758" y="8182"/>
                  </a:lnTo>
                  <a:lnTo>
                    <a:pt x="1756" y="8183"/>
                  </a:lnTo>
                  <a:lnTo>
                    <a:pt x="1750" y="8181"/>
                  </a:lnTo>
                  <a:lnTo>
                    <a:pt x="1742" y="8177"/>
                  </a:lnTo>
                  <a:lnTo>
                    <a:pt x="1736" y="8176"/>
                  </a:lnTo>
                  <a:lnTo>
                    <a:pt x="1730" y="8178"/>
                  </a:lnTo>
                  <a:lnTo>
                    <a:pt x="1726" y="8179"/>
                  </a:lnTo>
                  <a:lnTo>
                    <a:pt x="1723" y="8182"/>
                  </a:lnTo>
                  <a:lnTo>
                    <a:pt x="1718" y="8185"/>
                  </a:lnTo>
                  <a:lnTo>
                    <a:pt x="1714" y="8190"/>
                  </a:lnTo>
                  <a:lnTo>
                    <a:pt x="1714" y="8120"/>
                  </a:lnTo>
                  <a:lnTo>
                    <a:pt x="1715" y="8078"/>
                  </a:lnTo>
                  <a:lnTo>
                    <a:pt x="1715" y="8065"/>
                  </a:lnTo>
                  <a:lnTo>
                    <a:pt x="1716" y="8057"/>
                  </a:lnTo>
                  <a:lnTo>
                    <a:pt x="1718" y="8053"/>
                  </a:lnTo>
                  <a:lnTo>
                    <a:pt x="1720" y="8052"/>
                  </a:lnTo>
                  <a:lnTo>
                    <a:pt x="1725" y="8054"/>
                  </a:lnTo>
                  <a:lnTo>
                    <a:pt x="1734" y="8058"/>
                  </a:lnTo>
                  <a:lnTo>
                    <a:pt x="1739" y="8058"/>
                  </a:lnTo>
                  <a:lnTo>
                    <a:pt x="1746" y="8057"/>
                  </a:lnTo>
                  <a:lnTo>
                    <a:pt x="1749" y="8055"/>
                  </a:lnTo>
                  <a:lnTo>
                    <a:pt x="1753" y="8053"/>
                  </a:lnTo>
                  <a:lnTo>
                    <a:pt x="1757" y="8050"/>
                  </a:lnTo>
                  <a:lnTo>
                    <a:pt x="1762" y="8045"/>
                  </a:lnTo>
                  <a:close/>
                  <a:moveTo>
                    <a:pt x="1476" y="8141"/>
                  </a:moveTo>
                  <a:lnTo>
                    <a:pt x="1503" y="8038"/>
                  </a:lnTo>
                  <a:lnTo>
                    <a:pt x="1476" y="8141"/>
                  </a:lnTo>
                  <a:close/>
                  <a:moveTo>
                    <a:pt x="3477" y="9488"/>
                  </a:moveTo>
                  <a:lnTo>
                    <a:pt x="3430" y="9491"/>
                  </a:lnTo>
                  <a:lnTo>
                    <a:pt x="3399" y="9493"/>
                  </a:lnTo>
                  <a:lnTo>
                    <a:pt x="3378" y="9495"/>
                  </a:lnTo>
                  <a:lnTo>
                    <a:pt x="3364" y="9498"/>
                  </a:lnTo>
                  <a:lnTo>
                    <a:pt x="3352" y="9502"/>
                  </a:lnTo>
                  <a:lnTo>
                    <a:pt x="3338" y="9509"/>
                  </a:lnTo>
                  <a:lnTo>
                    <a:pt x="3317" y="9520"/>
                  </a:lnTo>
                  <a:lnTo>
                    <a:pt x="3286" y="9535"/>
                  </a:lnTo>
                  <a:lnTo>
                    <a:pt x="3715" y="7901"/>
                  </a:lnTo>
                  <a:lnTo>
                    <a:pt x="3713" y="7943"/>
                  </a:lnTo>
                  <a:lnTo>
                    <a:pt x="3709" y="7986"/>
                  </a:lnTo>
                  <a:lnTo>
                    <a:pt x="3702" y="8031"/>
                  </a:lnTo>
                  <a:lnTo>
                    <a:pt x="3694" y="8077"/>
                  </a:lnTo>
                  <a:lnTo>
                    <a:pt x="3684" y="8125"/>
                  </a:lnTo>
                  <a:lnTo>
                    <a:pt x="3673" y="8175"/>
                  </a:lnTo>
                  <a:lnTo>
                    <a:pt x="3661" y="8224"/>
                  </a:lnTo>
                  <a:lnTo>
                    <a:pt x="3647" y="8276"/>
                  </a:lnTo>
                  <a:lnTo>
                    <a:pt x="3616" y="8380"/>
                  </a:lnTo>
                  <a:lnTo>
                    <a:pt x="3584" y="8487"/>
                  </a:lnTo>
                  <a:lnTo>
                    <a:pt x="3551" y="8596"/>
                  </a:lnTo>
                  <a:lnTo>
                    <a:pt x="3520" y="8705"/>
                  </a:lnTo>
                  <a:lnTo>
                    <a:pt x="3505" y="8760"/>
                  </a:lnTo>
                  <a:lnTo>
                    <a:pt x="3490" y="8815"/>
                  </a:lnTo>
                  <a:lnTo>
                    <a:pt x="3477" y="8868"/>
                  </a:lnTo>
                  <a:lnTo>
                    <a:pt x="3465" y="8922"/>
                  </a:lnTo>
                  <a:lnTo>
                    <a:pt x="3454" y="8974"/>
                  </a:lnTo>
                  <a:lnTo>
                    <a:pt x="3445" y="9027"/>
                  </a:lnTo>
                  <a:lnTo>
                    <a:pt x="3437" y="9079"/>
                  </a:lnTo>
                  <a:lnTo>
                    <a:pt x="3431" y="9129"/>
                  </a:lnTo>
                  <a:lnTo>
                    <a:pt x="3428" y="9179"/>
                  </a:lnTo>
                  <a:lnTo>
                    <a:pt x="3426" y="9228"/>
                  </a:lnTo>
                  <a:lnTo>
                    <a:pt x="3427" y="9274"/>
                  </a:lnTo>
                  <a:lnTo>
                    <a:pt x="3431" y="9321"/>
                  </a:lnTo>
                  <a:lnTo>
                    <a:pt x="3438" y="9364"/>
                  </a:lnTo>
                  <a:lnTo>
                    <a:pt x="3448" y="9408"/>
                  </a:lnTo>
                  <a:lnTo>
                    <a:pt x="3460" y="9448"/>
                  </a:lnTo>
                  <a:lnTo>
                    <a:pt x="3477" y="9488"/>
                  </a:lnTo>
                  <a:close/>
                  <a:moveTo>
                    <a:pt x="1333" y="8430"/>
                  </a:moveTo>
                  <a:lnTo>
                    <a:pt x="1329" y="8470"/>
                  </a:lnTo>
                  <a:lnTo>
                    <a:pt x="1323" y="8511"/>
                  </a:lnTo>
                  <a:lnTo>
                    <a:pt x="1315" y="8551"/>
                  </a:lnTo>
                  <a:lnTo>
                    <a:pt x="1306" y="8591"/>
                  </a:lnTo>
                  <a:lnTo>
                    <a:pt x="1286" y="8671"/>
                  </a:lnTo>
                  <a:lnTo>
                    <a:pt x="1263" y="8753"/>
                  </a:lnTo>
                  <a:lnTo>
                    <a:pt x="1252" y="8793"/>
                  </a:lnTo>
                  <a:lnTo>
                    <a:pt x="1240" y="8836"/>
                  </a:lnTo>
                  <a:lnTo>
                    <a:pt x="1229" y="8877"/>
                  </a:lnTo>
                  <a:lnTo>
                    <a:pt x="1219" y="8921"/>
                  </a:lnTo>
                  <a:lnTo>
                    <a:pt x="1210" y="8964"/>
                  </a:lnTo>
                  <a:lnTo>
                    <a:pt x="1202" y="9010"/>
                  </a:lnTo>
                  <a:lnTo>
                    <a:pt x="1196" y="9055"/>
                  </a:lnTo>
                  <a:lnTo>
                    <a:pt x="1191" y="9103"/>
                  </a:lnTo>
                  <a:lnTo>
                    <a:pt x="1165" y="9097"/>
                  </a:lnTo>
                  <a:lnTo>
                    <a:pt x="1141" y="9090"/>
                  </a:lnTo>
                  <a:lnTo>
                    <a:pt x="1119" y="9082"/>
                  </a:lnTo>
                  <a:lnTo>
                    <a:pt x="1096" y="9074"/>
                  </a:lnTo>
                  <a:lnTo>
                    <a:pt x="1075" y="9065"/>
                  </a:lnTo>
                  <a:lnTo>
                    <a:pt x="1055" y="9055"/>
                  </a:lnTo>
                  <a:lnTo>
                    <a:pt x="1035" y="9045"/>
                  </a:lnTo>
                  <a:lnTo>
                    <a:pt x="1015" y="9034"/>
                  </a:lnTo>
                  <a:lnTo>
                    <a:pt x="996" y="9024"/>
                  </a:lnTo>
                  <a:lnTo>
                    <a:pt x="978" y="9012"/>
                  </a:lnTo>
                  <a:lnTo>
                    <a:pt x="961" y="9001"/>
                  </a:lnTo>
                  <a:lnTo>
                    <a:pt x="943" y="8989"/>
                  </a:lnTo>
                  <a:lnTo>
                    <a:pt x="910" y="8962"/>
                  </a:lnTo>
                  <a:lnTo>
                    <a:pt x="876" y="8936"/>
                  </a:lnTo>
                  <a:lnTo>
                    <a:pt x="814" y="8881"/>
                  </a:lnTo>
                  <a:lnTo>
                    <a:pt x="752" y="8825"/>
                  </a:lnTo>
                  <a:lnTo>
                    <a:pt x="721" y="8797"/>
                  </a:lnTo>
                  <a:lnTo>
                    <a:pt x="688" y="8770"/>
                  </a:lnTo>
                  <a:lnTo>
                    <a:pt x="655" y="8744"/>
                  </a:lnTo>
                  <a:lnTo>
                    <a:pt x="619" y="8718"/>
                  </a:lnTo>
                  <a:lnTo>
                    <a:pt x="1142" y="7949"/>
                  </a:lnTo>
                  <a:lnTo>
                    <a:pt x="1140" y="7975"/>
                  </a:lnTo>
                  <a:lnTo>
                    <a:pt x="1136" y="8002"/>
                  </a:lnTo>
                  <a:lnTo>
                    <a:pt x="1132" y="8029"/>
                  </a:lnTo>
                  <a:lnTo>
                    <a:pt x="1128" y="8055"/>
                  </a:lnTo>
                  <a:lnTo>
                    <a:pt x="1117" y="8107"/>
                  </a:lnTo>
                  <a:lnTo>
                    <a:pt x="1105" y="8158"/>
                  </a:lnTo>
                  <a:lnTo>
                    <a:pt x="1093" y="8208"/>
                  </a:lnTo>
                  <a:lnTo>
                    <a:pt x="1080" y="8256"/>
                  </a:lnTo>
                  <a:lnTo>
                    <a:pt x="1067" y="8301"/>
                  </a:lnTo>
                  <a:lnTo>
                    <a:pt x="1055" y="8344"/>
                  </a:lnTo>
                  <a:lnTo>
                    <a:pt x="1032" y="8428"/>
                  </a:lnTo>
                  <a:lnTo>
                    <a:pt x="1015" y="8499"/>
                  </a:lnTo>
                  <a:lnTo>
                    <a:pt x="1009" y="8529"/>
                  </a:lnTo>
                  <a:lnTo>
                    <a:pt x="1003" y="8557"/>
                  </a:lnTo>
                  <a:lnTo>
                    <a:pt x="998" y="8582"/>
                  </a:lnTo>
                  <a:lnTo>
                    <a:pt x="995" y="8604"/>
                  </a:lnTo>
                  <a:lnTo>
                    <a:pt x="993" y="8623"/>
                  </a:lnTo>
                  <a:lnTo>
                    <a:pt x="991" y="8641"/>
                  </a:lnTo>
                  <a:lnTo>
                    <a:pt x="991" y="8656"/>
                  </a:lnTo>
                  <a:lnTo>
                    <a:pt x="991" y="8669"/>
                  </a:lnTo>
                  <a:lnTo>
                    <a:pt x="992" y="8680"/>
                  </a:lnTo>
                  <a:lnTo>
                    <a:pt x="994" y="8689"/>
                  </a:lnTo>
                  <a:lnTo>
                    <a:pt x="996" y="8697"/>
                  </a:lnTo>
                  <a:lnTo>
                    <a:pt x="999" y="8703"/>
                  </a:lnTo>
                  <a:lnTo>
                    <a:pt x="1003" y="8708"/>
                  </a:lnTo>
                  <a:lnTo>
                    <a:pt x="1008" y="8711"/>
                  </a:lnTo>
                  <a:lnTo>
                    <a:pt x="1012" y="8714"/>
                  </a:lnTo>
                  <a:lnTo>
                    <a:pt x="1017" y="8715"/>
                  </a:lnTo>
                  <a:lnTo>
                    <a:pt x="1029" y="8717"/>
                  </a:lnTo>
                  <a:lnTo>
                    <a:pt x="1041" y="8716"/>
                  </a:lnTo>
                  <a:lnTo>
                    <a:pt x="1055" y="8715"/>
                  </a:lnTo>
                  <a:lnTo>
                    <a:pt x="1068" y="8714"/>
                  </a:lnTo>
                  <a:lnTo>
                    <a:pt x="1075" y="8714"/>
                  </a:lnTo>
                  <a:lnTo>
                    <a:pt x="1082" y="8714"/>
                  </a:lnTo>
                  <a:lnTo>
                    <a:pt x="1088" y="8716"/>
                  </a:lnTo>
                  <a:lnTo>
                    <a:pt x="1095" y="8718"/>
                  </a:lnTo>
                  <a:lnTo>
                    <a:pt x="1099" y="8720"/>
                  </a:lnTo>
                  <a:lnTo>
                    <a:pt x="1103" y="8723"/>
                  </a:lnTo>
                  <a:lnTo>
                    <a:pt x="1106" y="8726"/>
                  </a:lnTo>
                  <a:lnTo>
                    <a:pt x="1109" y="8730"/>
                  </a:lnTo>
                  <a:lnTo>
                    <a:pt x="1113" y="8739"/>
                  </a:lnTo>
                  <a:lnTo>
                    <a:pt x="1115" y="8746"/>
                  </a:lnTo>
                  <a:lnTo>
                    <a:pt x="1117" y="8753"/>
                  </a:lnTo>
                  <a:lnTo>
                    <a:pt x="1119" y="8759"/>
                  </a:lnTo>
                  <a:lnTo>
                    <a:pt x="1120" y="8761"/>
                  </a:lnTo>
                  <a:lnTo>
                    <a:pt x="1121" y="8762"/>
                  </a:lnTo>
                  <a:lnTo>
                    <a:pt x="1122" y="8762"/>
                  </a:lnTo>
                  <a:lnTo>
                    <a:pt x="1124" y="8762"/>
                  </a:lnTo>
                  <a:lnTo>
                    <a:pt x="1129" y="8758"/>
                  </a:lnTo>
                  <a:lnTo>
                    <a:pt x="1136" y="8749"/>
                  </a:lnTo>
                  <a:lnTo>
                    <a:pt x="1145" y="8734"/>
                  </a:lnTo>
                  <a:lnTo>
                    <a:pt x="1158" y="8712"/>
                  </a:lnTo>
                  <a:lnTo>
                    <a:pt x="1197" y="8647"/>
                  </a:lnTo>
                  <a:lnTo>
                    <a:pt x="1255" y="8546"/>
                  </a:lnTo>
                  <a:lnTo>
                    <a:pt x="1273" y="8515"/>
                  </a:lnTo>
                  <a:lnTo>
                    <a:pt x="1284" y="8495"/>
                  </a:lnTo>
                  <a:lnTo>
                    <a:pt x="1290" y="8483"/>
                  </a:lnTo>
                  <a:lnTo>
                    <a:pt x="1293" y="8477"/>
                  </a:lnTo>
                  <a:lnTo>
                    <a:pt x="1296" y="8472"/>
                  </a:lnTo>
                  <a:lnTo>
                    <a:pt x="1302" y="8465"/>
                  </a:lnTo>
                  <a:lnTo>
                    <a:pt x="1314" y="8452"/>
                  </a:lnTo>
                  <a:lnTo>
                    <a:pt x="1333" y="8430"/>
                  </a:lnTo>
                  <a:close/>
                  <a:moveTo>
                    <a:pt x="2572" y="8430"/>
                  </a:moveTo>
                  <a:lnTo>
                    <a:pt x="2574" y="8405"/>
                  </a:lnTo>
                  <a:lnTo>
                    <a:pt x="2580" y="8370"/>
                  </a:lnTo>
                  <a:lnTo>
                    <a:pt x="2586" y="8327"/>
                  </a:lnTo>
                  <a:lnTo>
                    <a:pt x="2594" y="8282"/>
                  </a:lnTo>
                  <a:lnTo>
                    <a:pt x="2602" y="8237"/>
                  </a:lnTo>
                  <a:lnTo>
                    <a:pt x="2610" y="8197"/>
                  </a:lnTo>
                  <a:lnTo>
                    <a:pt x="2617" y="8164"/>
                  </a:lnTo>
                  <a:lnTo>
                    <a:pt x="2623" y="8145"/>
                  </a:lnTo>
                  <a:lnTo>
                    <a:pt x="2636" y="8109"/>
                  </a:lnTo>
                  <a:lnTo>
                    <a:pt x="2645" y="8079"/>
                  </a:lnTo>
                  <a:lnTo>
                    <a:pt x="2652" y="8055"/>
                  </a:lnTo>
                  <a:lnTo>
                    <a:pt x="2658" y="8036"/>
                  </a:lnTo>
                  <a:lnTo>
                    <a:pt x="2662" y="8022"/>
                  </a:lnTo>
                  <a:lnTo>
                    <a:pt x="2665" y="8012"/>
                  </a:lnTo>
                  <a:lnTo>
                    <a:pt x="2667" y="8008"/>
                  </a:lnTo>
                  <a:lnTo>
                    <a:pt x="2668" y="8005"/>
                  </a:lnTo>
                  <a:lnTo>
                    <a:pt x="2670" y="8001"/>
                  </a:lnTo>
                  <a:lnTo>
                    <a:pt x="2673" y="8000"/>
                  </a:lnTo>
                  <a:lnTo>
                    <a:pt x="2678" y="7998"/>
                  </a:lnTo>
                  <a:lnTo>
                    <a:pt x="2685" y="7997"/>
                  </a:lnTo>
                  <a:lnTo>
                    <a:pt x="2696" y="7998"/>
                  </a:lnTo>
                  <a:lnTo>
                    <a:pt x="2709" y="7999"/>
                  </a:lnTo>
                  <a:lnTo>
                    <a:pt x="2727" y="8000"/>
                  </a:lnTo>
                  <a:lnTo>
                    <a:pt x="2749" y="8001"/>
                  </a:lnTo>
                  <a:lnTo>
                    <a:pt x="2777" y="8000"/>
                  </a:lnTo>
                  <a:lnTo>
                    <a:pt x="2810" y="7997"/>
                  </a:lnTo>
                  <a:lnTo>
                    <a:pt x="2572" y="8430"/>
                  </a:lnTo>
                  <a:close/>
                  <a:moveTo>
                    <a:pt x="1810" y="7949"/>
                  </a:moveTo>
                  <a:lnTo>
                    <a:pt x="1762" y="8045"/>
                  </a:lnTo>
                  <a:lnTo>
                    <a:pt x="1810" y="7949"/>
                  </a:lnTo>
                  <a:close/>
                  <a:moveTo>
                    <a:pt x="2191" y="7901"/>
                  </a:moveTo>
                  <a:lnTo>
                    <a:pt x="2202" y="7905"/>
                  </a:lnTo>
                  <a:lnTo>
                    <a:pt x="2213" y="7908"/>
                  </a:lnTo>
                  <a:lnTo>
                    <a:pt x="2222" y="7910"/>
                  </a:lnTo>
                  <a:lnTo>
                    <a:pt x="2231" y="7912"/>
                  </a:lnTo>
                  <a:lnTo>
                    <a:pt x="2246" y="7912"/>
                  </a:lnTo>
                  <a:lnTo>
                    <a:pt x="2258" y="7911"/>
                  </a:lnTo>
                  <a:lnTo>
                    <a:pt x="2267" y="7909"/>
                  </a:lnTo>
                  <a:lnTo>
                    <a:pt x="2274" y="7907"/>
                  </a:lnTo>
                  <a:lnTo>
                    <a:pt x="2280" y="7906"/>
                  </a:lnTo>
                  <a:lnTo>
                    <a:pt x="2283" y="7907"/>
                  </a:lnTo>
                  <a:lnTo>
                    <a:pt x="2284" y="7908"/>
                  </a:lnTo>
                  <a:lnTo>
                    <a:pt x="2285" y="7910"/>
                  </a:lnTo>
                  <a:lnTo>
                    <a:pt x="2286" y="7913"/>
                  </a:lnTo>
                  <a:lnTo>
                    <a:pt x="2286" y="7918"/>
                  </a:lnTo>
                  <a:lnTo>
                    <a:pt x="2286" y="7930"/>
                  </a:lnTo>
                  <a:lnTo>
                    <a:pt x="2286" y="7948"/>
                  </a:lnTo>
                  <a:lnTo>
                    <a:pt x="2285" y="8003"/>
                  </a:lnTo>
                  <a:lnTo>
                    <a:pt x="2286" y="8094"/>
                  </a:lnTo>
                  <a:lnTo>
                    <a:pt x="2276" y="8079"/>
                  </a:lnTo>
                  <a:lnTo>
                    <a:pt x="2271" y="8073"/>
                  </a:lnTo>
                  <a:lnTo>
                    <a:pt x="2268" y="8071"/>
                  </a:lnTo>
                  <a:lnTo>
                    <a:pt x="2266" y="8070"/>
                  </a:lnTo>
                  <a:lnTo>
                    <a:pt x="2263" y="8065"/>
                  </a:lnTo>
                  <a:lnTo>
                    <a:pt x="2258" y="8055"/>
                  </a:lnTo>
                  <a:lnTo>
                    <a:pt x="2248" y="8036"/>
                  </a:lnTo>
                  <a:lnTo>
                    <a:pt x="2233" y="8002"/>
                  </a:lnTo>
                  <a:lnTo>
                    <a:pt x="2227" y="7988"/>
                  </a:lnTo>
                  <a:lnTo>
                    <a:pt x="2214" y="7957"/>
                  </a:lnTo>
                  <a:lnTo>
                    <a:pt x="2200" y="7922"/>
                  </a:lnTo>
                  <a:lnTo>
                    <a:pt x="2191" y="7901"/>
                  </a:lnTo>
                  <a:close/>
                  <a:moveTo>
                    <a:pt x="1810" y="7949"/>
                  </a:moveTo>
                  <a:lnTo>
                    <a:pt x="1836" y="7846"/>
                  </a:lnTo>
                  <a:lnTo>
                    <a:pt x="1810" y="7949"/>
                  </a:lnTo>
                  <a:close/>
                  <a:moveTo>
                    <a:pt x="1191" y="7853"/>
                  </a:moveTo>
                  <a:lnTo>
                    <a:pt x="1142" y="7949"/>
                  </a:lnTo>
                  <a:lnTo>
                    <a:pt x="1191" y="7853"/>
                  </a:lnTo>
                  <a:close/>
                  <a:moveTo>
                    <a:pt x="1191" y="7853"/>
                  </a:moveTo>
                  <a:lnTo>
                    <a:pt x="1217" y="7749"/>
                  </a:lnTo>
                  <a:lnTo>
                    <a:pt x="1191" y="7853"/>
                  </a:lnTo>
                  <a:close/>
                  <a:moveTo>
                    <a:pt x="1238" y="7660"/>
                  </a:moveTo>
                  <a:lnTo>
                    <a:pt x="1252" y="7675"/>
                  </a:lnTo>
                  <a:lnTo>
                    <a:pt x="1249" y="7673"/>
                  </a:lnTo>
                  <a:lnTo>
                    <a:pt x="1243" y="7669"/>
                  </a:lnTo>
                  <a:lnTo>
                    <a:pt x="1240" y="7667"/>
                  </a:lnTo>
                  <a:lnTo>
                    <a:pt x="1238" y="7664"/>
                  </a:lnTo>
                  <a:lnTo>
                    <a:pt x="1237" y="7662"/>
                  </a:lnTo>
                  <a:lnTo>
                    <a:pt x="1238" y="7660"/>
                  </a:lnTo>
                  <a:close/>
                  <a:moveTo>
                    <a:pt x="571" y="8478"/>
                  </a:moveTo>
                  <a:lnTo>
                    <a:pt x="476" y="8478"/>
                  </a:lnTo>
                  <a:lnTo>
                    <a:pt x="467" y="8442"/>
                  </a:lnTo>
                  <a:lnTo>
                    <a:pt x="459" y="8413"/>
                  </a:lnTo>
                  <a:lnTo>
                    <a:pt x="452" y="8388"/>
                  </a:lnTo>
                  <a:lnTo>
                    <a:pt x="446" y="8365"/>
                  </a:lnTo>
                  <a:lnTo>
                    <a:pt x="441" y="8342"/>
                  </a:lnTo>
                  <a:lnTo>
                    <a:pt x="436" y="8314"/>
                  </a:lnTo>
                  <a:lnTo>
                    <a:pt x="432" y="8281"/>
                  </a:lnTo>
                  <a:lnTo>
                    <a:pt x="428" y="8237"/>
                  </a:lnTo>
                  <a:lnTo>
                    <a:pt x="463" y="8225"/>
                  </a:lnTo>
                  <a:lnTo>
                    <a:pt x="497" y="8209"/>
                  </a:lnTo>
                  <a:lnTo>
                    <a:pt x="529" y="8188"/>
                  </a:lnTo>
                  <a:lnTo>
                    <a:pt x="559" y="8163"/>
                  </a:lnTo>
                  <a:lnTo>
                    <a:pt x="589" y="8135"/>
                  </a:lnTo>
                  <a:lnTo>
                    <a:pt x="616" y="8104"/>
                  </a:lnTo>
                  <a:lnTo>
                    <a:pt x="642" y="8068"/>
                  </a:lnTo>
                  <a:lnTo>
                    <a:pt x="667" y="8031"/>
                  </a:lnTo>
                  <a:lnTo>
                    <a:pt x="691" y="7990"/>
                  </a:lnTo>
                  <a:lnTo>
                    <a:pt x="713" y="7949"/>
                  </a:lnTo>
                  <a:lnTo>
                    <a:pt x="735" y="7904"/>
                  </a:lnTo>
                  <a:lnTo>
                    <a:pt x="756" y="7858"/>
                  </a:lnTo>
                  <a:lnTo>
                    <a:pt x="777" y="7810"/>
                  </a:lnTo>
                  <a:lnTo>
                    <a:pt x="797" y="7762"/>
                  </a:lnTo>
                  <a:lnTo>
                    <a:pt x="817" y="7712"/>
                  </a:lnTo>
                  <a:lnTo>
                    <a:pt x="836" y="7661"/>
                  </a:lnTo>
                  <a:lnTo>
                    <a:pt x="874" y="7559"/>
                  </a:lnTo>
                  <a:lnTo>
                    <a:pt x="913" y="7459"/>
                  </a:lnTo>
                  <a:lnTo>
                    <a:pt x="932" y="7409"/>
                  </a:lnTo>
                  <a:lnTo>
                    <a:pt x="952" y="7361"/>
                  </a:lnTo>
                  <a:lnTo>
                    <a:pt x="972" y="7313"/>
                  </a:lnTo>
                  <a:lnTo>
                    <a:pt x="992" y="7267"/>
                  </a:lnTo>
                  <a:lnTo>
                    <a:pt x="1014" y="7223"/>
                  </a:lnTo>
                  <a:lnTo>
                    <a:pt x="1036" y="7181"/>
                  </a:lnTo>
                  <a:lnTo>
                    <a:pt x="1058" y="7142"/>
                  </a:lnTo>
                  <a:lnTo>
                    <a:pt x="1082" y="7104"/>
                  </a:lnTo>
                  <a:lnTo>
                    <a:pt x="1107" y="7070"/>
                  </a:lnTo>
                  <a:lnTo>
                    <a:pt x="1133" y="7040"/>
                  </a:lnTo>
                  <a:lnTo>
                    <a:pt x="1161" y="7011"/>
                  </a:lnTo>
                  <a:lnTo>
                    <a:pt x="1191" y="6988"/>
                  </a:lnTo>
                  <a:lnTo>
                    <a:pt x="1178" y="7033"/>
                  </a:lnTo>
                  <a:lnTo>
                    <a:pt x="1165" y="7079"/>
                  </a:lnTo>
                  <a:lnTo>
                    <a:pt x="1150" y="7127"/>
                  </a:lnTo>
                  <a:lnTo>
                    <a:pt x="1133" y="7174"/>
                  </a:lnTo>
                  <a:lnTo>
                    <a:pt x="1115" y="7224"/>
                  </a:lnTo>
                  <a:lnTo>
                    <a:pt x="1095" y="7274"/>
                  </a:lnTo>
                  <a:lnTo>
                    <a:pt x="1073" y="7325"/>
                  </a:lnTo>
                  <a:lnTo>
                    <a:pt x="1051" y="7376"/>
                  </a:lnTo>
                  <a:lnTo>
                    <a:pt x="1028" y="7428"/>
                  </a:lnTo>
                  <a:lnTo>
                    <a:pt x="1004" y="7480"/>
                  </a:lnTo>
                  <a:lnTo>
                    <a:pt x="979" y="7533"/>
                  </a:lnTo>
                  <a:lnTo>
                    <a:pt x="953" y="7585"/>
                  </a:lnTo>
                  <a:lnTo>
                    <a:pt x="902" y="7690"/>
                  </a:lnTo>
                  <a:lnTo>
                    <a:pt x="849" y="7794"/>
                  </a:lnTo>
                  <a:lnTo>
                    <a:pt x="798" y="7895"/>
                  </a:lnTo>
                  <a:lnTo>
                    <a:pt x="749" y="7994"/>
                  </a:lnTo>
                  <a:lnTo>
                    <a:pt x="726" y="8043"/>
                  </a:lnTo>
                  <a:lnTo>
                    <a:pt x="704" y="8091"/>
                  </a:lnTo>
                  <a:lnTo>
                    <a:pt x="683" y="8136"/>
                  </a:lnTo>
                  <a:lnTo>
                    <a:pt x="663" y="8181"/>
                  </a:lnTo>
                  <a:lnTo>
                    <a:pt x="645" y="8224"/>
                  </a:lnTo>
                  <a:lnTo>
                    <a:pt x="629" y="8266"/>
                  </a:lnTo>
                  <a:lnTo>
                    <a:pt x="614" y="8306"/>
                  </a:lnTo>
                  <a:lnTo>
                    <a:pt x="601" y="8345"/>
                  </a:lnTo>
                  <a:lnTo>
                    <a:pt x="590" y="8381"/>
                  </a:lnTo>
                  <a:lnTo>
                    <a:pt x="581" y="8416"/>
                  </a:lnTo>
                  <a:lnTo>
                    <a:pt x="575" y="8448"/>
                  </a:lnTo>
                  <a:lnTo>
                    <a:pt x="571" y="8478"/>
                  </a:lnTo>
                  <a:close/>
                  <a:moveTo>
                    <a:pt x="619" y="6892"/>
                  </a:moveTo>
                  <a:lnTo>
                    <a:pt x="610" y="6927"/>
                  </a:lnTo>
                  <a:lnTo>
                    <a:pt x="598" y="6965"/>
                  </a:lnTo>
                  <a:lnTo>
                    <a:pt x="584" y="7003"/>
                  </a:lnTo>
                  <a:lnTo>
                    <a:pt x="568" y="7043"/>
                  </a:lnTo>
                  <a:lnTo>
                    <a:pt x="550" y="7082"/>
                  </a:lnTo>
                  <a:lnTo>
                    <a:pt x="532" y="7123"/>
                  </a:lnTo>
                  <a:lnTo>
                    <a:pt x="512" y="7163"/>
                  </a:lnTo>
                  <a:lnTo>
                    <a:pt x="491" y="7204"/>
                  </a:lnTo>
                  <a:lnTo>
                    <a:pt x="448" y="7284"/>
                  </a:lnTo>
                  <a:lnTo>
                    <a:pt x="404" y="7362"/>
                  </a:lnTo>
                  <a:lnTo>
                    <a:pt x="361" y="7435"/>
                  </a:lnTo>
                  <a:lnTo>
                    <a:pt x="321" y="7504"/>
                  </a:lnTo>
                  <a:lnTo>
                    <a:pt x="286" y="7564"/>
                  </a:lnTo>
                  <a:lnTo>
                    <a:pt x="284" y="7527"/>
                  </a:lnTo>
                  <a:lnTo>
                    <a:pt x="282" y="7493"/>
                  </a:lnTo>
                  <a:lnTo>
                    <a:pt x="279" y="7465"/>
                  </a:lnTo>
                  <a:lnTo>
                    <a:pt x="276" y="7440"/>
                  </a:lnTo>
                  <a:lnTo>
                    <a:pt x="269" y="7396"/>
                  </a:lnTo>
                  <a:lnTo>
                    <a:pt x="259" y="7358"/>
                  </a:lnTo>
                  <a:lnTo>
                    <a:pt x="255" y="7338"/>
                  </a:lnTo>
                  <a:lnTo>
                    <a:pt x="251" y="7318"/>
                  </a:lnTo>
                  <a:lnTo>
                    <a:pt x="247" y="7296"/>
                  </a:lnTo>
                  <a:lnTo>
                    <a:pt x="244" y="7270"/>
                  </a:lnTo>
                  <a:lnTo>
                    <a:pt x="241" y="7243"/>
                  </a:lnTo>
                  <a:lnTo>
                    <a:pt x="239" y="7211"/>
                  </a:lnTo>
                  <a:lnTo>
                    <a:pt x="238" y="7174"/>
                  </a:lnTo>
                  <a:lnTo>
                    <a:pt x="237" y="7132"/>
                  </a:lnTo>
                  <a:lnTo>
                    <a:pt x="308" y="7118"/>
                  </a:lnTo>
                  <a:lnTo>
                    <a:pt x="348" y="7105"/>
                  </a:lnTo>
                  <a:lnTo>
                    <a:pt x="382" y="7092"/>
                  </a:lnTo>
                  <a:lnTo>
                    <a:pt x="410" y="7080"/>
                  </a:lnTo>
                  <a:lnTo>
                    <a:pt x="433" y="7068"/>
                  </a:lnTo>
                  <a:lnTo>
                    <a:pt x="453" y="7056"/>
                  </a:lnTo>
                  <a:lnTo>
                    <a:pt x="470" y="7044"/>
                  </a:lnTo>
                  <a:lnTo>
                    <a:pt x="484" y="7031"/>
                  </a:lnTo>
                  <a:lnTo>
                    <a:pt x="496" y="7018"/>
                  </a:lnTo>
                  <a:lnTo>
                    <a:pt x="518" y="6991"/>
                  </a:lnTo>
                  <a:lnTo>
                    <a:pt x="542" y="6962"/>
                  </a:lnTo>
                  <a:lnTo>
                    <a:pt x="557" y="6945"/>
                  </a:lnTo>
                  <a:lnTo>
                    <a:pt x="574" y="6928"/>
                  </a:lnTo>
                  <a:lnTo>
                    <a:pt x="595" y="6911"/>
                  </a:lnTo>
                  <a:lnTo>
                    <a:pt x="619" y="6892"/>
                  </a:lnTo>
                  <a:close/>
                  <a:moveTo>
                    <a:pt x="619" y="6892"/>
                  </a:moveTo>
                  <a:lnTo>
                    <a:pt x="619" y="6892"/>
                  </a:lnTo>
                  <a:lnTo>
                    <a:pt x="619" y="6892"/>
                  </a:lnTo>
                  <a:close/>
                  <a:moveTo>
                    <a:pt x="286" y="6747"/>
                  </a:moveTo>
                  <a:lnTo>
                    <a:pt x="286" y="6892"/>
                  </a:lnTo>
                  <a:lnTo>
                    <a:pt x="190" y="6892"/>
                  </a:lnTo>
                  <a:lnTo>
                    <a:pt x="195" y="6868"/>
                  </a:lnTo>
                  <a:lnTo>
                    <a:pt x="198" y="6850"/>
                  </a:lnTo>
                  <a:lnTo>
                    <a:pt x="200" y="6835"/>
                  </a:lnTo>
                  <a:lnTo>
                    <a:pt x="202" y="6823"/>
                  </a:lnTo>
                  <a:lnTo>
                    <a:pt x="202" y="6814"/>
                  </a:lnTo>
                  <a:lnTo>
                    <a:pt x="203" y="6807"/>
                  </a:lnTo>
                  <a:lnTo>
                    <a:pt x="204" y="6801"/>
                  </a:lnTo>
                  <a:lnTo>
                    <a:pt x="206" y="6796"/>
                  </a:lnTo>
                  <a:lnTo>
                    <a:pt x="209" y="6793"/>
                  </a:lnTo>
                  <a:lnTo>
                    <a:pt x="213" y="6788"/>
                  </a:lnTo>
                  <a:lnTo>
                    <a:pt x="218" y="6785"/>
                  </a:lnTo>
                  <a:lnTo>
                    <a:pt x="226" y="6780"/>
                  </a:lnTo>
                  <a:lnTo>
                    <a:pt x="249" y="6768"/>
                  </a:lnTo>
                  <a:lnTo>
                    <a:pt x="286" y="6747"/>
                  </a:lnTo>
                  <a:close/>
                  <a:moveTo>
                    <a:pt x="856" y="6796"/>
                  </a:moveTo>
                  <a:lnTo>
                    <a:pt x="871" y="6810"/>
                  </a:lnTo>
                  <a:lnTo>
                    <a:pt x="867" y="6808"/>
                  </a:lnTo>
                  <a:lnTo>
                    <a:pt x="861" y="6804"/>
                  </a:lnTo>
                  <a:lnTo>
                    <a:pt x="859" y="6802"/>
                  </a:lnTo>
                  <a:lnTo>
                    <a:pt x="857" y="6800"/>
                  </a:lnTo>
                  <a:lnTo>
                    <a:pt x="856" y="6798"/>
                  </a:lnTo>
                  <a:lnTo>
                    <a:pt x="856" y="6796"/>
                  </a:lnTo>
                  <a:close/>
                  <a:moveTo>
                    <a:pt x="952" y="6699"/>
                  </a:moveTo>
                  <a:lnTo>
                    <a:pt x="952" y="6699"/>
                  </a:lnTo>
                  <a:lnTo>
                    <a:pt x="952" y="6699"/>
                  </a:lnTo>
                  <a:close/>
                  <a:moveTo>
                    <a:pt x="1476" y="6651"/>
                  </a:moveTo>
                  <a:lnTo>
                    <a:pt x="1476" y="6631"/>
                  </a:lnTo>
                  <a:lnTo>
                    <a:pt x="1479" y="6615"/>
                  </a:lnTo>
                  <a:lnTo>
                    <a:pt x="1480" y="6609"/>
                  </a:lnTo>
                  <a:lnTo>
                    <a:pt x="1482" y="6605"/>
                  </a:lnTo>
                  <a:lnTo>
                    <a:pt x="1484" y="6601"/>
                  </a:lnTo>
                  <a:lnTo>
                    <a:pt x="1487" y="6598"/>
                  </a:lnTo>
                  <a:lnTo>
                    <a:pt x="1490" y="6596"/>
                  </a:lnTo>
                  <a:lnTo>
                    <a:pt x="1493" y="6595"/>
                  </a:lnTo>
                  <a:lnTo>
                    <a:pt x="1495" y="6595"/>
                  </a:lnTo>
                  <a:lnTo>
                    <a:pt x="1498" y="6595"/>
                  </a:lnTo>
                  <a:lnTo>
                    <a:pt x="1503" y="6597"/>
                  </a:lnTo>
                  <a:lnTo>
                    <a:pt x="1508" y="6602"/>
                  </a:lnTo>
                  <a:lnTo>
                    <a:pt x="1513" y="6608"/>
                  </a:lnTo>
                  <a:lnTo>
                    <a:pt x="1517" y="6615"/>
                  </a:lnTo>
                  <a:lnTo>
                    <a:pt x="1519" y="6623"/>
                  </a:lnTo>
                  <a:lnTo>
                    <a:pt x="1520" y="6631"/>
                  </a:lnTo>
                  <a:lnTo>
                    <a:pt x="1520" y="6635"/>
                  </a:lnTo>
                  <a:lnTo>
                    <a:pt x="1520" y="6638"/>
                  </a:lnTo>
                  <a:lnTo>
                    <a:pt x="1519" y="6641"/>
                  </a:lnTo>
                  <a:lnTo>
                    <a:pt x="1517" y="6644"/>
                  </a:lnTo>
                  <a:lnTo>
                    <a:pt x="1515" y="6647"/>
                  </a:lnTo>
                  <a:lnTo>
                    <a:pt x="1512" y="6649"/>
                  </a:lnTo>
                  <a:lnTo>
                    <a:pt x="1509" y="6650"/>
                  </a:lnTo>
                  <a:lnTo>
                    <a:pt x="1505" y="6651"/>
                  </a:lnTo>
                  <a:lnTo>
                    <a:pt x="1503" y="6657"/>
                  </a:lnTo>
                  <a:lnTo>
                    <a:pt x="1500" y="6670"/>
                  </a:lnTo>
                  <a:lnTo>
                    <a:pt x="1496" y="6686"/>
                  </a:lnTo>
                  <a:lnTo>
                    <a:pt x="1491" y="6701"/>
                  </a:lnTo>
                  <a:lnTo>
                    <a:pt x="1487" y="6706"/>
                  </a:lnTo>
                  <a:lnTo>
                    <a:pt x="1484" y="6711"/>
                  </a:lnTo>
                  <a:lnTo>
                    <a:pt x="1483" y="6711"/>
                  </a:lnTo>
                  <a:lnTo>
                    <a:pt x="1482" y="6711"/>
                  </a:lnTo>
                  <a:lnTo>
                    <a:pt x="1481" y="6710"/>
                  </a:lnTo>
                  <a:lnTo>
                    <a:pt x="1480" y="6707"/>
                  </a:lnTo>
                  <a:lnTo>
                    <a:pt x="1478" y="6701"/>
                  </a:lnTo>
                  <a:lnTo>
                    <a:pt x="1477" y="6689"/>
                  </a:lnTo>
                  <a:lnTo>
                    <a:pt x="1476" y="6673"/>
                  </a:lnTo>
                  <a:lnTo>
                    <a:pt x="1476" y="6651"/>
                  </a:lnTo>
                  <a:close/>
                  <a:moveTo>
                    <a:pt x="1000" y="6603"/>
                  </a:moveTo>
                  <a:lnTo>
                    <a:pt x="952" y="6699"/>
                  </a:lnTo>
                  <a:lnTo>
                    <a:pt x="1000" y="6603"/>
                  </a:lnTo>
                  <a:close/>
                  <a:moveTo>
                    <a:pt x="1047" y="6507"/>
                  </a:moveTo>
                  <a:lnTo>
                    <a:pt x="1000" y="6603"/>
                  </a:lnTo>
                  <a:lnTo>
                    <a:pt x="1047" y="6507"/>
                  </a:lnTo>
                  <a:close/>
                  <a:moveTo>
                    <a:pt x="571" y="6507"/>
                  </a:moveTo>
                  <a:lnTo>
                    <a:pt x="586" y="6521"/>
                  </a:lnTo>
                  <a:lnTo>
                    <a:pt x="582" y="6519"/>
                  </a:lnTo>
                  <a:lnTo>
                    <a:pt x="577" y="6515"/>
                  </a:lnTo>
                  <a:lnTo>
                    <a:pt x="574" y="6513"/>
                  </a:lnTo>
                  <a:lnTo>
                    <a:pt x="571" y="6511"/>
                  </a:lnTo>
                  <a:lnTo>
                    <a:pt x="570" y="6509"/>
                  </a:lnTo>
                  <a:lnTo>
                    <a:pt x="571" y="6507"/>
                  </a:lnTo>
                  <a:close/>
                  <a:moveTo>
                    <a:pt x="1476" y="6267"/>
                  </a:moveTo>
                  <a:lnTo>
                    <a:pt x="1476" y="6507"/>
                  </a:lnTo>
                  <a:lnTo>
                    <a:pt x="1454" y="6505"/>
                  </a:lnTo>
                  <a:lnTo>
                    <a:pt x="1434" y="6502"/>
                  </a:lnTo>
                  <a:lnTo>
                    <a:pt x="1417" y="6499"/>
                  </a:lnTo>
                  <a:lnTo>
                    <a:pt x="1401" y="6496"/>
                  </a:lnTo>
                  <a:lnTo>
                    <a:pt x="1387" y="6493"/>
                  </a:lnTo>
                  <a:lnTo>
                    <a:pt x="1375" y="6489"/>
                  </a:lnTo>
                  <a:lnTo>
                    <a:pt x="1365" y="6485"/>
                  </a:lnTo>
                  <a:lnTo>
                    <a:pt x="1356" y="6480"/>
                  </a:lnTo>
                  <a:lnTo>
                    <a:pt x="1349" y="6475"/>
                  </a:lnTo>
                  <a:lnTo>
                    <a:pt x="1344" y="6470"/>
                  </a:lnTo>
                  <a:lnTo>
                    <a:pt x="1340" y="6463"/>
                  </a:lnTo>
                  <a:lnTo>
                    <a:pt x="1337" y="6457"/>
                  </a:lnTo>
                  <a:lnTo>
                    <a:pt x="1336" y="6451"/>
                  </a:lnTo>
                  <a:lnTo>
                    <a:pt x="1336" y="6445"/>
                  </a:lnTo>
                  <a:lnTo>
                    <a:pt x="1337" y="6438"/>
                  </a:lnTo>
                  <a:lnTo>
                    <a:pt x="1340" y="6430"/>
                  </a:lnTo>
                  <a:lnTo>
                    <a:pt x="1343" y="6423"/>
                  </a:lnTo>
                  <a:lnTo>
                    <a:pt x="1348" y="6415"/>
                  </a:lnTo>
                  <a:lnTo>
                    <a:pt x="1353" y="6407"/>
                  </a:lnTo>
                  <a:lnTo>
                    <a:pt x="1359" y="6398"/>
                  </a:lnTo>
                  <a:lnTo>
                    <a:pt x="1374" y="6379"/>
                  </a:lnTo>
                  <a:lnTo>
                    <a:pt x="1391" y="6359"/>
                  </a:lnTo>
                  <a:lnTo>
                    <a:pt x="1432" y="6316"/>
                  </a:lnTo>
                  <a:lnTo>
                    <a:pt x="1476" y="6267"/>
                  </a:lnTo>
                  <a:close/>
                  <a:moveTo>
                    <a:pt x="1095" y="6411"/>
                  </a:moveTo>
                  <a:lnTo>
                    <a:pt x="1047" y="6507"/>
                  </a:lnTo>
                  <a:lnTo>
                    <a:pt x="1095" y="6411"/>
                  </a:lnTo>
                  <a:close/>
                  <a:moveTo>
                    <a:pt x="666" y="6411"/>
                  </a:moveTo>
                  <a:lnTo>
                    <a:pt x="666" y="6411"/>
                  </a:lnTo>
                  <a:lnTo>
                    <a:pt x="666" y="6411"/>
                  </a:lnTo>
                  <a:close/>
                  <a:moveTo>
                    <a:pt x="666" y="6411"/>
                  </a:moveTo>
                  <a:lnTo>
                    <a:pt x="693" y="6308"/>
                  </a:lnTo>
                  <a:lnTo>
                    <a:pt x="666" y="6411"/>
                  </a:lnTo>
                  <a:close/>
                  <a:moveTo>
                    <a:pt x="714" y="6218"/>
                  </a:moveTo>
                  <a:lnTo>
                    <a:pt x="728" y="6233"/>
                  </a:lnTo>
                  <a:lnTo>
                    <a:pt x="725" y="6231"/>
                  </a:lnTo>
                  <a:lnTo>
                    <a:pt x="719" y="6228"/>
                  </a:lnTo>
                  <a:lnTo>
                    <a:pt x="716" y="6225"/>
                  </a:lnTo>
                  <a:lnTo>
                    <a:pt x="714" y="6223"/>
                  </a:lnTo>
                  <a:lnTo>
                    <a:pt x="713" y="6220"/>
                  </a:lnTo>
                  <a:lnTo>
                    <a:pt x="714" y="6218"/>
                  </a:lnTo>
                  <a:close/>
                  <a:moveTo>
                    <a:pt x="476" y="6075"/>
                  </a:moveTo>
                  <a:lnTo>
                    <a:pt x="476" y="6075"/>
                  </a:lnTo>
                  <a:lnTo>
                    <a:pt x="476" y="6075"/>
                  </a:lnTo>
                  <a:close/>
                  <a:moveTo>
                    <a:pt x="190" y="6075"/>
                  </a:moveTo>
                  <a:lnTo>
                    <a:pt x="204" y="6089"/>
                  </a:lnTo>
                  <a:lnTo>
                    <a:pt x="201" y="6087"/>
                  </a:lnTo>
                  <a:lnTo>
                    <a:pt x="195" y="6083"/>
                  </a:lnTo>
                  <a:lnTo>
                    <a:pt x="192" y="6081"/>
                  </a:lnTo>
                  <a:lnTo>
                    <a:pt x="190" y="6079"/>
                  </a:lnTo>
                  <a:lnTo>
                    <a:pt x="189" y="6077"/>
                  </a:lnTo>
                  <a:lnTo>
                    <a:pt x="190" y="6075"/>
                  </a:lnTo>
                  <a:close/>
                  <a:moveTo>
                    <a:pt x="476" y="6075"/>
                  </a:moveTo>
                  <a:lnTo>
                    <a:pt x="502" y="5971"/>
                  </a:lnTo>
                  <a:lnTo>
                    <a:pt x="476" y="6075"/>
                  </a:lnTo>
                  <a:close/>
                  <a:moveTo>
                    <a:pt x="1095" y="6411"/>
                  </a:moveTo>
                  <a:lnTo>
                    <a:pt x="1098" y="6379"/>
                  </a:lnTo>
                  <a:lnTo>
                    <a:pt x="1103" y="6349"/>
                  </a:lnTo>
                  <a:lnTo>
                    <a:pt x="1109" y="6320"/>
                  </a:lnTo>
                  <a:lnTo>
                    <a:pt x="1116" y="6290"/>
                  </a:lnTo>
                  <a:lnTo>
                    <a:pt x="1124" y="6263"/>
                  </a:lnTo>
                  <a:lnTo>
                    <a:pt x="1132" y="6237"/>
                  </a:lnTo>
                  <a:lnTo>
                    <a:pt x="1142" y="6209"/>
                  </a:lnTo>
                  <a:lnTo>
                    <a:pt x="1151" y="6184"/>
                  </a:lnTo>
                  <a:lnTo>
                    <a:pt x="1172" y="6132"/>
                  </a:lnTo>
                  <a:lnTo>
                    <a:pt x="1194" y="6081"/>
                  </a:lnTo>
                  <a:lnTo>
                    <a:pt x="1205" y="6054"/>
                  </a:lnTo>
                  <a:lnTo>
                    <a:pt x="1215" y="6028"/>
                  </a:lnTo>
                  <a:lnTo>
                    <a:pt x="1225" y="6002"/>
                  </a:lnTo>
                  <a:lnTo>
                    <a:pt x="1234" y="5973"/>
                  </a:lnTo>
                  <a:lnTo>
                    <a:pt x="1249" y="5923"/>
                  </a:lnTo>
                  <a:lnTo>
                    <a:pt x="1264" y="5866"/>
                  </a:lnTo>
                  <a:lnTo>
                    <a:pt x="1280" y="5805"/>
                  </a:lnTo>
                  <a:lnTo>
                    <a:pt x="1294" y="5742"/>
                  </a:lnTo>
                  <a:lnTo>
                    <a:pt x="1307" y="5678"/>
                  </a:lnTo>
                  <a:lnTo>
                    <a:pt x="1318" y="5614"/>
                  </a:lnTo>
                  <a:lnTo>
                    <a:pt x="1323" y="5584"/>
                  </a:lnTo>
                  <a:lnTo>
                    <a:pt x="1327" y="5553"/>
                  </a:lnTo>
                  <a:lnTo>
                    <a:pt x="1331" y="5525"/>
                  </a:lnTo>
                  <a:lnTo>
                    <a:pt x="1333" y="5498"/>
                  </a:lnTo>
                  <a:lnTo>
                    <a:pt x="1339" y="5504"/>
                  </a:lnTo>
                  <a:lnTo>
                    <a:pt x="1344" y="5510"/>
                  </a:lnTo>
                  <a:lnTo>
                    <a:pt x="1346" y="5513"/>
                  </a:lnTo>
                  <a:lnTo>
                    <a:pt x="1349" y="5517"/>
                  </a:lnTo>
                  <a:lnTo>
                    <a:pt x="1351" y="5521"/>
                  </a:lnTo>
                  <a:lnTo>
                    <a:pt x="1352" y="5527"/>
                  </a:lnTo>
                  <a:lnTo>
                    <a:pt x="1456" y="5717"/>
                  </a:lnTo>
                  <a:lnTo>
                    <a:pt x="1463" y="5744"/>
                  </a:lnTo>
                  <a:lnTo>
                    <a:pt x="1470" y="5768"/>
                  </a:lnTo>
                  <a:lnTo>
                    <a:pt x="1474" y="5790"/>
                  </a:lnTo>
                  <a:lnTo>
                    <a:pt x="1477" y="5811"/>
                  </a:lnTo>
                  <a:lnTo>
                    <a:pt x="1479" y="5830"/>
                  </a:lnTo>
                  <a:lnTo>
                    <a:pt x="1479" y="5847"/>
                  </a:lnTo>
                  <a:lnTo>
                    <a:pt x="1477" y="5863"/>
                  </a:lnTo>
                  <a:lnTo>
                    <a:pt x="1474" y="5878"/>
                  </a:lnTo>
                  <a:lnTo>
                    <a:pt x="1470" y="5892"/>
                  </a:lnTo>
                  <a:lnTo>
                    <a:pt x="1465" y="5907"/>
                  </a:lnTo>
                  <a:lnTo>
                    <a:pt x="1458" y="5921"/>
                  </a:lnTo>
                  <a:lnTo>
                    <a:pt x="1450" y="5935"/>
                  </a:lnTo>
                  <a:lnTo>
                    <a:pt x="1429" y="5965"/>
                  </a:lnTo>
                  <a:lnTo>
                    <a:pt x="1404" y="5999"/>
                  </a:lnTo>
                  <a:lnTo>
                    <a:pt x="1387" y="6019"/>
                  </a:lnTo>
                  <a:lnTo>
                    <a:pt x="1371" y="6036"/>
                  </a:lnTo>
                  <a:lnTo>
                    <a:pt x="1355" y="6052"/>
                  </a:lnTo>
                  <a:lnTo>
                    <a:pt x="1338" y="6069"/>
                  </a:lnTo>
                  <a:lnTo>
                    <a:pt x="1319" y="6088"/>
                  </a:lnTo>
                  <a:lnTo>
                    <a:pt x="1298" y="6111"/>
                  </a:lnTo>
                  <a:lnTo>
                    <a:pt x="1286" y="6125"/>
                  </a:lnTo>
                  <a:lnTo>
                    <a:pt x="1274" y="6142"/>
                  </a:lnTo>
                  <a:lnTo>
                    <a:pt x="1261" y="6159"/>
                  </a:lnTo>
                  <a:lnTo>
                    <a:pt x="1247" y="6179"/>
                  </a:lnTo>
                  <a:lnTo>
                    <a:pt x="1095" y="6411"/>
                  </a:lnTo>
                  <a:close/>
                  <a:moveTo>
                    <a:pt x="666" y="5930"/>
                  </a:moveTo>
                  <a:lnTo>
                    <a:pt x="659" y="5917"/>
                  </a:lnTo>
                  <a:lnTo>
                    <a:pt x="649" y="5899"/>
                  </a:lnTo>
                  <a:lnTo>
                    <a:pt x="637" y="5874"/>
                  </a:lnTo>
                  <a:lnTo>
                    <a:pt x="626" y="5846"/>
                  </a:lnTo>
                  <a:lnTo>
                    <a:pt x="620" y="5831"/>
                  </a:lnTo>
                  <a:lnTo>
                    <a:pt x="614" y="5814"/>
                  </a:lnTo>
                  <a:lnTo>
                    <a:pt x="609" y="5797"/>
                  </a:lnTo>
                  <a:lnTo>
                    <a:pt x="605" y="5779"/>
                  </a:lnTo>
                  <a:lnTo>
                    <a:pt x="601" y="5762"/>
                  </a:lnTo>
                  <a:lnTo>
                    <a:pt x="598" y="5743"/>
                  </a:lnTo>
                  <a:lnTo>
                    <a:pt x="595" y="5724"/>
                  </a:lnTo>
                  <a:lnTo>
                    <a:pt x="594" y="5705"/>
                  </a:lnTo>
                  <a:lnTo>
                    <a:pt x="594" y="5686"/>
                  </a:lnTo>
                  <a:lnTo>
                    <a:pt x="595" y="5667"/>
                  </a:lnTo>
                  <a:lnTo>
                    <a:pt x="598" y="5647"/>
                  </a:lnTo>
                  <a:lnTo>
                    <a:pt x="602" y="5629"/>
                  </a:lnTo>
                  <a:lnTo>
                    <a:pt x="607" y="5610"/>
                  </a:lnTo>
                  <a:lnTo>
                    <a:pt x="614" y="5592"/>
                  </a:lnTo>
                  <a:lnTo>
                    <a:pt x="624" y="5575"/>
                  </a:lnTo>
                  <a:lnTo>
                    <a:pt x="635" y="5557"/>
                  </a:lnTo>
                  <a:lnTo>
                    <a:pt x="648" y="5540"/>
                  </a:lnTo>
                  <a:lnTo>
                    <a:pt x="663" y="5524"/>
                  </a:lnTo>
                  <a:lnTo>
                    <a:pt x="681" y="5509"/>
                  </a:lnTo>
                  <a:lnTo>
                    <a:pt x="701" y="5495"/>
                  </a:lnTo>
                  <a:lnTo>
                    <a:pt x="724" y="5481"/>
                  </a:lnTo>
                  <a:lnTo>
                    <a:pt x="749" y="5470"/>
                  </a:lnTo>
                  <a:lnTo>
                    <a:pt x="778" y="5459"/>
                  </a:lnTo>
                  <a:lnTo>
                    <a:pt x="809" y="5449"/>
                  </a:lnTo>
                  <a:lnTo>
                    <a:pt x="808" y="5475"/>
                  </a:lnTo>
                  <a:lnTo>
                    <a:pt x="807" y="5500"/>
                  </a:lnTo>
                  <a:lnTo>
                    <a:pt x="805" y="5522"/>
                  </a:lnTo>
                  <a:lnTo>
                    <a:pt x="803" y="5542"/>
                  </a:lnTo>
                  <a:lnTo>
                    <a:pt x="801" y="5561"/>
                  </a:lnTo>
                  <a:lnTo>
                    <a:pt x="798" y="5580"/>
                  </a:lnTo>
                  <a:lnTo>
                    <a:pt x="795" y="5596"/>
                  </a:lnTo>
                  <a:lnTo>
                    <a:pt x="792" y="5612"/>
                  </a:lnTo>
                  <a:lnTo>
                    <a:pt x="784" y="5640"/>
                  </a:lnTo>
                  <a:lnTo>
                    <a:pt x="775" y="5665"/>
                  </a:lnTo>
                  <a:lnTo>
                    <a:pt x="766" y="5688"/>
                  </a:lnTo>
                  <a:lnTo>
                    <a:pt x="756" y="5709"/>
                  </a:lnTo>
                  <a:lnTo>
                    <a:pt x="734" y="5750"/>
                  </a:lnTo>
                  <a:lnTo>
                    <a:pt x="711" y="5796"/>
                  </a:lnTo>
                  <a:lnTo>
                    <a:pt x="699" y="5824"/>
                  </a:lnTo>
                  <a:lnTo>
                    <a:pt x="688" y="5854"/>
                  </a:lnTo>
                  <a:lnTo>
                    <a:pt x="677" y="5889"/>
                  </a:lnTo>
                  <a:lnTo>
                    <a:pt x="666" y="5930"/>
                  </a:lnTo>
                  <a:close/>
                  <a:moveTo>
                    <a:pt x="1333" y="5498"/>
                  </a:moveTo>
                  <a:lnTo>
                    <a:pt x="1333" y="5498"/>
                  </a:lnTo>
                  <a:lnTo>
                    <a:pt x="1333" y="5498"/>
                  </a:lnTo>
                  <a:close/>
                  <a:moveTo>
                    <a:pt x="286" y="5449"/>
                  </a:moveTo>
                  <a:lnTo>
                    <a:pt x="286" y="4584"/>
                  </a:lnTo>
                  <a:lnTo>
                    <a:pt x="333" y="4584"/>
                  </a:lnTo>
                  <a:lnTo>
                    <a:pt x="334" y="4637"/>
                  </a:lnTo>
                  <a:lnTo>
                    <a:pt x="338" y="4696"/>
                  </a:lnTo>
                  <a:lnTo>
                    <a:pt x="343" y="4757"/>
                  </a:lnTo>
                  <a:lnTo>
                    <a:pt x="349" y="4822"/>
                  </a:lnTo>
                  <a:lnTo>
                    <a:pt x="355" y="4888"/>
                  </a:lnTo>
                  <a:lnTo>
                    <a:pt x="362" y="4956"/>
                  </a:lnTo>
                  <a:lnTo>
                    <a:pt x="367" y="5023"/>
                  </a:lnTo>
                  <a:lnTo>
                    <a:pt x="371" y="5090"/>
                  </a:lnTo>
                  <a:lnTo>
                    <a:pt x="373" y="5121"/>
                  </a:lnTo>
                  <a:lnTo>
                    <a:pt x="373" y="5152"/>
                  </a:lnTo>
                  <a:lnTo>
                    <a:pt x="374" y="5184"/>
                  </a:lnTo>
                  <a:lnTo>
                    <a:pt x="373" y="5213"/>
                  </a:lnTo>
                  <a:lnTo>
                    <a:pt x="372" y="5241"/>
                  </a:lnTo>
                  <a:lnTo>
                    <a:pt x="370" y="5270"/>
                  </a:lnTo>
                  <a:lnTo>
                    <a:pt x="367" y="5295"/>
                  </a:lnTo>
                  <a:lnTo>
                    <a:pt x="363" y="5320"/>
                  </a:lnTo>
                  <a:lnTo>
                    <a:pt x="357" y="5343"/>
                  </a:lnTo>
                  <a:lnTo>
                    <a:pt x="351" y="5365"/>
                  </a:lnTo>
                  <a:lnTo>
                    <a:pt x="344" y="5384"/>
                  </a:lnTo>
                  <a:lnTo>
                    <a:pt x="335" y="5401"/>
                  </a:lnTo>
                  <a:lnTo>
                    <a:pt x="325" y="5417"/>
                  </a:lnTo>
                  <a:lnTo>
                    <a:pt x="313" y="5430"/>
                  </a:lnTo>
                  <a:lnTo>
                    <a:pt x="300" y="5441"/>
                  </a:lnTo>
                  <a:lnTo>
                    <a:pt x="286" y="5449"/>
                  </a:lnTo>
                  <a:close/>
                  <a:moveTo>
                    <a:pt x="2477" y="5401"/>
                  </a:moveTo>
                  <a:lnTo>
                    <a:pt x="2505" y="5376"/>
                  </a:lnTo>
                  <a:lnTo>
                    <a:pt x="2534" y="5351"/>
                  </a:lnTo>
                  <a:lnTo>
                    <a:pt x="2563" y="5326"/>
                  </a:lnTo>
                  <a:lnTo>
                    <a:pt x="2592" y="5302"/>
                  </a:lnTo>
                  <a:lnTo>
                    <a:pt x="2621" y="5278"/>
                  </a:lnTo>
                  <a:lnTo>
                    <a:pt x="2651" y="5255"/>
                  </a:lnTo>
                  <a:lnTo>
                    <a:pt x="2682" y="5231"/>
                  </a:lnTo>
                  <a:lnTo>
                    <a:pt x="2715" y="5209"/>
                  </a:lnTo>
                  <a:lnTo>
                    <a:pt x="2701" y="5271"/>
                  </a:lnTo>
                  <a:lnTo>
                    <a:pt x="2690" y="5318"/>
                  </a:lnTo>
                  <a:lnTo>
                    <a:pt x="2685" y="5337"/>
                  </a:lnTo>
                  <a:lnTo>
                    <a:pt x="2679" y="5352"/>
                  </a:lnTo>
                  <a:lnTo>
                    <a:pt x="2676" y="5359"/>
                  </a:lnTo>
                  <a:lnTo>
                    <a:pt x="2672" y="5365"/>
                  </a:lnTo>
                  <a:lnTo>
                    <a:pt x="2668" y="5370"/>
                  </a:lnTo>
                  <a:lnTo>
                    <a:pt x="2663" y="5375"/>
                  </a:lnTo>
                  <a:lnTo>
                    <a:pt x="2658" y="5379"/>
                  </a:lnTo>
                  <a:lnTo>
                    <a:pt x="2653" y="5383"/>
                  </a:lnTo>
                  <a:lnTo>
                    <a:pt x="2646" y="5387"/>
                  </a:lnTo>
                  <a:lnTo>
                    <a:pt x="2639" y="5390"/>
                  </a:lnTo>
                  <a:lnTo>
                    <a:pt x="2631" y="5392"/>
                  </a:lnTo>
                  <a:lnTo>
                    <a:pt x="2623" y="5394"/>
                  </a:lnTo>
                  <a:lnTo>
                    <a:pt x="2613" y="5396"/>
                  </a:lnTo>
                  <a:lnTo>
                    <a:pt x="2602" y="5397"/>
                  </a:lnTo>
                  <a:lnTo>
                    <a:pt x="2578" y="5399"/>
                  </a:lnTo>
                  <a:lnTo>
                    <a:pt x="2550" y="5400"/>
                  </a:lnTo>
                  <a:lnTo>
                    <a:pt x="2516" y="5401"/>
                  </a:lnTo>
                  <a:lnTo>
                    <a:pt x="2477" y="5401"/>
                  </a:lnTo>
                  <a:close/>
                  <a:moveTo>
                    <a:pt x="1810" y="5065"/>
                  </a:moveTo>
                  <a:lnTo>
                    <a:pt x="1806" y="5125"/>
                  </a:lnTo>
                  <a:lnTo>
                    <a:pt x="1805" y="5167"/>
                  </a:lnTo>
                  <a:lnTo>
                    <a:pt x="1805" y="5184"/>
                  </a:lnTo>
                  <a:lnTo>
                    <a:pt x="1803" y="5196"/>
                  </a:lnTo>
                  <a:lnTo>
                    <a:pt x="1802" y="5201"/>
                  </a:lnTo>
                  <a:lnTo>
                    <a:pt x="1801" y="5206"/>
                  </a:lnTo>
                  <a:lnTo>
                    <a:pt x="1799" y="5210"/>
                  </a:lnTo>
                  <a:lnTo>
                    <a:pt x="1797" y="5214"/>
                  </a:lnTo>
                  <a:lnTo>
                    <a:pt x="1795" y="5217"/>
                  </a:lnTo>
                  <a:lnTo>
                    <a:pt x="1791" y="5220"/>
                  </a:lnTo>
                  <a:lnTo>
                    <a:pt x="1787" y="5223"/>
                  </a:lnTo>
                  <a:lnTo>
                    <a:pt x="1783" y="5225"/>
                  </a:lnTo>
                  <a:lnTo>
                    <a:pt x="1772" y="5230"/>
                  </a:lnTo>
                  <a:lnTo>
                    <a:pt x="1759" y="5234"/>
                  </a:lnTo>
                  <a:lnTo>
                    <a:pt x="1721" y="5243"/>
                  </a:lnTo>
                  <a:lnTo>
                    <a:pt x="1667" y="5258"/>
                  </a:lnTo>
                  <a:lnTo>
                    <a:pt x="1680" y="5236"/>
                  </a:lnTo>
                  <a:lnTo>
                    <a:pt x="1690" y="5220"/>
                  </a:lnTo>
                  <a:lnTo>
                    <a:pt x="1702" y="5201"/>
                  </a:lnTo>
                  <a:lnTo>
                    <a:pt x="1724" y="5171"/>
                  </a:lnTo>
                  <a:lnTo>
                    <a:pt x="1749" y="5137"/>
                  </a:lnTo>
                  <a:lnTo>
                    <a:pt x="1769" y="5113"/>
                  </a:lnTo>
                  <a:lnTo>
                    <a:pt x="1787" y="5091"/>
                  </a:lnTo>
                  <a:lnTo>
                    <a:pt x="1810" y="5065"/>
                  </a:lnTo>
                  <a:close/>
                  <a:moveTo>
                    <a:pt x="2286" y="5113"/>
                  </a:moveTo>
                  <a:lnTo>
                    <a:pt x="2286" y="5113"/>
                  </a:lnTo>
                  <a:lnTo>
                    <a:pt x="2286" y="5113"/>
                  </a:lnTo>
                  <a:close/>
                  <a:moveTo>
                    <a:pt x="2333" y="5065"/>
                  </a:moveTo>
                  <a:lnTo>
                    <a:pt x="2286" y="5113"/>
                  </a:lnTo>
                  <a:lnTo>
                    <a:pt x="2333" y="5065"/>
                  </a:lnTo>
                  <a:close/>
                  <a:moveTo>
                    <a:pt x="571" y="5161"/>
                  </a:moveTo>
                  <a:lnTo>
                    <a:pt x="580" y="5124"/>
                  </a:lnTo>
                  <a:lnTo>
                    <a:pt x="584" y="5101"/>
                  </a:lnTo>
                  <a:lnTo>
                    <a:pt x="587" y="5086"/>
                  </a:lnTo>
                  <a:lnTo>
                    <a:pt x="589" y="5078"/>
                  </a:lnTo>
                  <a:lnTo>
                    <a:pt x="592" y="5071"/>
                  </a:lnTo>
                  <a:lnTo>
                    <a:pt x="597" y="5061"/>
                  </a:lnTo>
                  <a:lnTo>
                    <a:pt x="605" y="5044"/>
                  </a:lnTo>
                  <a:lnTo>
                    <a:pt x="619" y="5017"/>
                  </a:lnTo>
                  <a:lnTo>
                    <a:pt x="631" y="4990"/>
                  </a:lnTo>
                  <a:lnTo>
                    <a:pt x="642" y="4969"/>
                  </a:lnTo>
                  <a:lnTo>
                    <a:pt x="652" y="4951"/>
                  </a:lnTo>
                  <a:lnTo>
                    <a:pt x="662" y="4936"/>
                  </a:lnTo>
                  <a:lnTo>
                    <a:pt x="673" y="4921"/>
                  </a:lnTo>
                  <a:lnTo>
                    <a:pt x="684" y="4907"/>
                  </a:lnTo>
                  <a:lnTo>
                    <a:pt x="698" y="4891"/>
                  </a:lnTo>
                  <a:lnTo>
                    <a:pt x="714" y="4873"/>
                  </a:lnTo>
                  <a:lnTo>
                    <a:pt x="714" y="4941"/>
                  </a:lnTo>
                  <a:lnTo>
                    <a:pt x="713" y="4994"/>
                  </a:lnTo>
                  <a:lnTo>
                    <a:pt x="711" y="5036"/>
                  </a:lnTo>
                  <a:lnTo>
                    <a:pt x="708" y="5066"/>
                  </a:lnTo>
                  <a:lnTo>
                    <a:pt x="706" y="5078"/>
                  </a:lnTo>
                  <a:lnTo>
                    <a:pt x="704" y="5087"/>
                  </a:lnTo>
                  <a:lnTo>
                    <a:pt x="702" y="5096"/>
                  </a:lnTo>
                  <a:lnTo>
                    <a:pt x="700" y="5101"/>
                  </a:lnTo>
                  <a:lnTo>
                    <a:pt x="697" y="5106"/>
                  </a:lnTo>
                  <a:lnTo>
                    <a:pt x="694" y="5108"/>
                  </a:lnTo>
                  <a:lnTo>
                    <a:pt x="690" y="5110"/>
                  </a:lnTo>
                  <a:lnTo>
                    <a:pt x="687" y="5111"/>
                  </a:lnTo>
                  <a:lnTo>
                    <a:pt x="678" y="5111"/>
                  </a:lnTo>
                  <a:lnTo>
                    <a:pt x="668" y="5109"/>
                  </a:lnTo>
                  <a:lnTo>
                    <a:pt x="656" y="5108"/>
                  </a:lnTo>
                  <a:lnTo>
                    <a:pt x="643" y="5108"/>
                  </a:lnTo>
                  <a:lnTo>
                    <a:pt x="636" y="5110"/>
                  </a:lnTo>
                  <a:lnTo>
                    <a:pt x="628" y="5112"/>
                  </a:lnTo>
                  <a:lnTo>
                    <a:pt x="620" y="5116"/>
                  </a:lnTo>
                  <a:lnTo>
                    <a:pt x="611" y="5121"/>
                  </a:lnTo>
                  <a:lnTo>
                    <a:pt x="602" y="5128"/>
                  </a:lnTo>
                  <a:lnTo>
                    <a:pt x="592" y="5137"/>
                  </a:lnTo>
                  <a:lnTo>
                    <a:pt x="582" y="5148"/>
                  </a:lnTo>
                  <a:lnTo>
                    <a:pt x="571" y="5161"/>
                  </a:lnTo>
                  <a:close/>
                  <a:moveTo>
                    <a:pt x="3477" y="5017"/>
                  </a:moveTo>
                  <a:lnTo>
                    <a:pt x="3491" y="5031"/>
                  </a:lnTo>
                  <a:lnTo>
                    <a:pt x="3488" y="5029"/>
                  </a:lnTo>
                  <a:lnTo>
                    <a:pt x="3482" y="5026"/>
                  </a:lnTo>
                  <a:lnTo>
                    <a:pt x="3479" y="5023"/>
                  </a:lnTo>
                  <a:lnTo>
                    <a:pt x="3477" y="5021"/>
                  </a:lnTo>
                  <a:lnTo>
                    <a:pt x="3476" y="5019"/>
                  </a:lnTo>
                  <a:lnTo>
                    <a:pt x="3477" y="5017"/>
                  </a:lnTo>
                  <a:close/>
                  <a:moveTo>
                    <a:pt x="3048" y="5017"/>
                  </a:moveTo>
                  <a:lnTo>
                    <a:pt x="3048" y="5017"/>
                  </a:lnTo>
                  <a:lnTo>
                    <a:pt x="3048" y="5017"/>
                  </a:lnTo>
                  <a:close/>
                  <a:moveTo>
                    <a:pt x="2381" y="4969"/>
                  </a:moveTo>
                  <a:lnTo>
                    <a:pt x="2333" y="5065"/>
                  </a:lnTo>
                  <a:lnTo>
                    <a:pt x="2381" y="4969"/>
                  </a:lnTo>
                  <a:close/>
                  <a:moveTo>
                    <a:pt x="1810" y="5065"/>
                  </a:moveTo>
                  <a:lnTo>
                    <a:pt x="1810" y="5065"/>
                  </a:lnTo>
                  <a:lnTo>
                    <a:pt x="1810" y="5065"/>
                  </a:lnTo>
                  <a:close/>
                  <a:moveTo>
                    <a:pt x="1191" y="5113"/>
                  </a:moveTo>
                  <a:lnTo>
                    <a:pt x="1193" y="5075"/>
                  </a:lnTo>
                  <a:lnTo>
                    <a:pt x="1194" y="5045"/>
                  </a:lnTo>
                  <a:lnTo>
                    <a:pt x="1194" y="5022"/>
                  </a:lnTo>
                  <a:lnTo>
                    <a:pt x="1193" y="5003"/>
                  </a:lnTo>
                  <a:lnTo>
                    <a:pt x="1190" y="4982"/>
                  </a:lnTo>
                  <a:lnTo>
                    <a:pt x="1190" y="4974"/>
                  </a:lnTo>
                  <a:lnTo>
                    <a:pt x="1196" y="4970"/>
                  </a:lnTo>
                  <a:lnTo>
                    <a:pt x="1212" y="4965"/>
                  </a:lnTo>
                  <a:lnTo>
                    <a:pt x="1224" y="4959"/>
                  </a:lnTo>
                  <a:lnTo>
                    <a:pt x="1241" y="4951"/>
                  </a:lnTo>
                  <a:lnTo>
                    <a:pt x="1261" y="4938"/>
                  </a:lnTo>
                  <a:lnTo>
                    <a:pt x="1286" y="4920"/>
                  </a:lnTo>
                  <a:lnTo>
                    <a:pt x="1281" y="4964"/>
                  </a:lnTo>
                  <a:lnTo>
                    <a:pt x="1276" y="5000"/>
                  </a:lnTo>
                  <a:lnTo>
                    <a:pt x="1270" y="5030"/>
                  </a:lnTo>
                  <a:lnTo>
                    <a:pt x="1263" y="5054"/>
                  </a:lnTo>
                  <a:lnTo>
                    <a:pt x="1260" y="5064"/>
                  </a:lnTo>
                  <a:lnTo>
                    <a:pt x="1256" y="5073"/>
                  </a:lnTo>
                  <a:lnTo>
                    <a:pt x="1252" y="5080"/>
                  </a:lnTo>
                  <a:lnTo>
                    <a:pt x="1249" y="5087"/>
                  </a:lnTo>
                  <a:lnTo>
                    <a:pt x="1245" y="5093"/>
                  </a:lnTo>
                  <a:lnTo>
                    <a:pt x="1241" y="5098"/>
                  </a:lnTo>
                  <a:lnTo>
                    <a:pt x="1237" y="5102"/>
                  </a:lnTo>
                  <a:lnTo>
                    <a:pt x="1233" y="5105"/>
                  </a:lnTo>
                  <a:lnTo>
                    <a:pt x="1226" y="5109"/>
                  </a:lnTo>
                  <a:lnTo>
                    <a:pt x="1219" y="5111"/>
                  </a:lnTo>
                  <a:lnTo>
                    <a:pt x="1212" y="5111"/>
                  </a:lnTo>
                  <a:lnTo>
                    <a:pt x="1206" y="5111"/>
                  </a:lnTo>
                  <a:lnTo>
                    <a:pt x="1201" y="5110"/>
                  </a:lnTo>
                  <a:lnTo>
                    <a:pt x="1196" y="5110"/>
                  </a:lnTo>
                  <a:lnTo>
                    <a:pt x="1193" y="5111"/>
                  </a:lnTo>
                  <a:lnTo>
                    <a:pt x="1191" y="5113"/>
                  </a:lnTo>
                  <a:close/>
                  <a:moveTo>
                    <a:pt x="3096" y="4969"/>
                  </a:moveTo>
                  <a:lnTo>
                    <a:pt x="3048" y="5017"/>
                  </a:lnTo>
                  <a:lnTo>
                    <a:pt x="3096" y="4969"/>
                  </a:lnTo>
                  <a:close/>
                  <a:moveTo>
                    <a:pt x="2047" y="4969"/>
                  </a:moveTo>
                  <a:lnTo>
                    <a:pt x="2062" y="4983"/>
                  </a:lnTo>
                  <a:lnTo>
                    <a:pt x="2058" y="4981"/>
                  </a:lnTo>
                  <a:lnTo>
                    <a:pt x="2052" y="4977"/>
                  </a:lnTo>
                  <a:lnTo>
                    <a:pt x="2050" y="4975"/>
                  </a:lnTo>
                  <a:lnTo>
                    <a:pt x="2047" y="4973"/>
                  </a:lnTo>
                  <a:lnTo>
                    <a:pt x="2047" y="4971"/>
                  </a:lnTo>
                  <a:lnTo>
                    <a:pt x="2047" y="4969"/>
                  </a:lnTo>
                  <a:close/>
                  <a:moveTo>
                    <a:pt x="3524" y="4920"/>
                  </a:moveTo>
                  <a:lnTo>
                    <a:pt x="3538" y="4935"/>
                  </a:lnTo>
                  <a:lnTo>
                    <a:pt x="3535" y="4933"/>
                  </a:lnTo>
                  <a:lnTo>
                    <a:pt x="3529" y="4930"/>
                  </a:lnTo>
                  <a:lnTo>
                    <a:pt x="3526" y="4927"/>
                  </a:lnTo>
                  <a:lnTo>
                    <a:pt x="3524" y="4924"/>
                  </a:lnTo>
                  <a:lnTo>
                    <a:pt x="3523" y="4922"/>
                  </a:lnTo>
                  <a:lnTo>
                    <a:pt x="3524" y="4920"/>
                  </a:lnTo>
                  <a:close/>
                  <a:moveTo>
                    <a:pt x="3143" y="4873"/>
                  </a:moveTo>
                  <a:lnTo>
                    <a:pt x="3096" y="4969"/>
                  </a:lnTo>
                  <a:lnTo>
                    <a:pt x="3143" y="4873"/>
                  </a:lnTo>
                  <a:close/>
                  <a:moveTo>
                    <a:pt x="2429" y="4920"/>
                  </a:moveTo>
                  <a:lnTo>
                    <a:pt x="2381" y="4969"/>
                  </a:lnTo>
                  <a:lnTo>
                    <a:pt x="2429" y="4920"/>
                  </a:lnTo>
                  <a:close/>
                  <a:moveTo>
                    <a:pt x="2095" y="4873"/>
                  </a:moveTo>
                  <a:lnTo>
                    <a:pt x="2110" y="4887"/>
                  </a:lnTo>
                  <a:lnTo>
                    <a:pt x="2107" y="4885"/>
                  </a:lnTo>
                  <a:lnTo>
                    <a:pt x="2101" y="4881"/>
                  </a:lnTo>
                  <a:lnTo>
                    <a:pt x="2097" y="4879"/>
                  </a:lnTo>
                  <a:lnTo>
                    <a:pt x="2095" y="4877"/>
                  </a:lnTo>
                  <a:lnTo>
                    <a:pt x="2094" y="4875"/>
                  </a:lnTo>
                  <a:lnTo>
                    <a:pt x="2095" y="4873"/>
                  </a:lnTo>
                  <a:close/>
                  <a:moveTo>
                    <a:pt x="3572" y="4824"/>
                  </a:moveTo>
                  <a:lnTo>
                    <a:pt x="3586" y="4838"/>
                  </a:lnTo>
                  <a:lnTo>
                    <a:pt x="3583" y="4836"/>
                  </a:lnTo>
                  <a:lnTo>
                    <a:pt x="3577" y="4833"/>
                  </a:lnTo>
                  <a:lnTo>
                    <a:pt x="3574" y="4830"/>
                  </a:lnTo>
                  <a:lnTo>
                    <a:pt x="3572" y="4828"/>
                  </a:lnTo>
                  <a:lnTo>
                    <a:pt x="3571" y="4826"/>
                  </a:lnTo>
                  <a:lnTo>
                    <a:pt x="3572" y="4824"/>
                  </a:lnTo>
                  <a:close/>
                  <a:moveTo>
                    <a:pt x="3143" y="4873"/>
                  </a:moveTo>
                  <a:lnTo>
                    <a:pt x="3153" y="4830"/>
                  </a:lnTo>
                  <a:lnTo>
                    <a:pt x="3158" y="4802"/>
                  </a:lnTo>
                  <a:lnTo>
                    <a:pt x="3159" y="4793"/>
                  </a:lnTo>
                  <a:lnTo>
                    <a:pt x="3161" y="4786"/>
                  </a:lnTo>
                  <a:lnTo>
                    <a:pt x="3162" y="4780"/>
                  </a:lnTo>
                  <a:lnTo>
                    <a:pt x="3165" y="4776"/>
                  </a:lnTo>
                  <a:lnTo>
                    <a:pt x="3168" y="4773"/>
                  </a:lnTo>
                  <a:lnTo>
                    <a:pt x="3172" y="4770"/>
                  </a:lnTo>
                  <a:lnTo>
                    <a:pt x="3178" y="4766"/>
                  </a:lnTo>
                  <a:lnTo>
                    <a:pt x="3185" y="4761"/>
                  </a:lnTo>
                  <a:lnTo>
                    <a:pt x="3206" y="4749"/>
                  </a:lnTo>
                  <a:lnTo>
                    <a:pt x="3238" y="4728"/>
                  </a:lnTo>
                  <a:lnTo>
                    <a:pt x="3229" y="4771"/>
                  </a:lnTo>
                  <a:lnTo>
                    <a:pt x="3224" y="4799"/>
                  </a:lnTo>
                  <a:lnTo>
                    <a:pt x="3222" y="4808"/>
                  </a:lnTo>
                  <a:lnTo>
                    <a:pt x="3221" y="4815"/>
                  </a:lnTo>
                  <a:lnTo>
                    <a:pt x="3219" y="4821"/>
                  </a:lnTo>
                  <a:lnTo>
                    <a:pt x="3217" y="4825"/>
                  </a:lnTo>
                  <a:lnTo>
                    <a:pt x="3214" y="4828"/>
                  </a:lnTo>
                  <a:lnTo>
                    <a:pt x="3210" y="4831"/>
                  </a:lnTo>
                  <a:lnTo>
                    <a:pt x="3204" y="4835"/>
                  </a:lnTo>
                  <a:lnTo>
                    <a:pt x="3197" y="4839"/>
                  </a:lnTo>
                  <a:lnTo>
                    <a:pt x="3175" y="4852"/>
                  </a:lnTo>
                  <a:lnTo>
                    <a:pt x="3143" y="4873"/>
                  </a:lnTo>
                  <a:close/>
                  <a:moveTo>
                    <a:pt x="2143" y="4777"/>
                  </a:moveTo>
                  <a:lnTo>
                    <a:pt x="2158" y="4791"/>
                  </a:lnTo>
                  <a:lnTo>
                    <a:pt x="2154" y="4789"/>
                  </a:lnTo>
                  <a:lnTo>
                    <a:pt x="2148" y="4785"/>
                  </a:lnTo>
                  <a:lnTo>
                    <a:pt x="2146" y="4783"/>
                  </a:lnTo>
                  <a:lnTo>
                    <a:pt x="2143" y="4781"/>
                  </a:lnTo>
                  <a:lnTo>
                    <a:pt x="2143" y="4779"/>
                  </a:lnTo>
                  <a:lnTo>
                    <a:pt x="2143" y="4777"/>
                  </a:lnTo>
                  <a:close/>
                  <a:moveTo>
                    <a:pt x="2191" y="4680"/>
                  </a:moveTo>
                  <a:lnTo>
                    <a:pt x="2205" y="4695"/>
                  </a:lnTo>
                  <a:lnTo>
                    <a:pt x="2202" y="4693"/>
                  </a:lnTo>
                  <a:lnTo>
                    <a:pt x="2196" y="4689"/>
                  </a:lnTo>
                  <a:lnTo>
                    <a:pt x="2193" y="4687"/>
                  </a:lnTo>
                  <a:lnTo>
                    <a:pt x="2191" y="4685"/>
                  </a:lnTo>
                  <a:lnTo>
                    <a:pt x="2190" y="4682"/>
                  </a:lnTo>
                  <a:lnTo>
                    <a:pt x="2191" y="4680"/>
                  </a:lnTo>
                  <a:close/>
                  <a:moveTo>
                    <a:pt x="905" y="4392"/>
                  </a:moveTo>
                  <a:lnTo>
                    <a:pt x="907" y="4419"/>
                  </a:lnTo>
                  <a:lnTo>
                    <a:pt x="910" y="4445"/>
                  </a:lnTo>
                  <a:lnTo>
                    <a:pt x="913" y="4467"/>
                  </a:lnTo>
                  <a:lnTo>
                    <a:pt x="916" y="4486"/>
                  </a:lnTo>
                  <a:lnTo>
                    <a:pt x="923" y="4518"/>
                  </a:lnTo>
                  <a:lnTo>
                    <a:pt x="930" y="4545"/>
                  </a:lnTo>
                  <a:lnTo>
                    <a:pt x="937" y="4565"/>
                  </a:lnTo>
                  <a:lnTo>
                    <a:pt x="943" y="4581"/>
                  </a:lnTo>
                  <a:lnTo>
                    <a:pt x="948" y="4595"/>
                  </a:lnTo>
                  <a:lnTo>
                    <a:pt x="952" y="4610"/>
                  </a:lnTo>
                  <a:lnTo>
                    <a:pt x="954" y="4617"/>
                  </a:lnTo>
                  <a:lnTo>
                    <a:pt x="955" y="4625"/>
                  </a:lnTo>
                  <a:lnTo>
                    <a:pt x="956" y="4634"/>
                  </a:lnTo>
                  <a:lnTo>
                    <a:pt x="956" y="4643"/>
                  </a:lnTo>
                  <a:lnTo>
                    <a:pt x="955" y="4667"/>
                  </a:lnTo>
                  <a:lnTo>
                    <a:pt x="951" y="4698"/>
                  </a:lnTo>
                  <a:lnTo>
                    <a:pt x="944" y="4736"/>
                  </a:lnTo>
                  <a:lnTo>
                    <a:pt x="935" y="4785"/>
                  </a:lnTo>
                  <a:lnTo>
                    <a:pt x="922" y="4847"/>
                  </a:lnTo>
                  <a:lnTo>
                    <a:pt x="905" y="4920"/>
                  </a:lnTo>
                  <a:lnTo>
                    <a:pt x="900" y="4910"/>
                  </a:lnTo>
                  <a:lnTo>
                    <a:pt x="896" y="4897"/>
                  </a:lnTo>
                  <a:lnTo>
                    <a:pt x="894" y="4892"/>
                  </a:lnTo>
                  <a:lnTo>
                    <a:pt x="892" y="4888"/>
                  </a:lnTo>
                  <a:lnTo>
                    <a:pt x="891" y="4887"/>
                  </a:lnTo>
                  <a:lnTo>
                    <a:pt x="891" y="4886"/>
                  </a:lnTo>
                  <a:lnTo>
                    <a:pt x="890" y="4886"/>
                  </a:lnTo>
                  <a:lnTo>
                    <a:pt x="890" y="4887"/>
                  </a:lnTo>
                  <a:lnTo>
                    <a:pt x="887" y="4894"/>
                  </a:lnTo>
                  <a:lnTo>
                    <a:pt x="884" y="4900"/>
                  </a:lnTo>
                  <a:lnTo>
                    <a:pt x="881" y="4903"/>
                  </a:lnTo>
                  <a:lnTo>
                    <a:pt x="879" y="4905"/>
                  </a:lnTo>
                  <a:lnTo>
                    <a:pt x="875" y="4905"/>
                  </a:lnTo>
                  <a:lnTo>
                    <a:pt x="872" y="4903"/>
                  </a:lnTo>
                  <a:lnTo>
                    <a:pt x="869" y="4899"/>
                  </a:lnTo>
                  <a:lnTo>
                    <a:pt x="866" y="4894"/>
                  </a:lnTo>
                  <a:lnTo>
                    <a:pt x="861" y="4880"/>
                  </a:lnTo>
                  <a:lnTo>
                    <a:pt x="856" y="4862"/>
                  </a:lnTo>
                  <a:lnTo>
                    <a:pt x="851" y="4840"/>
                  </a:lnTo>
                  <a:lnTo>
                    <a:pt x="846" y="4817"/>
                  </a:lnTo>
                  <a:lnTo>
                    <a:pt x="838" y="4767"/>
                  </a:lnTo>
                  <a:lnTo>
                    <a:pt x="831" y="4719"/>
                  </a:lnTo>
                  <a:lnTo>
                    <a:pt x="827" y="4681"/>
                  </a:lnTo>
                  <a:lnTo>
                    <a:pt x="825" y="4663"/>
                  </a:lnTo>
                  <a:lnTo>
                    <a:pt x="823" y="4641"/>
                  </a:lnTo>
                  <a:lnTo>
                    <a:pt x="822" y="4620"/>
                  </a:lnTo>
                  <a:lnTo>
                    <a:pt x="822" y="4600"/>
                  </a:lnTo>
                  <a:lnTo>
                    <a:pt x="822" y="4581"/>
                  </a:lnTo>
                  <a:lnTo>
                    <a:pt x="822" y="4564"/>
                  </a:lnTo>
                  <a:lnTo>
                    <a:pt x="823" y="4548"/>
                  </a:lnTo>
                  <a:lnTo>
                    <a:pt x="825" y="4534"/>
                  </a:lnTo>
                  <a:lnTo>
                    <a:pt x="826" y="4519"/>
                  </a:lnTo>
                  <a:lnTo>
                    <a:pt x="829" y="4506"/>
                  </a:lnTo>
                  <a:lnTo>
                    <a:pt x="831" y="4494"/>
                  </a:lnTo>
                  <a:lnTo>
                    <a:pt x="834" y="4484"/>
                  </a:lnTo>
                  <a:lnTo>
                    <a:pt x="837" y="4474"/>
                  </a:lnTo>
                  <a:lnTo>
                    <a:pt x="844" y="4456"/>
                  </a:lnTo>
                  <a:lnTo>
                    <a:pt x="852" y="4442"/>
                  </a:lnTo>
                  <a:lnTo>
                    <a:pt x="860" y="4429"/>
                  </a:lnTo>
                  <a:lnTo>
                    <a:pt x="868" y="4420"/>
                  </a:lnTo>
                  <a:lnTo>
                    <a:pt x="876" y="4412"/>
                  </a:lnTo>
                  <a:lnTo>
                    <a:pt x="885" y="4406"/>
                  </a:lnTo>
                  <a:lnTo>
                    <a:pt x="897" y="4398"/>
                  </a:lnTo>
                  <a:lnTo>
                    <a:pt x="905" y="4392"/>
                  </a:lnTo>
                  <a:close/>
                  <a:moveTo>
                    <a:pt x="2238" y="4584"/>
                  </a:moveTo>
                  <a:lnTo>
                    <a:pt x="2252" y="4598"/>
                  </a:lnTo>
                  <a:lnTo>
                    <a:pt x="2249" y="4596"/>
                  </a:lnTo>
                  <a:lnTo>
                    <a:pt x="2243" y="4592"/>
                  </a:lnTo>
                  <a:lnTo>
                    <a:pt x="2240" y="4590"/>
                  </a:lnTo>
                  <a:lnTo>
                    <a:pt x="2238" y="4588"/>
                  </a:lnTo>
                  <a:lnTo>
                    <a:pt x="2237" y="4586"/>
                  </a:lnTo>
                  <a:lnTo>
                    <a:pt x="2238" y="4584"/>
                  </a:lnTo>
                  <a:close/>
                  <a:moveTo>
                    <a:pt x="2286" y="4488"/>
                  </a:moveTo>
                  <a:lnTo>
                    <a:pt x="2300" y="4502"/>
                  </a:lnTo>
                  <a:lnTo>
                    <a:pt x="2297" y="4500"/>
                  </a:lnTo>
                  <a:lnTo>
                    <a:pt x="2291" y="4496"/>
                  </a:lnTo>
                  <a:lnTo>
                    <a:pt x="2288" y="4494"/>
                  </a:lnTo>
                  <a:lnTo>
                    <a:pt x="2286" y="4492"/>
                  </a:lnTo>
                  <a:lnTo>
                    <a:pt x="2285" y="4490"/>
                  </a:lnTo>
                  <a:lnTo>
                    <a:pt x="2286" y="4488"/>
                  </a:lnTo>
                  <a:close/>
                  <a:moveTo>
                    <a:pt x="1952" y="4392"/>
                  </a:moveTo>
                  <a:lnTo>
                    <a:pt x="1926" y="4495"/>
                  </a:lnTo>
                  <a:lnTo>
                    <a:pt x="1952" y="4392"/>
                  </a:lnTo>
                  <a:close/>
                  <a:moveTo>
                    <a:pt x="2333" y="4392"/>
                  </a:moveTo>
                  <a:lnTo>
                    <a:pt x="2334" y="4372"/>
                  </a:lnTo>
                  <a:lnTo>
                    <a:pt x="2336" y="4356"/>
                  </a:lnTo>
                  <a:lnTo>
                    <a:pt x="2338" y="4350"/>
                  </a:lnTo>
                  <a:lnTo>
                    <a:pt x="2340" y="4345"/>
                  </a:lnTo>
                  <a:lnTo>
                    <a:pt x="2342" y="4341"/>
                  </a:lnTo>
                  <a:lnTo>
                    <a:pt x="2344" y="4339"/>
                  </a:lnTo>
                  <a:lnTo>
                    <a:pt x="2347" y="4337"/>
                  </a:lnTo>
                  <a:lnTo>
                    <a:pt x="2349" y="4336"/>
                  </a:lnTo>
                  <a:lnTo>
                    <a:pt x="2352" y="4335"/>
                  </a:lnTo>
                  <a:lnTo>
                    <a:pt x="2355" y="4336"/>
                  </a:lnTo>
                  <a:lnTo>
                    <a:pt x="2360" y="4338"/>
                  </a:lnTo>
                  <a:lnTo>
                    <a:pt x="2365" y="4343"/>
                  </a:lnTo>
                  <a:lnTo>
                    <a:pt x="2369" y="4349"/>
                  </a:lnTo>
                  <a:lnTo>
                    <a:pt x="2373" y="4356"/>
                  </a:lnTo>
                  <a:lnTo>
                    <a:pt x="2376" y="4364"/>
                  </a:lnTo>
                  <a:lnTo>
                    <a:pt x="2377" y="4372"/>
                  </a:lnTo>
                  <a:lnTo>
                    <a:pt x="2377" y="4375"/>
                  </a:lnTo>
                  <a:lnTo>
                    <a:pt x="2376" y="4379"/>
                  </a:lnTo>
                  <a:lnTo>
                    <a:pt x="2375" y="4382"/>
                  </a:lnTo>
                  <a:lnTo>
                    <a:pt x="2374" y="4385"/>
                  </a:lnTo>
                  <a:lnTo>
                    <a:pt x="2372" y="4387"/>
                  </a:lnTo>
                  <a:lnTo>
                    <a:pt x="2369" y="4389"/>
                  </a:lnTo>
                  <a:lnTo>
                    <a:pt x="2365" y="4391"/>
                  </a:lnTo>
                  <a:lnTo>
                    <a:pt x="2361" y="4392"/>
                  </a:lnTo>
                  <a:lnTo>
                    <a:pt x="2360" y="4397"/>
                  </a:lnTo>
                  <a:lnTo>
                    <a:pt x="2357" y="4411"/>
                  </a:lnTo>
                  <a:lnTo>
                    <a:pt x="2352" y="4427"/>
                  </a:lnTo>
                  <a:lnTo>
                    <a:pt x="2347" y="4443"/>
                  </a:lnTo>
                  <a:lnTo>
                    <a:pt x="2345" y="4448"/>
                  </a:lnTo>
                  <a:lnTo>
                    <a:pt x="2342" y="4451"/>
                  </a:lnTo>
                  <a:lnTo>
                    <a:pt x="2341" y="4452"/>
                  </a:lnTo>
                  <a:lnTo>
                    <a:pt x="2340" y="4452"/>
                  </a:lnTo>
                  <a:lnTo>
                    <a:pt x="2339" y="4451"/>
                  </a:lnTo>
                  <a:lnTo>
                    <a:pt x="2338" y="4449"/>
                  </a:lnTo>
                  <a:lnTo>
                    <a:pt x="2336" y="4442"/>
                  </a:lnTo>
                  <a:lnTo>
                    <a:pt x="2334" y="4430"/>
                  </a:lnTo>
                  <a:lnTo>
                    <a:pt x="2334" y="4414"/>
                  </a:lnTo>
                  <a:lnTo>
                    <a:pt x="2333" y="4392"/>
                  </a:lnTo>
                  <a:close/>
                  <a:moveTo>
                    <a:pt x="1095" y="4007"/>
                  </a:moveTo>
                  <a:lnTo>
                    <a:pt x="1142" y="4007"/>
                  </a:lnTo>
                  <a:lnTo>
                    <a:pt x="1142" y="4392"/>
                  </a:lnTo>
                  <a:lnTo>
                    <a:pt x="1095" y="4392"/>
                  </a:lnTo>
                  <a:lnTo>
                    <a:pt x="1095" y="4007"/>
                  </a:lnTo>
                  <a:close/>
                  <a:moveTo>
                    <a:pt x="3238" y="4728"/>
                  </a:moveTo>
                  <a:lnTo>
                    <a:pt x="3246" y="4703"/>
                  </a:lnTo>
                  <a:lnTo>
                    <a:pt x="3253" y="4679"/>
                  </a:lnTo>
                  <a:lnTo>
                    <a:pt x="3261" y="4658"/>
                  </a:lnTo>
                  <a:lnTo>
                    <a:pt x="3270" y="4639"/>
                  </a:lnTo>
                  <a:lnTo>
                    <a:pt x="3278" y="4621"/>
                  </a:lnTo>
                  <a:lnTo>
                    <a:pt x="3287" y="4604"/>
                  </a:lnTo>
                  <a:lnTo>
                    <a:pt x="3297" y="4587"/>
                  </a:lnTo>
                  <a:lnTo>
                    <a:pt x="3306" y="4571"/>
                  </a:lnTo>
                  <a:lnTo>
                    <a:pt x="3328" y="4539"/>
                  </a:lnTo>
                  <a:lnTo>
                    <a:pt x="3350" y="4502"/>
                  </a:lnTo>
                  <a:lnTo>
                    <a:pt x="3361" y="4482"/>
                  </a:lnTo>
                  <a:lnTo>
                    <a:pt x="3373" y="4460"/>
                  </a:lnTo>
                  <a:lnTo>
                    <a:pt x="3385" y="4435"/>
                  </a:lnTo>
                  <a:lnTo>
                    <a:pt x="3398" y="4408"/>
                  </a:lnTo>
                  <a:lnTo>
                    <a:pt x="3410" y="4381"/>
                  </a:lnTo>
                  <a:lnTo>
                    <a:pt x="3420" y="4355"/>
                  </a:lnTo>
                  <a:lnTo>
                    <a:pt x="3429" y="4329"/>
                  </a:lnTo>
                  <a:lnTo>
                    <a:pt x="3438" y="4305"/>
                  </a:lnTo>
                  <a:lnTo>
                    <a:pt x="3445" y="4280"/>
                  </a:lnTo>
                  <a:lnTo>
                    <a:pt x="3452" y="4255"/>
                  </a:lnTo>
                  <a:lnTo>
                    <a:pt x="3457" y="4230"/>
                  </a:lnTo>
                  <a:lnTo>
                    <a:pt x="3462" y="4205"/>
                  </a:lnTo>
                  <a:lnTo>
                    <a:pt x="3466" y="4178"/>
                  </a:lnTo>
                  <a:lnTo>
                    <a:pt x="3469" y="4151"/>
                  </a:lnTo>
                  <a:lnTo>
                    <a:pt x="3472" y="4124"/>
                  </a:lnTo>
                  <a:lnTo>
                    <a:pt x="3474" y="4094"/>
                  </a:lnTo>
                  <a:lnTo>
                    <a:pt x="3476" y="4030"/>
                  </a:lnTo>
                  <a:lnTo>
                    <a:pt x="3477" y="3960"/>
                  </a:lnTo>
                  <a:lnTo>
                    <a:pt x="3502" y="3979"/>
                  </a:lnTo>
                  <a:lnTo>
                    <a:pt x="3525" y="3999"/>
                  </a:lnTo>
                  <a:lnTo>
                    <a:pt x="3536" y="4009"/>
                  </a:lnTo>
                  <a:lnTo>
                    <a:pt x="3546" y="4019"/>
                  </a:lnTo>
                  <a:lnTo>
                    <a:pt x="3556" y="4030"/>
                  </a:lnTo>
                  <a:lnTo>
                    <a:pt x="3565" y="4041"/>
                  </a:lnTo>
                  <a:lnTo>
                    <a:pt x="3574" y="4052"/>
                  </a:lnTo>
                  <a:lnTo>
                    <a:pt x="3581" y="4063"/>
                  </a:lnTo>
                  <a:lnTo>
                    <a:pt x="3589" y="4074"/>
                  </a:lnTo>
                  <a:lnTo>
                    <a:pt x="3595" y="4085"/>
                  </a:lnTo>
                  <a:lnTo>
                    <a:pt x="3601" y="4097"/>
                  </a:lnTo>
                  <a:lnTo>
                    <a:pt x="3606" y="4108"/>
                  </a:lnTo>
                  <a:lnTo>
                    <a:pt x="3610" y="4121"/>
                  </a:lnTo>
                  <a:lnTo>
                    <a:pt x="3614" y="4133"/>
                  </a:lnTo>
                  <a:lnTo>
                    <a:pt x="3617" y="4146"/>
                  </a:lnTo>
                  <a:lnTo>
                    <a:pt x="3619" y="4159"/>
                  </a:lnTo>
                  <a:lnTo>
                    <a:pt x="3620" y="4172"/>
                  </a:lnTo>
                  <a:lnTo>
                    <a:pt x="3621" y="4185"/>
                  </a:lnTo>
                  <a:lnTo>
                    <a:pt x="3620" y="4199"/>
                  </a:lnTo>
                  <a:lnTo>
                    <a:pt x="3619" y="4213"/>
                  </a:lnTo>
                  <a:lnTo>
                    <a:pt x="3617" y="4227"/>
                  </a:lnTo>
                  <a:lnTo>
                    <a:pt x="3614" y="4242"/>
                  </a:lnTo>
                  <a:lnTo>
                    <a:pt x="3610" y="4257"/>
                  </a:lnTo>
                  <a:lnTo>
                    <a:pt x="3605" y="4272"/>
                  </a:lnTo>
                  <a:lnTo>
                    <a:pt x="3600" y="4288"/>
                  </a:lnTo>
                  <a:lnTo>
                    <a:pt x="3593" y="4304"/>
                  </a:lnTo>
                  <a:lnTo>
                    <a:pt x="3585" y="4321"/>
                  </a:lnTo>
                  <a:lnTo>
                    <a:pt x="3577" y="4337"/>
                  </a:lnTo>
                  <a:lnTo>
                    <a:pt x="3567" y="4354"/>
                  </a:lnTo>
                  <a:lnTo>
                    <a:pt x="3557" y="4373"/>
                  </a:lnTo>
                  <a:lnTo>
                    <a:pt x="3546" y="4388"/>
                  </a:lnTo>
                  <a:lnTo>
                    <a:pt x="3532" y="4407"/>
                  </a:lnTo>
                  <a:lnTo>
                    <a:pt x="3516" y="4429"/>
                  </a:lnTo>
                  <a:lnTo>
                    <a:pt x="3496" y="4453"/>
                  </a:lnTo>
                  <a:lnTo>
                    <a:pt x="3452" y="4506"/>
                  </a:lnTo>
                  <a:lnTo>
                    <a:pt x="3403" y="4563"/>
                  </a:lnTo>
                  <a:lnTo>
                    <a:pt x="3354" y="4618"/>
                  </a:lnTo>
                  <a:lnTo>
                    <a:pt x="3307" y="4666"/>
                  </a:lnTo>
                  <a:lnTo>
                    <a:pt x="3286" y="4687"/>
                  </a:lnTo>
                  <a:lnTo>
                    <a:pt x="3267" y="4705"/>
                  </a:lnTo>
                  <a:lnTo>
                    <a:pt x="3251" y="4719"/>
                  </a:lnTo>
                  <a:lnTo>
                    <a:pt x="3238" y="4728"/>
                  </a:lnTo>
                  <a:close/>
                  <a:moveTo>
                    <a:pt x="2381" y="4247"/>
                  </a:moveTo>
                  <a:lnTo>
                    <a:pt x="2395" y="4262"/>
                  </a:lnTo>
                  <a:lnTo>
                    <a:pt x="2392" y="4260"/>
                  </a:lnTo>
                  <a:lnTo>
                    <a:pt x="2386" y="4256"/>
                  </a:lnTo>
                  <a:lnTo>
                    <a:pt x="2383" y="4254"/>
                  </a:lnTo>
                  <a:lnTo>
                    <a:pt x="2381" y="4252"/>
                  </a:lnTo>
                  <a:lnTo>
                    <a:pt x="2380" y="4249"/>
                  </a:lnTo>
                  <a:lnTo>
                    <a:pt x="2381" y="4247"/>
                  </a:lnTo>
                  <a:close/>
                  <a:moveTo>
                    <a:pt x="2429" y="4152"/>
                  </a:moveTo>
                  <a:lnTo>
                    <a:pt x="2443" y="4166"/>
                  </a:lnTo>
                  <a:lnTo>
                    <a:pt x="2440" y="4164"/>
                  </a:lnTo>
                  <a:lnTo>
                    <a:pt x="2434" y="4160"/>
                  </a:lnTo>
                  <a:lnTo>
                    <a:pt x="2431" y="4158"/>
                  </a:lnTo>
                  <a:lnTo>
                    <a:pt x="2429" y="4156"/>
                  </a:lnTo>
                  <a:lnTo>
                    <a:pt x="2428" y="4153"/>
                  </a:lnTo>
                  <a:lnTo>
                    <a:pt x="2429" y="4152"/>
                  </a:lnTo>
                  <a:close/>
                  <a:moveTo>
                    <a:pt x="523" y="3430"/>
                  </a:moveTo>
                  <a:lnTo>
                    <a:pt x="571" y="3430"/>
                  </a:lnTo>
                  <a:lnTo>
                    <a:pt x="571" y="3488"/>
                  </a:lnTo>
                  <a:lnTo>
                    <a:pt x="573" y="3542"/>
                  </a:lnTo>
                  <a:lnTo>
                    <a:pt x="575" y="3593"/>
                  </a:lnTo>
                  <a:lnTo>
                    <a:pt x="577" y="3642"/>
                  </a:lnTo>
                  <a:lnTo>
                    <a:pt x="579" y="3687"/>
                  </a:lnTo>
                  <a:lnTo>
                    <a:pt x="582" y="3732"/>
                  </a:lnTo>
                  <a:lnTo>
                    <a:pt x="586" y="3774"/>
                  </a:lnTo>
                  <a:lnTo>
                    <a:pt x="589" y="3816"/>
                  </a:lnTo>
                  <a:lnTo>
                    <a:pt x="593" y="3857"/>
                  </a:lnTo>
                  <a:lnTo>
                    <a:pt x="597" y="3898"/>
                  </a:lnTo>
                  <a:lnTo>
                    <a:pt x="601" y="3938"/>
                  </a:lnTo>
                  <a:lnTo>
                    <a:pt x="604" y="3979"/>
                  </a:lnTo>
                  <a:lnTo>
                    <a:pt x="608" y="4020"/>
                  </a:lnTo>
                  <a:lnTo>
                    <a:pt x="612" y="4063"/>
                  </a:lnTo>
                  <a:lnTo>
                    <a:pt x="615" y="4107"/>
                  </a:lnTo>
                  <a:lnTo>
                    <a:pt x="618" y="4153"/>
                  </a:lnTo>
                  <a:lnTo>
                    <a:pt x="623" y="4234"/>
                  </a:lnTo>
                  <a:lnTo>
                    <a:pt x="629" y="4305"/>
                  </a:lnTo>
                  <a:lnTo>
                    <a:pt x="636" y="4367"/>
                  </a:lnTo>
                  <a:lnTo>
                    <a:pt x="643" y="4420"/>
                  </a:lnTo>
                  <a:lnTo>
                    <a:pt x="649" y="4467"/>
                  </a:lnTo>
                  <a:lnTo>
                    <a:pt x="654" y="4506"/>
                  </a:lnTo>
                  <a:lnTo>
                    <a:pt x="658" y="4542"/>
                  </a:lnTo>
                  <a:lnTo>
                    <a:pt x="661" y="4572"/>
                  </a:lnTo>
                  <a:lnTo>
                    <a:pt x="661" y="4586"/>
                  </a:lnTo>
                  <a:lnTo>
                    <a:pt x="661" y="4599"/>
                  </a:lnTo>
                  <a:lnTo>
                    <a:pt x="660" y="4612"/>
                  </a:lnTo>
                  <a:lnTo>
                    <a:pt x="659" y="4624"/>
                  </a:lnTo>
                  <a:lnTo>
                    <a:pt x="657" y="4636"/>
                  </a:lnTo>
                  <a:lnTo>
                    <a:pt x="654" y="4647"/>
                  </a:lnTo>
                  <a:lnTo>
                    <a:pt x="650" y="4659"/>
                  </a:lnTo>
                  <a:lnTo>
                    <a:pt x="646" y="4670"/>
                  </a:lnTo>
                  <a:lnTo>
                    <a:pt x="640" y="4681"/>
                  </a:lnTo>
                  <a:lnTo>
                    <a:pt x="634" y="4694"/>
                  </a:lnTo>
                  <a:lnTo>
                    <a:pt x="626" y="4706"/>
                  </a:lnTo>
                  <a:lnTo>
                    <a:pt x="618" y="4719"/>
                  </a:lnTo>
                  <a:lnTo>
                    <a:pt x="597" y="4745"/>
                  </a:lnTo>
                  <a:lnTo>
                    <a:pt x="571" y="4777"/>
                  </a:lnTo>
                  <a:lnTo>
                    <a:pt x="570" y="4686"/>
                  </a:lnTo>
                  <a:lnTo>
                    <a:pt x="569" y="4598"/>
                  </a:lnTo>
                  <a:lnTo>
                    <a:pt x="566" y="4513"/>
                  </a:lnTo>
                  <a:lnTo>
                    <a:pt x="563" y="4431"/>
                  </a:lnTo>
                  <a:lnTo>
                    <a:pt x="560" y="4350"/>
                  </a:lnTo>
                  <a:lnTo>
                    <a:pt x="555" y="4270"/>
                  </a:lnTo>
                  <a:lnTo>
                    <a:pt x="551" y="4191"/>
                  </a:lnTo>
                  <a:lnTo>
                    <a:pt x="547" y="4112"/>
                  </a:lnTo>
                  <a:lnTo>
                    <a:pt x="542" y="4033"/>
                  </a:lnTo>
                  <a:lnTo>
                    <a:pt x="538" y="3953"/>
                  </a:lnTo>
                  <a:lnTo>
                    <a:pt x="534" y="3872"/>
                  </a:lnTo>
                  <a:lnTo>
                    <a:pt x="530" y="3789"/>
                  </a:lnTo>
                  <a:lnTo>
                    <a:pt x="527" y="3704"/>
                  </a:lnTo>
                  <a:lnTo>
                    <a:pt x="525" y="3616"/>
                  </a:lnTo>
                  <a:lnTo>
                    <a:pt x="524" y="3525"/>
                  </a:lnTo>
                  <a:lnTo>
                    <a:pt x="523" y="3430"/>
                  </a:lnTo>
                  <a:close/>
                  <a:moveTo>
                    <a:pt x="2477" y="4056"/>
                  </a:moveTo>
                  <a:lnTo>
                    <a:pt x="2491" y="4070"/>
                  </a:lnTo>
                  <a:lnTo>
                    <a:pt x="2488" y="4068"/>
                  </a:lnTo>
                  <a:lnTo>
                    <a:pt x="2482" y="4064"/>
                  </a:lnTo>
                  <a:lnTo>
                    <a:pt x="2479" y="4062"/>
                  </a:lnTo>
                  <a:lnTo>
                    <a:pt x="2477" y="4060"/>
                  </a:lnTo>
                  <a:lnTo>
                    <a:pt x="2476" y="4058"/>
                  </a:lnTo>
                  <a:lnTo>
                    <a:pt x="2477" y="4056"/>
                  </a:lnTo>
                  <a:close/>
                  <a:moveTo>
                    <a:pt x="1952" y="4392"/>
                  </a:moveTo>
                  <a:lnTo>
                    <a:pt x="1957" y="4346"/>
                  </a:lnTo>
                  <a:lnTo>
                    <a:pt x="1962" y="4310"/>
                  </a:lnTo>
                  <a:lnTo>
                    <a:pt x="1968" y="4280"/>
                  </a:lnTo>
                  <a:lnTo>
                    <a:pt x="1973" y="4256"/>
                  </a:lnTo>
                  <a:lnTo>
                    <a:pt x="1983" y="4224"/>
                  </a:lnTo>
                  <a:lnTo>
                    <a:pt x="1988" y="4202"/>
                  </a:lnTo>
                  <a:lnTo>
                    <a:pt x="1989" y="4198"/>
                  </a:lnTo>
                  <a:lnTo>
                    <a:pt x="1988" y="4192"/>
                  </a:lnTo>
                  <a:lnTo>
                    <a:pt x="1987" y="4188"/>
                  </a:lnTo>
                  <a:lnTo>
                    <a:pt x="1986" y="4183"/>
                  </a:lnTo>
                  <a:lnTo>
                    <a:pt x="1981" y="4172"/>
                  </a:lnTo>
                  <a:lnTo>
                    <a:pt x="1973" y="4158"/>
                  </a:lnTo>
                  <a:lnTo>
                    <a:pt x="1947" y="4119"/>
                  </a:lnTo>
                  <a:lnTo>
                    <a:pt x="1905" y="4056"/>
                  </a:lnTo>
                  <a:lnTo>
                    <a:pt x="1948" y="4060"/>
                  </a:lnTo>
                  <a:lnTo>
                    <a:pt x="1981" y="4064"/>
                  </a:lnTo>
                  <a:lnTo>
                    <a:pt x="2008" y="4069"/>
                  </a:lnTo>
                  <a:lnTo>
                    <a:pt x="2031" y="4074"/>
                  </a:lnTo>
                  <a:lnTo>
                    <a:pt x="2053" y="4080"/>
                  </a:lnTo>
                  <a:lnTo>
                    <a:pt x="2078" y="4087"/>
                  </a:lnTo>
                  <a:lnTo>
                    <a:pt x="2107" y="4094"/>
                  </a:lnTo>
                  <a:lnTo>
                    <a:pt x="2143" y="4103"/>
                  </a:lnTo>
                  <a:lnTo>
                    <a:pt x="2136" y="4128"/>
                  </a:lnTo>
                  <a:lnTo>
                    <a:pt x="2129" y="4152"/>
                  </a:lnTo>
                  <a:lnTo>
                    <a:pt x="2121" y="4174"/>
                  </a:lnTo>
                  <a:lnTo>
                    <a:pt x="2112" y="4195"/>
                  </a:lnTo>
                  <a:lnTo>
                    <a:pt x="2103" y="4216"/>
                  </a:lnTo>
                  <a:lnTo>
                    <a:pt x="2092" y="4235"/>
                  </a:lnTo>
                  <a:lnTo>
                    <a:pt x="2081" y="4253"/>
                  </a:lnTo>
                  <a:lnTo>
                    <a:pt x="2070" y="4271"/>
                  </a:lnTo>
                  <a:lnTo>
                    <a:pt x="2058" y="4289"/>
                  </a:lnTo>
                  <a:lnTo>
                    <a:pt x="2045" y="4305"/>
                  </a:lnTo>
                  <a:lnTo>
                    <a:pt x="2032" y="4321"/>
                  </a:lnTo>
                  <a:lnTo>
                    <a:pt x="2017" y="4336"/>
                  </a:lnTo>
                  <a:lnTo>
                    <a:pt x="2002" y="4350"/>
                  </a:lnTo>
                  <a:lnTo>
                    <a:pt x="1987" y="4365"/>
                  </a:lnTo>
                  <a:lnTo>
                    <a:pt x="1970" y="4379"/>
                  </a:lnTo>
                  <a:lnTo>
                    <a:pt x="1952" y="4392"/>
                  </a:lnTo>
                  <a:close/>
                  <a:moveTo>
                    <a:pt x="1905" y="4056"/>
                  </a:moveTo>
                  <a:lnTo>
                    <a:pt x="1721" y="4208"/>
                  </a:lnTo>
                  <a:lnTo>
                    <a:pt x="1714" y="3960"/>
                  </a:lnTo>
                  <a:lnTo>
                    <a:pt x="1756" y="3969"/>
                  </a:lnTo>
                  <a:lnTo>
                    <a:pt x="1787" y="3977"/>
                  </a:lnTo>
                  <a:lnTo>
                    <a:pt x="1800" y="3981"/>
                  </a:lnTo>
                  <a:lnTo>
                    <a:pt x="1811" y="3984"/>
                  </a:lnTo>
                  <a:lnTo>
                    <a:pt x="1820" y="3988"/>
                  </a:lnTo>
                  <a:lnTo>
                    <a:pt x="1828" y="3992"/>
                  </a:lnTo>
                  <a:lnTo>
                    <a:pt x="1836" y="3996"/>
                  </a:lnTo>
                  <a:lnTo>
                    <a:pt x="1843" y="4001"/>
                  </a:lnTo>
                  <a:lnTo>
                    <a:pt x="1851" y="4007"/>
                  </a:lnTo>
                  <a:lnTo>
                    <a:pt x="1859" y="4014"/>
                  </a:lnTo>
                  <a:lnTo>
                    <a:pt x="1878" y="4031"/>
                  </a:lnTo>
                  <a:lnTo>
                    <a:pt x="1905" y="4056"/>
                  </a:lnTo>
                  <a:close/>
                  <a:moveTo>
                    <a:pt x="3477" y="3960"/>
                  </a:moveTo>
                  <a:lnTo>
                    <a:pt x="3477" y="3960"/>
                  </a:lnTo>
                  <a:lnTo>
                    <a:pt x="3477" y="3960"/>
                  </a:lnTo>
                  <a:close/>
                  <a:moveTo>
                    <a:pt x="2429" y="4920"/>
                  </a:moveTo>
                  <a:lnTo>
                    <a:pt x="2439" y="4884"/>
                  </a:lnTo>
                  <a:lnTo>
                    <a:pt x="2449" y="4848"/>
                  </a:lnTo>
                  <a:lnTo>
                    <a:pt x="2462" y="4812"/>
                  </a:lnTo>
                  <a:lnTo>
                    <a:pt x="2475" y="4778"/>
                  </a:lnTo>
                  <a:lnTo>
                    <a:pt x="2490" y="4742"/>
                  </a:lnTo>
                  <a:lnTo>
                    <a:pt x="2506" y="4708"/>
                  </a:lnTo>
                  <a:lnTo>
                    <a:pt x="2522" y="4673"/>
                  </a:lnTo>
                  <a:lnTo>
                    <a:pt x="2539" y="4639"/>
                  </a:lnTo>
                  <a:lnTo>
                    <a:pt x="2573" y="4570"/>
                  </a:lnTo>
                  <a:lnTo>
                    <a:pt x="2608" y="4499"/>
                  </a:lnTo>
                  <a:lnTo>
                    <a:pt x="2626" y="4463"/>
                  </a:lnTo>
                  <a:lnTo>
                    <a:pt x="2642" y="4426"/>
                  </a:lnTo>
                  <a:lnTo>
                    <a:pt x="2658" y="4389"/>
                  </a:lnTo>
                  <a:lnTo>
                    <a:pt x="2674" y="4351"/>
                  </a:lnTo>
                  <a:lnTo>
                    <a:pt x="2693" y="4299"/>
                  </a:lnTo>
                  <a:lnTo>
                    <a:pt x="2709" y="4251"/>
                  </a:lnTo>
                  <a:lnTo>
                    <a:pt x="2724" y="4207"/>
                  </a:lnTo>
                  <a:lnTo>
                    <a:pt x="2736" y="4165"/>
                  </a:lnTo>
                  <a:lnTo>
                    <a:pt x="2749" y="4128"/>
                  </a:lnTo>
                  <a:lnTo>
                    <a:pt x="2761" y="4093"/>
                  </a:lnTo>
                  <a:lnTo>
                    <a:pt x="2768" y="4077"/>
                  </a:lnTo>
                  <a:lnTo>
                    <a:pt x="2775" y="4063"/>
                  </a:lnTo>
                  <a:lnTo>
                    <a:pt x="2782" y="4048"/>
                  </a:lnTo>
                  <a:lnTo>
                    <a:pt x="2790" y="4034"/>
                  </a:lnTo>
                  <a:lnTo>
                    <a:pt x="2799" y="4021"/>
                  </a:lnTo>
                  <a:lnTo>
                    <a:pt x="2809" y="4010"/>
                  </a:lnTo>
                  <a:lnTo>
                    <a:pt x="2820" y="3998"/>
                  </a:lnTo>
                  <a:lnTo>
                    <a:pt x="2832" y="3988"/>
                  </a:lnTo>
                  <a:lnTo>
                    <a:pt x="2845" y="3978"/>
                  </a:lnTo>
                  <a:lnTo>
                    <a:pt x="2859" y="3969"/>
                  </a:lnTo>
                  <a:lnTo>
                    <a:pt x="2875" y="3961"/>
                  </a:lnTo>
                  <a:lnTo>
                    <a:pt x="2892" y="3952"/>
                  </a:lnTo>
                  <a:lnTo>
                    <a:pt x="2910" y="3945"/>
                  </a:lnTo>
                  <a:lnTo>
                    <a:pt x="2931" y="3938"/>
                  </a:lnTo>
                  <a:lnTo>
                    <a:pt x="2953" y="3932"/>
                  </a:lnTo>
                  <a:lnTo>
                    <a:pt x="2977" y="3927"/>
                  </a:lnTo>
                  <a:lnTo>
                    <a:pt x="3003" y="3922"/>
                  </a:lnTo>
                  <a:lnTo>
                    <a:pt x="3033" y="3918"/>
                  </a:lnTo>
                  <a:lnTo>
                    <a:pt x="3063" y="3914"/>
                  </a:lnTo>
                  <a:lnTo>
                    <a:pt x="3096" y="3911"/>
                  </a:lnTo>
                  <a:lnTo>
                    <a:pt x="3077" y="3946"/>
                  </a:lnTo>
                  <a:lnTo>
                    <a:pt x="3058" y="3980"/>
                  </a:lnTo>
                  <a:lnTo>
                    <a:pt x="3040" y="4012"/>
                  </a:lnTo>
                  <a:lnTo>
                    <a:pt x="3021" y="4044"/>
                  </a:lnTo>
                  <a:lnTo>
                    <a:pt x="2982" y="4103"/>
                  </a:lnTo>
                  <a:lnTo>
                    <a:pt x="2944" y="4162"/>
                  </a:lnTo>
                  <a:lnTo>
                    <a:pt x="2906" y="4220"/>
                  </a:lnTo>
                  <a:lnTo>
                    <a:pt x="2866" y="4280"/>
                  </a:lnTo>
                  <a:lnTo>
                    <a:pt x="2825" y="4343"/>
                  </a:lnTo>
                  <a:lnTo>
                    <a:pt x="2783" y="4412"/>
                  </a:lnTo>
                  <a:lnTo>
                    <a:pt x="2744" y="4478"/>
                  </a:lnTo>
                  <a:lnTo>
                    <a:pt x="2703" y="4549"/>
                  </a:lnTo>
                  <a:lnTo>
                    <a:pt x="2661" y="4621"/>
                  </a:lnTo>
                  <a:lnTo>
                    <a:pt x="2618" y="4693"/>
                  </a:lnTo>
                  <a:lnTo>
                    <a:pt x="2595" y="4727"/>
                  </a:lnTo>
                  <a:lnTo>
                    <a:pt x="2573" y="4760"/>
                  </a:lnTo>
                  <a:lnTo>
                    <a:pt x="2550" y="4793"/>
                  </a:lnTo>
                  <a:lnTo>
                    <a:pt x="2526" y="4823"/>
                  </a:lnTo>
                  <a:lnTo>
                    <a:pt x="2503" y="4852"/>
                  </a:lnTo>
                  <a:lnTo>
                    <a:pt x="2478" y="4877"/>
                  </a:lnTo>
                  <a:lnTo>
                    <a:pt x="2466" y="4889"/>
                  </a:lnTo>
                  <a:lnTo>
                    <a:pt x="2454" y="4900"/>
                  </a:lnTo>
                  <a:lnTo>
                    <a:pt x="2442" y="4911"/>
                  </a:lnTo>
                  <a:lnTo>
                    <a:pt x="2429" y="4920"/>
                  </a:lnTo>
                  <a:close/>
                  <a:moveTo>
                    <a:pt x="3096" y="3911"/>
                  </a:moveTo>
                  <a:lnTo>
                    <a:pt x="3096" y="3911"/>
                  </a:lnTo>
                  <a:lnTo>
                    <a:pt x="3096" y="3911"/>
                  </a:lnTo>
                  <a:close/>
                  <a:moveTo>
                    <a:pt x="1191" y="3334"/>
                  </a:moveTo>
                  <a:lnTo>
                    <a:pt x="1205" y="3349"/>
                  </a:lnTo>
                  <a:lnTo>
                    <a:pt x="1202" y="3347"/>
                  </a:lnTo>
                  <a:lnTo>
                    <a:pt x="1196" y="3343"/>
                  </a:lnTo>
                  <a:lnTo>
                    <a:pt x="1193" y="3341"/>
                  </a:lnTo>
                  <a:lnTo>
                    <a:pt x="1191" y="3338"/>
                  </a:lnTo>
                  <a:lnTo>
                    <a:pt x="1190" y="3336"/>
                  </a:lnTo>
                  <a:lnTo>
                    <a:pt x="1191" y="3334"/>
                  </a:lnTo>
                  <a:close/>
                  <a:moveTo>
                    <a:pt x="619" y="2709"/>
                  </a:moveTo>
                  <a:lnTo>
                    <a:pt x="665" y="2705"/>
                  </a:lnTo>
                  <a:lnTo>
                    <a:pt x="697" y="2703"/>
                  </a:lnTo>
                  <a:lnTo>
                    <a:pt x="717" y="2701"/>
                  </a:lnTo>
                  <a:lnTo>
                    <a:pt x="732" y="2699"/>
                  </a:lnTo>
                  <a:lnTo>
                    <a:pt x="744" y="2695"/>
                  </a:lnTo>
                  <a:lnTo>
                    <a:pt x="758" y="2688"/>
                  </a:lnTo>
                  <a:lnTo>
                    <a:pt x="778" y="2677"/>
                  </a:lnTo>
                  <a:lnTo>
                    <a:pt x="809" y="2662"/>
                  </a:lnTo>
                  <a:lnTo>
                    <a:pt x="885" y="4028"/>
                  </a:lnTo>
                  <a:lnTo>
                    <a:pt x="887" y="4058"/>
                  </a:lnTo>
                  <a:lnTo>
                    <a:pt x="887" y="4084"/>
                  </a:lnTo>
                  <a:lnTo>
                    <a:pt x="886" y="4109"/>
                  </a:lnTo>
                  <a:lnTo>
                    <a:pt x="883" y="4132"/>
                  </a:lnTo>
                  <a:lnTo>
                    <a:pt x="880" y="4153"/>
                  </a:lnTo>
                  <a:lnTo>
                    <a:pt x="874" y="4173"/>
                  </a:lnTo>
                  <a:lnTo>
                    <a:pt x="868" y="4191"/>
                  </a:lnTo>
                  <a:lnTo>
                    <a:pt x="860" y="4209"/>
                  </a:lnTo>
                  <a:lnTo>
                    <a:pt x="852" y="4225"/>
                  </a:lnTo>
                  <a:lnTo>
                    <a:pt x="842" y="4242"/>
                  </a:lnTo>
                  <a:lnTo>
                    <a:pt x="832" y="4257"/>
                  </a:lnTo>
                  <a:lnTo>
                    <a:pt x="820" y="4273"/>
                  </a:lnTo>
                  <a:lnTo>
                    <a:pt x="793" y="4307"/>
                  </a:lnTo>
                  <a:lnTo>
                    <a:pt x="761" y="4343"/>
                  </a:lnTo>
                  <a:lnTo>
                    <a:pt x="761" y="4288"/>
                  </a:lnTo>
                  <a:lnTo>
                    <a:pt x="760" y="4233"/>
                  </a:lnTo>
                  <a:lnTo>
                    <a:pt x="758" y="4178"/>
                  </a:lnTo>
                  <a:lnTo>
                    <a:pt x="755" y="4125"/>
                  </a:lnTo>
                  <a:lnTo>
                    <a:pt x="752" y="4072"/>
                  </a:lnTo>
                  <a:lnTo>
                    <a:pt x="748" y="4020"/>
                  </a:lnTo>
                  <a:lnTo>
                    <a:pt x="744" y="3969"/>
                  </a:lnTo>
                  <a:lnTo>
                    <a:pt x="739" y="3918"/>
                  </a:lnTo>
                  <a:lnTo>
                    <a:pt x="728" y="3819"/>
                  </a:lnTo>
                  <a:lnTo>
                    <a:pt x="716" y="3721"/>
                  </a:lnTo>
                  <a:lnTo>
                    <a:pt x="704" y="3623"/>
                  </a:lnTo>
                  <a:lnTo>
                    <a:pt x="690" y="3526"/>
                  </a:lnTo>
                  <a:lnTo>
                    <a:pt x="677" y="3430"/>
                  </a:lnTo>
                  <a:lnTo>
                    <a:pt x="664" y="3333"/>
                  </a:lnTo>
                  <a:lnTo>
                    <a:pt x="652" y="3235"/>
                  </a:lnTo>
                  <a:lnTo>
                    <a:pt x="641" y="3134"/>
                  </a:lnTo>
                  <a:lnTo>
                    <a:pt x="636" y="3084"/>
                  </a:lnTo>
                  <a:lnTo>
                    <a:pt x="632" y="3033"/>
                  </a:lnTo>
                  <a:lnTo>
                    <a:pt x="628" y="2980"/>
                  </a:lnTo>
                  <a:lnTo>
                    <a:pt x="625" y="2928"/>
                  </a:lnTo>
                  <a:lnTo>
                    <a:pt x="623" y="2875"/>
                  </a:lnTo>
                  <a:lnTo>
                    <a:pt x="621" y="2821"/>
                  </a:lnTo>
                  <a:lnTo>
                    <a:pt x="619" y="2766"/>
                  </a:lnTo>
                  <a:lnTo>
                    <a:pt x="619" y="2709"/>
                  </a:lnTo>
                  <a:close/>
                  <a:moveTo>
                    <a:pt x="428" y="3911"/>
                  </a:moveTo>
                  <a:lnTo>
                    <a:pt x="381" y="3911"/>
                  </a:lnTo>
                  <a:lnTo>
                    <a:pt x="380" y="3796"/>
                  </a:lnTo>
                  <a:lnTo>
                    <a:pt x="379" y="3684"/>
                  </a:lnTo>
                  <a:lnTo>
                    <a:pt x="376" y="3576"/>
                  </a:lnTo>
                  <a:lnTo>
                    <a:pt x="373" y="3471"/>
                  </a:lnTo>
                  <a:lnTo>
                    <a:pt x="370" y="3367"/>
                  </a:lnTo>
                  <a:lnTo>
                    <a:pt x="366" y="3265"/>
                  </a:lnTo>
                  <a:lnTo>
                    <a:pt x="361" y="3165"/>
                  </a:lnTo>
                  <a:lnTo>
                    <a:pt x="357" y="3065"/>
                  </a:lnTo>
                  <a:lnTo>
                    <a:pt x="352" y="2965"/>
                  </a:lnTo>
                  <a:lnTo>
                    <a:pt x="348" y="2865"/>
                  </a:lnTo>
                  <a:lnTo>
                    <a:pt x="344" y="2764"/>
                  </a:lnTo>
                  <a:lnTo>
                    <a:pt x="341" y="2662"/>
                  </a:lnTo>
                  <a:lnTo>
                    <a:pt x="338" y="2557"/>
                  </a:lnTo>
                  <a:lnTo>
                    <a:pt x="335" y="2451"/>
                  </a:lnTo>
                  <a:lnTo>
                    <a:pt x="334" y="2342"/>
                  </a:lnTo>
                  <a:lnTo>
                    <a:pt x="333" y="2228"/>
                  </a:lnTo>
                  <a:lnTo>
                    <a:pt x="338" y="2235"/>
                  </a:lnTo>
                  <a:lnTo>
                    <a:pt x="343" y="2242"/>
                  </a:lnTo>
                  <a:lnTo>
                    <a:pt x="345" y="2245"/>
                  </a:lnTo>
                  <a:lnTo>
                    <a:pt x="347" y="2249"/>
                  </a:lnTo>
                  <a:lnTo>
                    <a:pt x="348" y="2255"/>
                  </a:lnTo>
                  <a:lnTo>
                    <a:pt x="349" y="2261"/>
                  </a:lnTo>
                  <a:lnTo>
                    <a:pt x="351" y="2271"/>
                  </a:lnTo>
                  <a:lnTo>
                    <a:pt x="353" y="2280"/>
                  </a:lnTo>
                  <a:lnTo>
                    <a:pt x="355" y="2289"/>
                  </a:lnTo>
                  <a:lnTo>
                    <a:pt x="358" y="2297"/>
                  </a:lnTo>
                  <a:lnTo>
                    <a:pt x="364" y="2313"/>
                  </a:lnTo>
                  <a:lnTo>
                    <a:pt x="372" y="2329"/>
                  </a:lnTo>
                  <a:lnTo>
                    <a:pt x="380" y="2346"/>
                  </a:lnTo>
                  <a:lnTo>
                    <a:pt x="389" y="2365"/>
                  </a:lnTo>
                  <a:lnTo>
                    <a:pt x="398" y="2388"/>
                  </a:lnTo>
                  <a:lnTo>
                    <a:pt x="407" y="2416"/>
                  </a:lnTo>
                  <a:lnTo>
                    <a:pt x="411" y="2432"/>
                  </a:lnTo>
                  <a:lnTo>
                    <a:pt x="415" y="2449"/>
                  </a:lnTo>
                  <a:lnTo>
                    <a:pt x="419" y="2468"/>
                  </a:lnTo>
                  <a:lnTo>
                    <a:pt x="422" y="2489"/>
                  </a:lnTo>
                  <a:lnTo>
                    <a:pt x="425" y="2513"/>
                  </a:lnTo>
                  <a:lnTo>
                    <a:pt x="428" y="2538"/>
                  </a:lnTo>
                  <a:lnTo>
                    <a:pt x="431" y="2566"/>
                  </a:lnTo>
                  <a:lnTo>
                    <a:pt x="433" y="2597"/>
                  </a:lnTo>
                  <a:lnTo>
                    <a:pt x="434" y="2629"/>
                  </a:lnTo>
                  <a:lnTo>
                    <a:pt x="435" y="2666"/>
                  </a:lnTo>
                  <a:lnTo>
                    <a:pt x="436" y="2704"/>
                  </a:lnTo>
                  <a:lnTo>
                    <a:pt x="436" y="2746"/>
                  </a:lnTo>
                  <a:lnTo>
                    <a:pt x="435" y="2791"/>
                  </a:lnTo>
                  <a:lnTo>
                    <a:pt x="434" y="2840"/>
                  </a:lnTo>
                  <a:lnTo>
                    <a:pt x="432" y="2892"/>
                  </a:lnTo>
                  <a:lnTo>
                    <a:pt x="429" y="2948"/>
                  </a:lnTo>
                  <a:lnTo>
                    <a:pt x="427" y="3006"/>
                  </a:lnTo>
                  <a:lnTo>
                    <a:pt x="425" y="3065"/>
                  </a:lnTo>
                  <a:lnTo>
                    <a:pt x="423" y="3123"/>
                  </a:lnTo>
                  <a:lnTo>
                    <a:pt x="422" y="3183"/>
                  </a:lnTo>
                  <a:lnTo>
                    <a:pt x="422" y="3244"/>
                  </a:lnTo>
                  <a:lnTo>
                    <a:pt x="422" y="3304"/>
                  </a:lnTo>
                  <a:lnTo>
                    <a:pt x="422" y="3366"/>
                  </a:lnTo>
                  <a:lnTo>
                    <a:pt x="423" y="3428"/>
                  </a:lnTo>
                  <a:lnTo>
                    <a:pt x="423" y="3489"/>
                  </a:lnTo>
                  <a:lnTo>
                    <a:pt x="424" y="3551"/>
                  </a:lnTo>
                  <a:lnTo>
                    <a:pt x="425" y="3612"/>
                  </a:lnTo>
                  <a:lnTo>
                    <a:pt x="426" y="3673"/>
                  </a:lnTo>
                  <a:lnTo>
                    <a:pt x="427" y="3734"/>
                  </a:lnTo>
                  <a:lnTo>
                    <a:pt x="427" y="3794"/>
                  </a:lnTo>
                  <a:lnTo>
                    <a:pt x="428" y="3852"/>
                  </a:lnTo>
                  <a:lnTo>
                    <a:pt x="428" y="3911"/>
                  </a:lnTo>
                  <a:close/>
                  <a:moveTo>
                    <a:pt x="1191" y="2132"/>
                  </a:moveTo>
                  <a:lnTo>
                    <a:pt x="1191" y="3142"/>
                  </a:lnTo>
                  <a:lnTo>
                    <a:pt x="1142" y="3142"/>
                  </a:lnTo>
                  <a:lnTo>
                    <a:pt x="1141" y="3053"/>
                  </a:lnTo>
                  <a:lnTo>
                    <a:pt x="1139" y="2975"/>
                  </a:lnTo>
                  <a:lnTo>
                    <a:pt x="1134" y="2906"/>
                  </a:lnTo>
                  <a:lnTo>
                    <a:pt x="1128" y="2840"/>
                  </a:lnTo>
                  <a:lnTo>
                    <a:pt x="1121" y="2776"/>
                  </a:lnTo>
                  <a:lnTo>
                    <a:pt x="1112" y="2711"/>
                  </a:lnTo>
                  <a:lnTo>
                    <a:pt x="1102" y="2642"/>
                  </a:lnTo>
                  <a:lnTo>
                    <a:pt x="1090" y="2565"/>
                  </a:lnTo>
                  <a:lnTo>
                    <a:pt x="1077" y="2484"/>
                  </a:lnTo>
                  <a:lnTo>
                    <a:pt x="1065" y="2417"/>
                  </a:lnTo>
                  <a:lnTo>
                    <a:pt x="1061" y="2387"/>
                  </a:lnTo>
                  <a:lnTo>
                    <a:pt x="1058" y="2360"/>
                  </a:lnTo>
                  <a:lnTo>
                    <a:pt x="1057" y="2347"/>
                  </a:lnTo>
                  <a:lnTo>
                    <a:pt x="1057" y="2335"/>
                  </a:lnTo>
                  <a:lnTo>
                    <a:pt x="1057" y="2322"/>
                  </a:lnTo>
                  <a:lnTo>
                    <a:pt x="1058" y="2310"/>
                  </a:lnTo>
                  <a:lnTo>
                    <a:pt x="1060" y="2299"/>
                  </a:lnTo>
                  <a:lnTo>
                    <a:pt x="1062" y="2288"/>
                  </a:lnTo>
                  <a:lnTo>
                    <a:pt x="1065" y="2277"/>
                  </a:lnTo>
                  <a:lnTo>
                    <a:pt x="1069" y="2266"/>
                  </a:lnTo>
                  <a:lnTo>
                    <a:pt x="1074" y="2256"/>
                  </a:lnTo>
                  <a:lnTo>
                    <a:pt x="1079" y="2244"/>
                  </a:lnTo>
                  <a:lnTo>
                    <a:pt x="1085" y="2234"/>
                  </a:lnTo>
                  <a:lnTo>
                    <a:pt x="1093" y="2223"/>
                  </a:lnTo>
                  <a:lnTo>
                    <a:pt x="1101" y="2213"/>
                  </a:lnTo>
                  <a:lnTo>
                    <a:pt x="1110" y="2202"/>
                  </a:lnTo>
                  <a:lnTo>
                    <a:pt x="1120" y="2191"/>
                  </a:lnTo>
                  <a:lnTo>
                    <a:pt x="1132" y="2180"/>
                  </a:lnTo>
                  <a:lnTo>
                    <a:pt x="1145" y="2168"/>
                  </a:lnTo>
                  <a:lnTo>
                    <a:pt x="1158" y="2157"/>
                  </a:lnTo>
                  <a:lnTo>
                    <a:pt x="1173" y="2145"/>
                  </a:lnTo>
                  <a:lnTo>
                    <a:pt x="1191" y="2132"/>
                  </a:lnTo>
                  <a:close/>
                  <a:moveTo>
                    <a:pt x="1381" y="1652"/>
                  </a:moveTo>
                  <a:lnTo>
                    <a:pt x="1428" y="1652"/>
                  </a:lnTo>
                  <a:lnTo>
                    <a:pt x="1428" y="1892"/>
                  </a:lnTo>
                  <a:lnTo>
                    <a:pt x="1381" y="1892"/>
                  </a:lnTo>
                  <a:lnTo>
                    <a:pt x="1381" y="1652"/>
                  </a:lnTo>
                  <a:close/>
                  <a:moveTo>
                    <a:pt x="476" y="1844"/>
                  </a:moveTo>
                  <a:lnTo>
                    <a:pt x="490" y="1849"/>
                  </a:lnTo>
                  <a:lnTo>
                    <a:pt x="504" y="1853"/>
                  </a:lnTo>
                  <a:lnTo>
                    <a:pt x="518" y="1859"/>
                  </a:lnTo>
                  <a:lnTo>
                    <a:pt x="530" y="1864"/>
                  </a:lnTo>
                  <a:lnTo>
                    <a:pt x="543" y="1870"/>
                  </a:lnTo>
                  <a:lnTo>
                    <a:pt x="554" y="1876"/>
                  </a:lnTo>
                  <a:lnTo>
                    <a:pt x="565" y="1883"/>
                  </a:lnTo>
                  <a:lnTo>
                    <a:pt x="576" y="1890"/>
                  </a:lnTo>
                  <a:lnTo>
                    <a:pt x="586" y="1898"/>
                  </a:lnTo>
                  <a:lnTo>
                    <a:pt x="595" y="1905"/>
                  </a:lnTo>
                  <a:lnTo>
                    <a:pt x="603" y="1914"/>
                  </a:lnTo>
                  <a:lnTo>
                    <a:pt x="611" y="1922"/>
                  </a:lnTo>
                  <a:lnTo>
                    <a:pt x="618" y="1933"/>
                  </a:lnTo>
                  <a:lnTo>
                    <a:pt x="624" y="1942"/>
                  </a:lnTo>
                  <a:lnTo>
                    <a:pt x="630" y="1952"/>
                  </a:lnTo>
                  <a:lnTo>
                    <a:pt x="635" y="1962"/>
                  </a:lnTo>
                  <a:lnTo>
                    <a:pt x="640" y="1973"/>
                  </a:lnTo>
                  <a:lnTo>
                    <a:pt x="644" y="1984"/>
                  </a:lnTo>
                  <a:lnTo>
                    <a:pt x="648" y="1995"/>
                  </a:lnTo>
                  <a:lnTo>
                    <a:pt x="651" y="2007"/>
                  </a:lnTo>
                  <a:lnTo>
                    <a:pt x="653" y="2020"/>
                  </a:lnTo>
                  <a:lnTo>
                    <a:pt x="655" y="2032"/>
                  </a:lnTo>
                  <a:lnTo>
                    <a:pt x="656" y="2045"/>
                  </a:lnTo>
                  <a:lnTo>
                    <a:pt x="657" y="2058"/>
                  </a:lnTo>
                  <a:lnTo>
                    <a:pt x="657" y="2072"/>
                  </a:lnTo>
                  <a:lnTo>
                    <a:pt x="656" y="2086"/>
                  </a:lnTo>
                  <a:lnTo>
                    <a:pt x="655" y="2101"/>
                  </a:lnTo>
                  <a:lnTo>
                    <a:pt x="654" y="2116"/>
                  </a:lnTo>
                  <a:lnTo>
                    <a:pt x="649" y="2146"/>
                  </a:lnTo>
                  <a:lnTo>
                    <a:pt x="642" y="2178"/>
                  </a:lnTo>
                  <a:lnTo>
                    <a:pt x="639" y="2192"/>
                  </a:lnTo>
                  <a:lnTo>
                    <a:pt x="638" y="2202"/>
                  </a:lnTo>
                  <a:lnTo>
                    <a:pt x="638" y="2210"/>
                  </a:lnTo>
                  <a:lnTo>
                    <a:pt x="639" y="2216"/>
                  </a:lnTo>
                  <a:lnTo>
                    <a:pt x="641" y="2223"/>
                  </a:lnTo>
                  <a:lnTo>
                    <a:pt x="642" y="2226"/>
                  </a:lnTo>
                  <a:lnTo>
                    <a:pt x="638" y="2230"/>
                  </a:lnTo>
                  <a:lnTo>
                    <a:pt x="627" y="2237"/>
                  </a:lnTo>
                  <a:lnTo>
                    <a:pt x="606" y="2251"/>
                  </a:lnTo>
                  <a:lnTo>
                    <a:pt x="571" y="2277"/>
                  </a:lnTo>
                  <a:lnTo>
                    <a:pt x="565" y="2227"/>
                  </a:lnTo>
                  <a:lnTo>
                    <a:pt x="557" y="2170"/>
                  </a:lnTo>
                  <a:lnTo>
                    <a:pt x="547" y="2110"/>
                  </a:lnTo>
                  <a:lnTo>
                    <a:pt x="535" y="2048"/>
                  </a:lnTo>
                  <a:lnTo>
                    <a:pt x="528" y="2017"/>
                  </a:lnTo>
                  <a:lnTo>
                    <a:pt x="521" y="1987"/>
                  </a:lnTo>
                  <a:lnTo>
                    <a:pt x="514" y="1958"/>
                  </a:lnTo>
                  <a:lnTo>
                    <a:pt x="506" y="1932"/>
                  </a:lnTo>
                  <a:lnTo>
                    <a:pt x="499" y="1905"/>
                  </a:lnTo>
                  <a:lnTo>
                    <a:pt x="491" y="1882"/>
                  </a:lnTo>
                  <a:lnTo>
                    <a:pt x="483" y="1862"/>
                  </a:lnTo>
                  <a:lnTo>
                    <a:pt x="476" y="1844"/>
                  </a:lnTo>
                  <a:close/>
                  <a:moveTo>
                    <a:pt x="476" y="1844"/>
                  </a:moveTo>
                  <a:lnTo>
                    <a:pt x="476" y="1844"/>
                  </a:lnTo>
                  <a:lnTo>
                    <a:pt x="476" y="1844"/>
                  </a:lnTo>
                  <a:close/>
                  <a:moveTo>
                    <a:pt x="905" y="1460"/>
                  </a:moveTo>
                  <a:lnTo>
                    <a:pt x="905" y="1460"/>
                  </a:lnTo>
                  <a:lnTo>
                    <a:pt x="905" y="1460"/>
                  </a:lnTo>
                  <a:close/>
                  <a:moveTo>
                    <a:pt x="1476" y="3286"/>
                  </a:moveTo>
                  <a:lnTo>
                    <a:pt x="1476" y="3241"/>
                  </a:lnTo>
                  <a:lnTo>
                    <a:pt x="1477" y="3197"/>
                  </a:lnTo>
                  <a:lnTo>
                    <a:pt x="1478" y="3156"/>
                  </a:lnTo>
                  <a:lnTo>
                    <a:pt x="1480" y="3115"/>
                  </a:lnTo>
                  <a:lnTo>
                    <a:pt x="1485" y="3039"/>
                  </a:lnTo>
                  <a:lnTo>
                    <a:pt x="1492" y="2968"/>
                  </a:lnTo>
                  <a:lnTo>
                    <a:pt x="1499" y="2902"/>
                  </a:lnTo>
                  <a:lnTo>
                    <a:pt x="1508" y="2839"/>
                  </a:lnTo>
                  <a:lnTo>
                    <a:pt x="1516" y="2777"/>
                  </a:lnTo>
                  <a:lnTo>
                    <a:pt x="1525" y="2717"/>
                  </a:lnTo>
                  <a:lnTo>
                    <a:pt x="1535" y="2659"/>
                  </a:lnTo>
                  <a:lnTo>
                    <a:pt x="1543" y="2599"/>
                  </a:lnTo>
                  <a:lnTo>
                    <a:pt x="1551" y="2538"/>
                  </a:lnTo>
                  <a:lnTo>
                    <a:pt x="1559" y="2475"/>
                  </a:lnTo>
                  <a:lnTo>
                    <a:pt x="1565" y="2408"/>
                  </a:lnTo>
                  <a:lnTo>
                    <a:pt x="1569" y="2339"/>
                  </a:lnTo>
                  <a:lnTo>
                    <a:pt x="1571" y="2301"/>
                  </a:lnTo>
                  <a:lnTo>
                    <a:pt x="1572" y="2263"/>
                  </a:lnTo>
                  <a:lnTo>
                    <a:pt x="1573" y="2223"/>
                  </a:lnTo>
                  <a:lnTo>
                    <a:pt x="1573" y="2182"/>
                  </a:lnTo>
                  <a:lnTo>
                    <a:pt x="1572" y="2107"/>
                  </a:lnTo>
                  <a:lnTo>
                    <a:pt x="1570" y="2028"/>
                  </a:lnTo>
                  <a:lnTo>
                    <a:pt x="1568" y="1947"/>
                  </a:lnTo>
                  <a:lnTo>
                    <a:pt x="1566" y="1865"/>
                  </a:lnTo>
                  <a:lnTo>
                    <a:pt x="1565" y="1783"/>
                  </a:lnTo>
                  <a:lnTo>
                    <a:pt x="1564" y="1703"/>
                  </a:lnTo>
                  <a:lnTo>
                    <a:pt x="1565" y="1626"/>
                  </a:lnTo>
                  <a:lnTo>
                    <a:pt x="1568" y="1552"/>
                  </a:lnTo>
                  <a:lnTo>
                    <a:pt x="1571" y="1509"/>
                  </a:lnTo>
                  <a:lnTo>
                    <a:pt x="1576" y="1471"/>
                  </a:lnTo>
                  <a:lnTo>
                    <a:pt x="1578" y="1453"/>
                  </a:lnTo>
                  <a:lnTo>
                    <a:pt x="1582" y="1436"/>
                  </a:lnTo>
                  <a:lnTo>
                    <a:pt x="1585" y="1420"/>
                  </a:lnTo>
                  <a:lnTo>
                    <a:pt x="1589" y="1405"/>
                  </a:lnTo>
                  <a:lnTo>
                    <a:pt x="1594" y="1391"/>
                  </a:lnTo>
                  <a:lnTo>
                    <a:pt x="1598" y="1378"/>
                  </a:lnTo>
                  <a:lnTo>
                    <a:pt x="1604" y="1365"/>
                  </a:lnTo>
                  <a:lnTo>
                    <a:pt x="1609" y="1352"/>
                  </a:lnTo>
                  <a:lnTo>
                    <a:pt x="1615" y="1341"/>
                  </a:lnTo>
                  <a:lnTo>
                    <a:pt x="1621" y="1330"/>
                  </a:lnTo>
                  <a:lnTo>
                    <a:pt x="1628" y="1320"/>
                  </a:lnTo>
                  <a:lnTo>
                    <a:pt x="1635" y="1310"/>
                  </a:lnTo>
                  <a:lnTo>
                    <a:pt x="1643" y="1301"/>
                  </a:lnTo>
                  <a:lnTo>
                    <a:pt x="1651" y="1292"/>
                  </a:lnTo>
                  <a:lnTo>
                    <a:pt x="1660" y="1283"/>
                  </a:lnTo>
                  <a:lnTo>
                    <a:pt x="1668" y="1273"/>
                  </a:lnTo>
                  <a:lnTo>
                    <a:pt x="1687" y="1257"/>
                  </a:lnTo>
                  <a:lnTo>
                    <a:pt x="1708" y="1241"/>
                  </a:lnTo>
                  <a:lnTo>
                    <a:pt x="1755" y="1208"/>
                  </a:lnTo>
                  <a:lnTo>
                    <a:pt x="1810" y="1171"/>
                  </a:lnTo>
                  <a:lnTo>
                    <a:pt x="1807" y="1213"/>
                  </a:lnTo>
                  <a:lnTo>
                    <a:pt x="1800" y="1289"/>
                  </a:lnTo>
                  <a:lnTo>
                    <a:pt x="1787" y="1392"/>
                  </a:lnTo>
                  <a:lnTo>
                    <a:pt x="1772" y="1520"/>
                  </a:lnTo>
                  <a:lnTo>
                    <a:pt x="1754" y="1667"/>
                  </a:lnTo>
                  <a:lnTo>
                    <a:pt x="1733" y="1828"/>
                  </a:lnTo>
                  <a:lnTo>
                    <a:pt x="1710" y="2000"/>
                  </a:lnTo>
                  <a:lnTo>
                    <a:pt x="1686" y="2178"/>
                  </a:lnTo>
                  <a:lnTo>
                    <a:pt x="1661" y="2355"/>
                  </a:lnTo>
                  <a:lnTo>
                    <a:pt x="1635" y="2528"/>
                  </a:lnTo>
                  <a:lnTo>
                    <a:pt x="1610" y="2693"/>
                  </a:lnTo>
                  <a:lnTo>
                    <a:pt x="1586" y="2844"/>
                  </a:lnTo>
                  <a:lnTo>
                    <a:pt x="1574" y="2914"/>
                  </a:lnTo>
                  <a:lnTo>
                    <a:pt x="1563" y="2977"/>
                  </a:lnTo>
                  <a:lnTo>
                    <a:pt x="1552" y="3036"/>
                  </a:lnTo>
                  <a:lnTo>
                    <a:pt x="1542" y="3088"/>
                  </a:lnTo>
                  <a:lnTo>
                    <a:pt x="1532" y="3133"/>
                  </a:lnTo>
                  <a:lnTo>
                    <a:pt x="1524" y="3171"/>
                  </a:lnTo>
                  <a:lnTo>
                    <a:pt x="1515" y="3201"/>
                  </a:lnTo>
                  <a:lnTo>
                    <a:pt x="1508" y="3222"/>
                  </a:lnTo>
                  <a:lnTo>
                    <a:pt x="1476" y="3286"/>
                  </a:lnTo>
                  <a:close/>
                  <a:moveTo>
                    <a:pt x="905" y="1460"/>
                  </a:moveTo>
                  <a:lnTo>
                    <a:pt x="910" y="1401"/>
                  </a:lnTo>
                  <a:lnTo>
                    <a:pt x="912" y="1359"/>
                  </a:lnTo>
                  <a:lnTo>
                    <a:pt x="914" y="1344"/>
                  </a:lnTo>
                  <a:lnTo>
                    <a:pt x="917" y="1332"/>
                  </a:lnTo>
                  <a:lnTo>
                    <a:pt x="918" y="1327"/>
                  </a:lnTo>
                  <a:lnTo>
                    <a:pt x="920" y="1322"/>
                  </a:lnTo>
                  <a:lnTo>
                    <a:pt x="923" y="1318"/>
                  </a:lnTo>
                  <a:lnTo>
                    <a:pt x="926" y="1314"/>
                  </a:lnTo>
                  <a:lnTo>
                    <a:pt x="930" y="1311"/>
                  </a:lnTo>
                  <a:lnTo>
                    <a:pt x="934" y="1308"/>
                  </a:lnTo>
                  <a:lnTo>
                    <a:pt x="939" y="1305"/>
                  </a:lnTo>
                  <a:lnTo>
                    <a:pt x="945" y="1303"/>
                  </a:lnTo>
                  <a:lnTo>
                    <a:pt x="959" y="1298"/>
                  </a:lnTo>
                  <a:lnTo>
                    <a:pt x="976" y="1293"/>
                  </a:lnTo>
                  <a:lnTo>
                    <a:pt x="1025" y="1283"/>
                  </a:lnTo>
                  <a:lnTo>
                    <a:pt x="1095" y="1267"/>
                  </a:lnTo>
                  <a:lnTo>
                    <a:pt x="1081" y="1321"/>
                  </a:lnTo>
                  <a:lnTo>
                    <a:pt x="1070" y="1361"/>
                  </a:lnTo>
                  <a:lnTo>
                    <a:pt x="1064" y="1377"/>
                  </a:lnTo>
                  <a:lnTo>
                    <a:pt x="1059" y="1390"/>
                  </a:lnTo>
                  <a:lnTo>
                    <a:pt x="1052" y="1400"/>
                  </a:lnTo>
                  <a:lnTo>
                    <a:pt x="1045" y="1409"/>
                  </a:lnTo>
                  <a:lnTo>
                    <a:pt x="1036" y="1416"/>
                  </a:lnTo>
                  <a:lnTo>
                    <a:pt x="1026" y="1423"/>
                  </a:lnTo>
                  <a:lnTo>
                    <a:pt x="1013" y="1428"/>
                  </a:lnTo>
                  <a:lnTo>
                    <a:pt x="998" y="1434"/>
                  </a:lnTo>
                  <a:lnTo>
                    <a:pt x="958" y="1446"/>
                  </a:lnTo>
                  <a:lnTo>
                    <a:pt x="905" y="1460"/>
                  </a:lnTo>
                  <a:close/>
                  <a:moveTo>
                    <a:pt x="1000" y="1123"/>
                  </a:moveTo>
                  <a:lnTo>
                    <a:pt x="1033" y="1073"/>
                  </a:lnTo>
                  <a:lnTo>
                    <a:pt x="1058" y="1039"/>
                  </a:lnTo>
                  <a:lnTo>
                    <a:pt x="1069" y="1026"/>
                  </a:lnTo>
                  <a:lnTo>
                    <a:pt x="1078" y="1016"/>
                  </a:lnTo>
                  <a:lnTo>
                    <a:pt x="1088" y="1007"/>
                  </a:lnTo>
                  <a:lnTo>
                    <a:pt x="1098" y="1000"/>
                  </a:lnTo>
                  <a:lnTo>
                    <a:pt x="1108" y="994"/>
                  </a:lnTo>
                  <a:lnTo>
                    <a:pt x="1120" y="988"/>
                  </a:lnTo>
                  <a:lnTo>
                    <a:pt x="1133" y="982"/>
                  </a:lnTo>
                  <a:lnTo>
                    <a:pt x="1148" y="975"/>
                  </a:lnTo>
                  <a:lnTo>
                    <a:pt x="1187" y="958"/>
                  </a:lnTo>
                  <a:lnTo>
                    <a:pt x="1238" y="930"/>
                  </a:lnTo>
                  <a:lnTo>
                    <a:pt x="1230" y="961"/>
                  </a:lnTo>
                  <a:lnTo>
                    <a:pt x="1223" y="987"/>
                  </a:lnTo>
                  <a:lnTo>
                    <a:pt x="1216" y="1008"/>
                  </a:lnTo>
                  <a:lnTo>
                    <a:pt x="1208" y="1026"/>
                  </a:lnTo>
                  <a:lnTo>
                    <a:pt x="1201" y="1043"/>
                  </a:lnTo>
                  <a:lnTo>
                    <a:pt x="1193" y="1055"/>
                  </a:lnTo>
                  <a:lnTo>
                    <a:pt x="1188" y="1061"/>
                  </a:lnTo>
                  <a:lnTo>
                    <a:pt x="1182" y="1066"/>
                  </a:lnTo>
                  <a:lnTo>
                    <a:pt x="1177" y="1070"/>
                  </a:lnTo>
                  <a:lnTo>
                    <a:pt x="1172" y="1074"/>
                  </a:lnTo>
                  <a:lnTo>
                    <a:pt x="1160" y="1081"/>
                  </a:lnTo>
                  <a:lnTo>
                    <a:pt x="1145" y="1087"/>
                  </a:lnTo>
                  <a:lnTo>
                    <a:pt x="1129" y="1093"/>
                  </a:lnTo>
                  <a:lnTo>
                    <a:pt x="1110" y="1098"/>
                  </a:lnTo>
                  <a:lnTo>
                    <a:pt x="1062" y="1108"/>
                  </a:lnTo>
                  <a:lnTo>
                    <a:pt x="1000" y="1123"/>
                  </a:lnTo>
                  <a:close/>
                  <a:moveTo>
                    <a:pt x="1667" y="546"/>
                  </a:moveTo>
                  <a:lnTo>
                    <a:pt x="1690" y="573"/>
                  </a:lnTo>
                  <a:lnTo>
                    <a:pt x="1705" y="591"/>
                  </a:lnTo>
                  <a:lnTo>
                    <a:pt x="1715" y="604"/>
                  </a:lnTo>
                  <a:lnTo>
                    <a:pt x="1722" y="615"/>
                  </a:lnTo>
                  <a:lnTo>
                    <a:pt x="1726" y="627"/>
                  </a:lnTo>
                  <a:lnTo>
                    <a:pt x="1732" y="644"/>
                  </a:lnTo>
                  <a:lnTo>
                    <a:pt x="1740" y="667"/>
                  </a:lnTo>
                  <a:lnTo>
                    <a:pt x="1752" y="700"/>
                  </a:lnTo>
                  <a:lnTo>
                    <a:pt x="1762" y="729"/>
                  </a:lnTo>
                  <a:lnTo>
                    <a:pt x="1768" y="752"/>
                  </a:lnTo>
                  <a:lnTo>
                    <a:pt x="1772" y="770"/>
                  </a:lnTo>
                  <a:lnTo>
                    <a:pt x="1775" y="786"/>
                  </a:lnTo>
                  <a:lnTo>
                    <a:pt x="1779" y="804"/>
                  </a:lnTo>
                  <a:lnTo>
                    <a:pt x="1785" y="824"/>
                  </a:lnTo>
                  <a:lnTo>
                    <a:pt x="1795" y="849"/>
                  </a:lnTo>
                  <a:lnTo>
                    <a:pt x="1810" y="883"/>
                  </a:lnTo>
                  <a:lnTo>
                    <a:pt x="1580" y="1084"/>
                  </a:lnTo>
                  <a:lnTo>
                    <a:pt x="1583" y="1037"/>
                  </a:lnTo>
                  <a:lnTo>
                    <a:pt x="1587" y="999"/>
                  </a:lnTo>
                  <a:lnTo>
                    <a:pt x="1593" y="967"/>
                  </a:lnTo>
                  <a:lnTo>
                    <a:pt x="1599" y="938"/>
                  </a:lnTo>
                  <a:lnTo>
                    <a:pt x="1606" y="914"/>
                  </a:lnTo>
                  <a:lnTo>
                    <a:pt x="1613" y="893"/>
                  </a:lnTo>
                  <a:lnTo>
                    <a:pt x="1620" y="872"/>
                  </a:lnTo>
                  <a:lnTo>
                    <a:pt x="1628" y="852"/>
                  </a:lnTo>
                  <a:lnTo>
                    <a:pt x="1635" y="830"/>
                  </a:lnTo>
                  <a:lnTo>
                    <a:pt x="1643" y="807"/>
                  </a:lnTo>
                  <a:lnTo>
                    <a:pt x="1649" y="779"/>
                  </a:lnTo>
                  <a:lnTo>
                    <a:pt x="1655" y="747"/>
                  </a:lnTo>
                  <a:lnTo>
                    <a:pt x="1660" y="708"/>
                  </a:lnTo>
                  <a:lnTo>
                    <a:pt x="1663" y="663"/>
                  </a:lnTo>
                  <a:lnTo>
                    <a:pt x="1666" y="609"/>
                  </a:lnTo>
                  <a:lnTo>
                    <a:pt x="1667" y="546"/>
                  </a:lnTo>
                  <a:close/>
                  <a:moveTo>
                    <a:pt x="856" y="835"/>
                  </a:moveTo>
                  <a:lnTo>
                    <a:pt x="864" y="805"/>
                  </a:lnTo>
                  <a:lnTo>
                    <a:pt x="871" y="779"/>
                  </a:lnTo>
                  <a:lnTo>
                    <a:pt x="879" y="756"/>
                  </a:lnTo>
                  <a:lnTo>
                    <a:pt x="886" y="736"/>
                  </a:lnTo>
                  <a:lnTo>
                    <a:pt x="893" y="719"/>
                  </a:lnTo>
                  <a:lnTo>
                    <a:pt x="901" y="704"/>
                  </a:lnTo>
                  <a:lnTo>
                    <a:pt x="905" y="698"/>
                  </a:lnTo>
                  <a:lnTo>
                    <a:pt x="910" y="692"/>
                  </a:lnTo>
                  <a:lnTo>
                    <a:pt x="915" y="686"/>
                  </a:lnTo>
                  <a:lnTo>
                    <a:pt x="920" y="682"/>
                  </a:lnTo>
                  <a:lnTo>
                    <a:pt x="926" y="677"/>
                  </a:lnTo>
                  <a:lnTo>
                    <a:pt x="932" y="673"/>
                  </a:lnTo>
                  <a:lnTo>
                    <a:pt x="939" y="669"/>
                  </a:lnTo>
                  <a:lnTo>
                    <a:pt x="946" y="666"/>
                  </a:lnTo>
                  <a:lnTo>
                    <a:pt x="963" y="661"/>
                  </a:lnTo>
                  <a:lnTo>
                    <a:pt x="982" y="656"/>
                  </a:lnTo>
                  <a:lnTo>
                    <a:pt x="1005" y="652"/>
                  </a:lnTo>
                  <a:lnTo>
                    <a:pt x="1031" y="649"/>
                  </a:lnTo>
                  <a:lnTo>
                    <a:pt x="1061" y="646"/>
                  </a:lnTo>
                  <a:lnTo>
                    <a:pt x="1095" y="643"/>
                  </a:lnTo>
                  <a:lnTo>
                    <a:pt x="1066" y="668"/>
                  </a:lnTo>
                  <a:lnTo>
                    <a:pt x="1037" y="692"/>
                  </a:lnTo>
                  <a:lnTo>
                    <a:pt x="1008" y="717"/>
                  </a:lnTo>
                  <a:lnTo>
                    <a:pt x="979" y="741"/>
                  </a:lnTo>
                  <a:lnTo>
                    <a:pt x="950" y="765"/>
                  </a:lnTo>
                  <a:lnTo>
                    <a:pt x="920" y="788"/>
                  </a:lnTo>
                  <a:lnTo>
                    <a:pt x="889" y="812"/>
                  </a:lnTo>
                  <a:lnTo>
                    <a:pt x="856" y="835"/>
                  </a:lnTo>
                  <a:close/>
                  <a:moveTo>
                    <a:pt x="1667" y="546"/>
                  </a:moveTo>
                  <a:lnTo>
                    <a:pt x="1619" y="498"/>
                  </a:lnTo>
                  <a:lnTo>
                    <a:pt x="1667" y="546"/>
                  </a:lnTo>
                  <a:close/>
                  <a:moveTo>
                    <a:pt x="476" y="930"/>
                  </a:moveTo>
                  <a:lnTo>
                    <a:pt x="478" y="871"/>
                  </a:lnTo>
                  <a:lnTo>
                    <a:pt x="481" y="817"/>
                  </a:lnTo>
                  <a:lnTo>
                    <a:pt x="486" y="766"/>
                  </a:lnTo>
                  <a:lnTo>
                    <a:pt x="493" y="719"/>
                  </a:lnTo>
                  <a:lnTo>
                    <a:pt x="500" y="676"/>
                  </a:lnTo>
                  <a:lnTo>
                    <a:pt x="509" y="636"/>
                  </a:lnTo>
                  <a:lnTo>
                    <a:pt x="519" y="599"/>
                  </a:lnTo>
                  <a:lnTo>
                    <a:pt x="530" y="566"/>
                  </a:lnTo>
                  <a:lnTo>
                    <a:pt x="542" y="535"/>
                  </a:lnTo>
                  <a:lnTo>
                    <a:pt x="555" y="509"/>
                  </a:lnTo>
                  <a:lnTo>
                    <a:pt x="569" y="484"/>
                  </a:lnTo>
                  <a:lnTo>
                    <a:pt x="585" y="462"/>
                  </a:lnTo>
                  <a:lnTo>
                    <a:pt x="601" y="443"/>
                  </a:lnTo>
                  <a:lnTo>
                    <a:pt x="617" y="426"/>
                  </a:lnTo>
                  <a:lnTo>
                    <a:pt x="634" y="411"/>
                  </a:lnTo>
                  <a:lnTo>
                    <a:pt x="651" y="399"/>
                  </a:lnTo>
                  <a:lnTo>
                    <a:pt x="669" y="387"/>
                  </a:lnTo>
                  <a:lnTo>
                    <a:pt x="687" y="378"/>
                  </a:lnTo>
                  <a:lnTo>
                    <a:pt x="706" y="371"/>
                  </a:lnTo>
                  <a:lnTo>
                    <a:pt x="725" y="365"/>
                  </a:lnTo>
                  <a:lnTo>
                    <a:pt x="744" y="360"/>
                  </a:lnTo>
                  <a:lnTo>
                    <a:pt x="764" y="356"/>
                  </a:lnTo>
                  <a:lnTo>
                    <a:pt x="783" y="354"/>
                  </a:lnTo>
                  <a:lnTo>
                    <a:pt x="803" y="352"/>
                  </a:lnTo>
                  <a:lnTo>
                    <a:pt x="841" y="351"/>
                  </a:lnTo>
                  <a:lnTo>
                    <a:pt x="880" y="352"/>
                  </a:lnTo>
                  <a:lnTo>
                    <a:pt x="917" y="353"/>
                  </a:lnTo>
                  <a:lnTo>
                    <a:pt x="952" y="354"/>
                  </a:lnTo>
                  <a:lnTo>
                    <a:pt x="476" y="930"/>
                  </a:lnTo>
                  <a:close/>
                  <a:moveTo>
                    <a:pt x="1619" y="498"/>
                  </a:moveTo>
                  <a:lnTo>
                    <a:pt x="1591" y="490"/>
                  </a:lnTo>
                  <a:lnTo>
                    <a:pt x="1566" y="481"/>
                  </a:lnTo>
                  <a:lnTo>
                    <a:pt x="1542" y="470"/>
                  </a:lnTo>
                  <a:lnTo>
                    <a:pt x="1520" y="459"/>
                  </a:lnTo>
                  <a:lnTo>
                    <a:pt x="1500" y="448"/>
                  </a:lnTo>
                  <a:lnTo>
                    <a:pt x="1481" y="435"/>
                  </a:lnTo>
                  <a:lnTo>
                    <a:pt x="1463" y="422"/>
                  </a:lnTo>
                  <a:lnTo>
                    <a:pt x="1447" y="407"/>
                  </a:lnTo>
                  <a:lnTo>
                    <a:pt x="1432" y="392"/>
                  </a:lnTo>
                  <a:lnTo>
                    <a:pt x="1417" y="375"/>
                  </a:lnTo>
                  <a:lnTo>
                    <a:pt x="1403" y="358"/>
                  </a:lnTo>
                  <a:lnTo>
                    <a:pt x="1389" y="340"/>
                  </a:lnTo>
                  <a:lnTo>
                    <a:pt x="1362" y="300"/>
                  </a:lnTo>
                  <a:lnTo>
                    <a:pt x="1333" y="258"/>
                  </a:lnTo>
                  <a:lnTo>
                    <a:pt x="1366" y="266"/>
                  </a:lnTo>
                  <a:lnTo>
                    <a:pt x="1396" y="273"/>
                  </a:lnTo>
                  <a:lnTo>
                    <a:pt x="1423" y="280"/>
                  </a:lnTo>
                  <a:lnTo>
                    <a:pt x="1448" y="288"/>
                  </a:lnTo>
                  <a:lnTo>
                    <a:pt x="1471" y="296"/>
                  </a:lnTo>
                  <a:lnTo>
                    <a:pt x="1492" y="305"/>
                  </a:lnTo>
                  <a:lnTo>
                    <a:pt x="1502" y="311"/>
                  </a:lnTo>
                  <a:lnTo>
                    <a:pt x="1511" y="316"/>
                  </a:lnTo>
                  <a:lnTo>
                    <a:pt x="1519" y="321"/>
                  </a:lnTo>
                  <a:lnTo>
                    <a:pt x="1527" y="327"/>
                  </a:lnTo>
                  <a:lnTo>
                    <a:pt x="1535" y="333"/>
                  </a:lnTo>
                  <a:lnTo>
                    <a:pt x="1543" y="340"/>
                  </a:lnTo>
                  <a:lnTo>
                    <a:pt x="1550" y="347"/>
                  </a:lnTo>
                  <a:lnTo>
                    <a:pt x="1556" y="354"/>
                  </a:lnTo>
                  <a:lnTo>
                    <a:pt x="1563" y="362"/>
                  </a:lnTo>
                  <a:lnTo>
                    <a:pt x="1569" y="371"/>
                  </a:lnTo>
                  <a:lnTo>
                    <a:pt x="1575" y="380"/>
                  </a:lnTo>
                  <a:lnTo>
                    <a:pt x="1580" y="391"/>
                  </a:lnTo>
                  <a:lnTo>
                    <a:pt x="1591" y="413"/>
                  </a:lnTo>
                  <a:lnTo>
                    <a:pt x="1601" y="438"/>
                  </a:lnTo>
                  <a:lnTo>
                    <a:pt x="1610" y="466"/>
                  </a:lnTo>
                  <a:lnTo>
                    <a:pt x="1619" y="498"/>
                  </a:lnTo>
                  <a:close/>
                  <a:moveTo>
                    <a:pt x="1333" y="258"/>
                  </a:moveTo>
                  <a:lnTo>
                    <a:pt x="1333" y="258"/>
                  </a:lnTo>
                  <a:lnTo>
                    <a:pt x="1333" y="258"/>
                  </a:lnTo>
                  <a:close/>
                  <a:moveTo>
                    <a:pt x="0" y="5834"/>
                  </a:moveTo>
                  <a:lnTo>
                    <a:pt x="0" y="5918"/>
                  </a:lnTo>
                  <a:lnTo>
                    <a:pt x="1" y="6003"/>
                  </a:lnTo>
                  <a:lnTo>
                    <a:pt x="3" y="6089"/>
                  </a:lnTo>
                  <a:lnTo>
                    <a:pt x="5" y="6175"/>
                  </a:lnTo>
                  <a:lnTo>
                    <a:pt x="9" y="6261"/>
                  </a:lnTo>
                  <a:lnTo>
                    <a:pt x="12" y="6347"/>
                  </a:lnTo>
                  <a:lnTo>
                    <a:pt x="17" y="6432"/>
                  </a:lnTo>
                  <a:lnTo>
                    <a:pt x="22" y="6517"/>
                  </a:lnTo>
                  <a:lnTo>
                    <a:pt x="28" y="6601"/>
                  </a:lnTo>
                  <a:lnTo>
                    <a:pt x="34" y="6683"/>
                  </a:lnTo>
                  <a:lnTo>
                    <a:pt x="40" y="6765"/>
                  </a:lnTo>
                  <a:lnTo>
                    <a:pt x="48" y="6845"/>
                  </a:lnTo>
                  <a:lnTo>
                    <a:pt x="56" y="6923"/>
                  </a:lnTo>
                  <a:lnTo>
                    <a:pt x="64" y="6999"/>
                  </a:lnTo>
                  <a:lnTo>
                    <a:pt x="73" y="7074"/>
                  </a:lnTo>
                  <a:lnTo>
                    <a:pt x="82" y="7145"/>
                  </a:lnTo>
                  <a:lnTo>
                    <a:pt x="86" y="7180"/>
                  </a:lnTo>
                  <a:lnTo>
                    <a:pt x="90" y="7215"/>
                  </a:lnTo>
                  <a:lnTo>
                    <a:pt x="93" y="7249"/>
                  </a:lnTo>
                  <a:lnTo>
                    <a:pt x="95" y="7283"/>
                  </a:lnTo>
                  <a:lnTo>
                    <a:pt x="99" y="7349"/>
                  </a:lnTo>
                  <a:lnTo>
                    <a:pt x="102" y="7416"/>
                  </a:lnTo>
                  <a:lnTo>
                    <a:pt x="103" y="7483"/>
                  </a:lnTo>
                  <a:lnTo>
                    <a:pt x="105" y="7551"/>
                  </a:lnTo>
                  <a:lnTo>
                    <a:pt x="106" y="7620"/>
                  </a:lnTo>
                  <a:lnTo>
                    <a:pt x="109" y="7691"/>
                  </a:lnTo>
                  <a:lnTo>
                    <a:pt x="113" y="7764"/>
                  </a:lnTo>
                  <a:lnTo>
                    <a:pt x="119" y="7839"/>
                  </a:lnTo>
                  <a:lnTo>
                    <a:pt x="123" y="7879"/>
                  </a:lnTo>
                  <a:lnTo>
                    <a:pt x="128" y="7918"/>
                  </a:lnTo>
                  <a:lnTo>
                    <a:pt x="134" y="7960"/>
                  </a:lnTo>
                  <a:lnTo>
                    <a:pt x="140" y="8002"/>
                  </a:lnTo>
                  <a:lnTo>
                    <a:pt x="147" y="8046"/>
                  </a:lnTo>
                  <a:lnTo>
                    <a:pt x="156" y="8091"/>
                  </a:lnTo>
                  <a:lnTo>
                    <a:pt x="165" y="8137"/>
                  </a:lnTo>
                  <a:lnTo>
                    <a:pt x="175" y="8184"/>
                  </a:lnTo>
                  <a:lnTo>
                    <a:pt x="187" y="8233"/>
                  </a:lnTo>
                  <a:lnTo>
                    <a:pt x="200" y="8283"/>
                  </a:lnTo>
                  <a:lnTo>
                    <a:pt x="215" y="8336"/>
                  </a:lnTo>
                  <a:lnTo>
                    <a:pt x="230" y="8388"/>
                  </a:lnTo>
                  <a:lnTo>
                    <a:pt x="264" y="8491"/>
                  </a:lnTo>
                  <a:lnTo>
                    <a:pt x="303" y="8586"/>
                  </a:lnTo>
                  <a:lnTo>
                    <a:pt x="345" y="8673"/>
                  </a:lnTo>
                  <a:lnTo>
                    <a:pt x="389" y="8754"/>
                  </a:lnTo>
                  <a:lnTo>
                    <a:pt x="436" y="8829"/>
                  </a:lnTo>
                  <a:lnTo>
                    <a:pt x="486" y="8898"/>
                  </a:lnTo>
                  <a:lnTo>
                    <a:pt x="538" y="8960"/>
                  </a:lnTo>
                  <a:lnTo>
                    <a:pt x="593" y="9018"/>
                  </a:lnTo>
                  <a:lnTo>
                    <a:pt x="649" y="9071"/>
                  </a:lnTo>
                  <a:lnTo>
                    <a:pt x="706" y="9119"/>
                  </a:lnTo>
                  <a:lnTo>
                    <a:pt x="764" y="9163"/>
                  </a:lnTo>
                  <a:lnTo>
                    <a:pt x="823" y="9202"/>
                  </a:lnTo>
                  <a:lnTo>
                    <a:pt x="883" y="9240"/>
                  </a:lnTo>
                  <a:lnTo>
                    <a:pt x="943" y="9273"/>
                  </a:lnTo>
                  <a:lnTo>
                    <a:pt x="1003" y="9304"/>
                  </a:lnTo>
                  <a:lnTo>
                    <a:pt x="1062" y="9331"/>
                  </a:lnTo>
                  <a:lnTo>
                    <a:pt x="1120" y="9357"/>
                  </a:lnTo>
                  <a:lnTo>
                    <a:pt x="1177" y="9382"/>
                  </a:lnTo>
                  <a:lnTo>
                    <a:pt x="1235" y="9404"/>
                  </a:lnTo>
                  <a:lnTo>
                    <a:pt x="1289" y="9425"/>
                  </a:lnTo>
                  <a:lnTo>
                    <a:pt x="1342" y="9446"/>
                  </a:lnTo>
                  <a:lnTo>
                    <a:pt x="1392" y="9467"/>
                  </a:lnTo>
                  <a:lnTo>
                    <a:pt x="1440" y="9487"/>
                  </a:lnTo>
                  <a:lnTo>
                    <a:pt x="1486" y="9508"/>
                  </a:lnTo>
                  <a:lnTo>
                    <a:pt x="1529" y="9529"/>
                  </a:lnTo>
                  <a:lnTo>
                    <a:pt x="1568" y="9552"/>
                  </a:lnTo>
                  <a:lnTo>
                    <a:pt x="1603" y="9576"/>
                  </a:lnTo>
                  <a:lnTo>
                    <a:pt x="1634" y="9601"/>
                  </a:lnTo>
                  <a:lnTo>
                    <a:pt x="1661" y="9629"/>
                  </a:lnTo>
                  <a:lnTo>
                    <a:pt x="1684" y="9659"/>
                  </a:lnTo>
                  <a:lnTo>
                    <a:pt x="1701" y="9691"/>
                  </a:lnTo>
                  <a:lnTo>
                    <a:pt x="1714" y="9728"/>
                  </a:lnTo>
                  <a:lnTo>
                    <a:pt x="1745" y="9727"/>
                  </a:lnTo>
                  <a:lnTo>
                    <a:pt x="1771" y="9725"/>
                  </a:lnTo>
                  <a:lnTo>
                    <a:pt x="1796" y="9723"/>
                  </a:lnTo>
                  <a:lnTo>
                    <a:pt x="1817" y="9721"/>
                  </a:lnTo>
                  <a:lnTo>
                    <a:pt x="1851" y="9715"/>
                  </a:lnTo>
                  <a:lnTo>
                    <a:pt x="1879" y="9709"/>
                  </a:lnTo>
                  <a:lnTo>
                    <a:pt x="1904" y="9703"/>
                  </a:lnTo>
                  <a:lnTo>
                    <a:pt x="1929" y="9700"/>
                  </a:lnTo>
                  <a:lnTo>
                    <a:pt x="1943" y="9700"/>
                  </a:lnTo>
                  <a:lnTo>
                    <a:pt x="1958" y="9700"/>
                  </a:lnTo>
                  <a:lnTo>
                    <a:pt x="1974" y="9701"/>
                  </a:lnTo>
                  <a:lnTo>
                    <a:pt x="1993" y="9703"/>
                  </a:lnTo>
                  <a:lnTo>
                    <a:pt x="2030" y="9710"/>
                  </a:lnTo>
                  <a:lnTo>
                    <a:pt x="2057" y="9716"/>
                  </a:lnTo>
                  <a:lnTo>
                    <a:pt x="2068" y="9719"/>
                  </a:lnTo>
                  <a:lnTo>
                    <a:pt x="2076" y="9721"/>
                  </a:lnTo>
                  <a:lnTo>
                    <a:pt x="2082" y="9724"/>
                  </a:lnTo>
                  <a:lnTo>
                    <a:pt x="2087" y="9727"/>
                  </a:lnTo>
                  <a:lnTo>
                    <a:pt x="2090" y="9729"/>
                  </a:lnTo>
                  <a:lnTo>
                    <a:pt x="2093" y="9731"/>
                  </a:lnTo>
                  <a:lnTo>
                    <a:pt x="2094" y="9734"/>
                  </a:lnTo>
                  <a:lnTo>
                    <a:pt x="2094" y="9736"/>
                  </a:lnTo>
                  <a:lnTo>
                    <a:pt x="2094" y="9740"/>
                  </a:lnTo>
                  <a:lnTo>
                    <a:pt x="2092" y="9743"/>
                  </a:lnTo>
                  <a:lnTo>
                    <a:pt x="2092" y="9745"/>
                  </a:lnTo>
                  <a:lnTo>
                    <a:pt x="2092" y="9746"/>
                  </a:lnTo>
                  <a:lnTo>
                    <a:pt x="2093" y="9748"/>
                  </a:lnTo>
                  <a:lnTo>
                    <a:pt x="2095" y="9749"/>
                  </a:lnTo>
                  <a:lnTo>
                    <a:pt x="2102" y="9751"/>
                  </a:lnTo>
                  <a:lnTo>
                    <a:pt x="2115" y="9752"/>
                  </a:lnTo>
                  <a:lnTo>
                    <a:pt x="2135" y="9752"/>
                  </a:lnTo>
                  <a:lnTo>
                    <a:pt x="2165" y="9752"/>
                  </a:lnTo>
                  <a:lnTo>
                    <a:pt x="2205" y="9750"/>
                  </a:lnTo>
                  <a:lnTo>
                    <a:pt x="2257" y="9748"/>
                  </a:lnTo>
                  <a:lnTo>
                    <a:pt x="2294" y="9747"/>
                  </a:lnTo>
                  <a:lnTo>
                    <a:pt x="2332" y="9747"/>
                  </a:lnTo>
                  <a:lnTo>
                    <a:pt x="2369" y="9747"/>
                  </a:lnTo>
                  <a:lnTo>
                    <a:pt x="2407" y="9748"/>
                  </a:lnTo>
                  <a:lnTo>
                    <a:pt x="2445" y="9750"/>
                  </a:lnTo>
                  <a:lnTo>
                    <a:pt x="2483" y="9752"/>
                  </a:lnTo>
                  <a:lnTo>
                    <a:pt x="2521" y="9755"/>
                  </a:lnTo>
                  <a:lnTo>
                    <a:pt x="2560" y="9758"/>
                  </a:lnTo>
                  <a:lnTo>
                    <a:pt x="2638" y="9767"/>
                  </a:lnTo>
                  <a:lnTo>
                    <a:pt x="2720" y="9776"/>
                  </a:lnTo>
                  <a:lnTo>
                    <a:pt x="2802" y="9788"/>
                  </a:lnTo>
                  <a:lnTo>
                    <a:pt x="2886" y="9799"/>
                  </a:lnTo>
                  <a:lnTo>
                    <a:pt x="2937" y="9805"/>
                  </a:lnTo>
                  <a:lnTo>
                    <a:pt x="2986" y="9809"/>
                  </a:lnTo>
                  <a:lnTo>
                    <a:pt x="3034" y="9810"/>
                  </a:lnTo>
                  <a:lnTo>
                    <a:pt x="3079" y="9810"/>
                  </a:lnTo>
                  <a:lnTo>
                    <a:pt x="3122" y="9808"/>
                  </a:lnTo>
                  <a:lnTo>
                    <a:pt x="3164" y="9804"/>
                  </a:lnTo>
                  <a:lnTo>
                    <a:pt x="3204" y="9798"/>
                  </a:lnTo>
                  <a:lnTo>
                    <a:pt x="3242" y="9791"/>
                  </a:lnTo>
                  <a:lnTo>
                    <a:pt x="3279" y="9782"/>
                  </a:lnTo>
                  <a:lnTo>
                    <a:pt x="3314" y="9773"/>
                  </a:lnTo>
                  <a:lnTo>
                    <a:pt x="3349" y="9762"/>
                  </a:lnTo>
                  <a:lnTo>
                    <a:pt x="3383" y="9751"/>
                  </a:lnTo>
                  <a:lnTo>
                    <a:pt x="3415" y="9739"/>
                  </a:lnTo>
                  <a:lnTo>
                    <a:pt x="3447" y="9726"/>
                  </a:lnTo>
                  <a:lnTo>
                    <a:pt x="3477" y="9713"/>
                  </a:lnTo>
                  <a:lnTo>
                    <a:pt x="3507" y="9698"/>
                  </a:lnTo>
                  <a:lnTo>
                    <a:pt x="3566" y="9671"/>
                  </a:lnTo>
                  <a:lnTo>
                    <a:pt x="3624" y="9643"/>
                  </a:lnTo>
                  <a:lnTo>
                    <a:pt x="3654" y="9629"/>
                  </a:lnTo>
                  <a:lnTo>
                    <a:pt x="3683" y="9615"/>
                  </a:lnTo>
                  <a:lnTo>
                    <a:pt x="3712" y="9603"/>
                  </a:lnTo>
                  <a:lnTo>
                    <a:pt x="3741" y="9591"/>
                  </a:lnTo>
                  <a:lnTo>
                    <a:pt x="3771" y="9580"/>
                  </a:lnTo>
                  <a:lnTo>
                    <a:pt x="3801" y="9570"/>
                  </a:lnTo>
                  <a:lnTo>
                    <a:pt x="3832" y="9561"/>
                  </a:lnTo>
                  <a:lnTo>
                    <a:pt x="3864" y="9553"/>
                  </a:lnTo>
                  <a:lnTo>
                    <a:pt x="3896" y="9546"/>
                  </a:lnTo>
                  <a:lnTo>
                    <a:pt x="3930" y="9540"/>
                  </a:lnTo>
                  <a:lnTo>
                    <a:pt x="3965" y="9537"/>
                  </a:lnTo>
                  <a:lnTo>
                    <a:pt x="4001" y="9535"/>
                  </a:lnTo>
                  <a:lnTo>
                    <a:pt x="4005" y="9502"/>
                  </a:lnTo>
                  <a:lnTo>
                    <a:pt x="4012" y="9470"/>
                  </a:lnTo>
                  <a:lnTo>
                    <a:pt x="4022" y="9439"/>
                  </a:lnTo>
                  <a:lnTo>
                    <a:pt x="4034" y="9411"/>
                  </a:lnTo>
                  <a:lnTo>
                    <a:pt x="4049" y="9383"/>
                  </a:lnTo>
                  <a:lnTo>
                    <a:pt x="4065" y="9356"/>
                  </a:lnTo>
                  <a:lnTo>
                    <a:pt x="4083" y="9330"/>
                  </a:lnTo>
                  <a:lnTo>
                    <a:pt x="4103" y="9305"/>
                  </a:lnTo>
                  <a:lnTo>
                    <a:pt x="4124" y="9279"/>
                  </a:lnTo>
                  <a:lnTo>
                    <a:pt x="4147" y="9254"/>
                  </a:lnTo>
                  <a:lnTo>
                    <a:pt x="4170" y="9228"/>
                  </a:lnTo>
                  <a:lnTo>
                    <a:pt x="4195" y="9201"/>
                  </a:lnTo>
                  <a:lnTo>
                    <a:pt x="4220" y="9175"/>
                  </a:lnTo>
                  <a:lnTo>
                    <a:pt x="4246" y="9147"/>
                  </a:lnTo>
                  <a:lnTo>
                    <a:pt x="4272" y="9117"/>
                  </a:lnTo>
                  <a:lnTo>
                    <a:pt x="4298" y="9087"/>
                  </a:lnTo>
                  <a:lnTo>
                    <a:pt x="4324" y="9053"/>
                  </a:lnTo>
                  <a:lnTo>
                    <a:pt x="4350" y="9019"/>
                  </a:lnTo>
                  <a:lnTo>
                    <a:pt x="4375" y="8983"/>
                  </a:lnTo>
                  <a:lnTo>
                    <a:pt x="4400" y="8943"/>
                  </a:lnTo>
                  <a:lnTo>
                    <a:pt x="4423" y="8902"/>
                  </a:lnTo>
                  <a:lnTo>
                    <a:pt x="4446" y="8856"/>
                  </a:lnTo>
                  <a:lnTo>
                    <a:pt x="4467" y="8808"/>
                  </a:lnTo>
                  <a:lnTo>
                    <a:pt x="4487" y="8757"/>
                  </a:lnTo>
                  <a:lnTo>
                    <a:pt x="4505" y="8701"/>
                  </a:lnTo>
                  <a:lnTo>
                    <a:pt x="4522" y="8641"/>
                  </a:lnTo>
                  <a:lnTo>
                    <a:pt x="4536" y="8579"/>
                  </a:lnTo>
                  <a:lnTo>
                    <a:pt x="4550" y="8511"/>
                  </a:lnTo>
                  <a:lnTo>
                    <a:pt x="4559" y="8438"/>
                  </a:lnTo>
                  <a:lnTo>
                    <a:pt x="4567" y="8360"/>
                  </a:lnTo>
                  <a:lnTo>
                    <a:pt x="4571" y="8278"/>
                  </a:lnTo>
                  <a:lnTo>
                    <a:pt x="4573" y="8190"/>
                  </a:lnTo>
                  <a:lnTo>
                    <a:pt x="4572" y="8155"/>
                  </a:lnTo>
                  <a:lnTo>
                    <a:pt x="4570" y="8121"/>
                  </a:lnTo>
                  <a:lnTo>
                    <a:pt x="4567" y="8088"/>
                  </a:lnTo>
                  <a:lnTo>
                    <a:pt x="4562" y="8053"/>
                  </a:lnTo>
                  <a:lnTo>
                    <a:pt x="4556" y="8021"/>
                  </a:lnTo>
                  <a:lnTo>
                    <a:pt x="4549" y="7987"/>
                  </a:lnTo>
                  <a:lnTo>
                    <a:pt x="4539" y="7955"/>
                  </a:lnTo>
                  <a:lnTo>
                    <a:pt x="4530" y="7924"/>
                  </a:lnTo>
                  <a:lnTo>
                    <a:pt x="4519" y="7893"/>
                  </a:lnTo>
                  <a:lnTo>
                    <a:pt x="4507" y="7865"/>
                  </a:lnTo>
                  <a:lnTo>
                    <a:pt x="4494" y="7836"/>
                  </a:lnTo>
                  <a:lnTo>
                    <a:pt x="4481" y="7810"/>
                  </a:lnTo>
                  <a:lnTo>
                    <a:pt x="4466" y="7786"/>
                  </a:lnTo>
                  <a:lnTo>
                    <a:pt x="4450" y="7763"/>
                  </a:lnTo>
                  <a:lnTo>
                    <a:pt x="4433" y="7741"/>
                  </a:lnTo>
                  <a:lnTo>
                    <a:pt x="4416" y="7722"/>
                  </a:lnTo>
                  <a:lnTo>
                    <a:pt x="4374" y="7682"/>
                  </a:lnTo>
                  <a:lnTo>
                    <a:pt x="4328" y="7640"/>
                  </a:lnTo>
                  <a:lnTo>
                    <a:pt x="4304" y="7619"/>
                  </a:lnTo>
                  <a:lnTo>
                    <a:pt x="4279" y="7598"/>
                  </a:lnTo>
                  <a:lnTo>
                    <a:pt x="4254" y="7579"/>
                  </a:lnTo>
                  <a:lnTo>
                    <a:pt x="4227" y="7560"/>
                  </a:lnTo>
                  <a:lnTo>
                    <a:pt x="4200" y="7543"/>
                  </a:lnTo>
                  <a:lnTo>
                    <a:pt x="4173" y="7527"/>
                  </a:lnTo>
                  <a:lnTo>
                    <a:pt x="4145" y="7511"/>
                  </a:lnTo>
                  <a:lnTo>
                    <a:pt x="4117" y="7498"/>
                  </a:lnTo>
                  <a:lnTo>
                    <a:pt x="4103" y="7493"/>
                  </a:lnTo>
                  <a:lnTo>
                    <a:pt x="4088" y="7488"/>
                  </a:lnTo>
                  <a:lnTo>
                    <a:pt x="4074" y="7483"/>
                  </a:lnTo>
                  <a:lnTo>
                    <a:pt x="4060" y="7479"/>
                  </a:lnTo>
                  <a:lnTo>
                    <a:pt x="4045" y="7475"/>
                  </a:lnTo>
                  <a:lnTo>
                    <a:pt x="4030" y="7472"/>
                  </a:lnTo>
                  <a:lnTo>
                    <a:pt x="4016" y="7470"/>
                  </a:lnTo>
                  <a:lnTo>
                    <a:pt x="4001" y="7469"/>
                  </a:lnTo>
                  <a:lnTo>
                    <a:pt x="3995" y="7482"/>
                  </a:lnTo>
                  <a:lnTo>
                    <a:pt x="3987" y="7494"/>
                  </a:lnTo>
                  <a:lnTo>
                    <a:pt x="3979" y="7506"/>
                  </a:lnTo>
                  <a:lnTo>
                    <a:pt x="3970" y="7517"/>
                  </a:lnTo>
                  <a:lnTo>
                    <a:pt x="3959" y="7528"/>
                  </a:lnTo>
                  <a:lnTo>
                    <a:pt x="3948" y="7537"/>
                  </a:lnTo>
                  <a:lnTo>
                    <a:pt x="3936" y="7545"/>
                  </a:lnTo>
                  <a:lnTo>
                    <a:pt x="3921" y="7552"/>
                  </a:lnTo>
                  <a:lnTo>
                    <a:pt x="3907" y="7559"/>
                  </a:lnTo>
                  <a:lnTo>
                    <a:pt x="3892" y="7566"/>
                  </a:lnTo>
                  <a:lnTo>
                    <a:pt x="3876" y="7571"/>
                  </a:lnTo>
                  <a:lnTo>
                    <a:pt x="3860" y="7577"/>
                  </a:lnTo>
                  <a:lnTo>
                    <a:pt x="3842" y="7581"/>
                  </a:lnTo>
                  <a:lnTo>
                    <a:pt x="3824" y="7586"/>
                  </a:lnTo>
                  <a:lnTo>
                    <a:pt x="3806" y="7590"/>
                  </a:lnTo>
                  <a:lnTo>
                    <a:pt x="3786" y="7593"/>
                  </a:lnTo>
                  <a:lnTo>
                    <a:pt x="3745" y="7600"/>
                  </a:lnTo>
                  <a:lnTo>
                    <a:pt x="3702" y="7606"/>
                  </a:lnTo>
                  <a:lnTo>
                    <a:pt x="3657" y="7611"/>
                  </a:lnTo>
                  <a:lnTo>
                    <a:pt x="3609" y="7615"/>
                  </a:lnTo>
                  <a:lnTo>
                    <a:pt x="3561" y="7620"/>
                  </a:lnTo>
                  <a:lnTo>
                    <a:pt x="3511" y="7626"/>
                  </a:lnTo>
                  <a:lnTo>
                    <a:pt x="3460" y="7632"/>
                  </a:lnTo>
                  <a:lnTo>
                    <a:pt x="3408" y="7640"/>
                  </a:lnTo>
                  <a:lnTo>
                    <a:pt x="3336" y="7650"/>
                  </a:lnTo>
                  <a:lnTo>
                    <a:pt x="3243" y="7663"/>
                  </a:lnTo>
                  <a:lnTo>
                    <a:pt x="3141" y="7676"/>
                  </a:lnTo>
                  <a:lnTo>
                    <a:pt x="3035" y="7692"/>
                  </a:lnTo>
                  <a:lnTo>
                    <a:pt x="2981" y="7700"/>
                  </a:lnTo>
                  <a:lnTo>
                    <a:pt x="2931" y="7708"/>
                  </a:lnTo>
                  <a:lnTo>
                    <a:pt x="2883" y="7716"/>
                  </a:lnTo>
                  <a:lnTo>
                    <a:pt x="2838" y="7724"/>
                  </a:lnTo>
                  <a:lnTo>
                    <a:pt x="2799" y="7732"/>
                  </a:lnTo>
                  <a:lnTo>
                    <a:pt x="2764" y="7740"/>
                  </a:lnTo>
                  <a:lnTo>
                    <a:pt x="2749" y="7744"/>
                  </a:lnTo>
                  <a:lnTo>
                    <a:pt x="2736" y="7748"/>
                  </a:lnTo>
                  <a:lnTo>
                    <a:pt x="2725" y="7752"/>
                  </a:lnTo>
                  <a:lnTo>
                    <a:pt x="2715" y="7756"/>
                  </a:lnTo>
                  <a:lnTo>
                    <a:pt x="2715" y="7564"/>
                  </a:lnTo>
                  <a:lnTo>
                    <a:pt x="2657" y="7567"/>
                  </a:lnTo>
                  <a:lnTo>
                    <a:pt x="2611" y="7570"/>
                  </a:lnTo>
                  <a:lnTo>
                    <a:pt x="2592" y="7572"/>
                  </a:lnTo>
                  <a:lnTo>
                    <a:pt x="2575" y="7574"/>
                  </a:lnTo>
                  <a:lnTo>
                    <a:pt x="2561" y="7577"/>
                  </a:lnTo>
                  <a:lnTo>
                    <a:pt x="2548" y="7580"/>
                  </a:lnTo>
                  <a:lnTo>
                    <a:pt x="2537" y="7583"/>
                  </a:lnTo>
                  <a:lnTo>
                    <a:pt x="2528" y="7587"/>
                  </a:lnTo>
                  <a:lnTo>
                    <a:pt x="2520" y="7590"/>
                  </a:lnTo>
                  <a:lnTo>
                    <a:pt x="2514" y="7594"/>
                  </a:lnTo>
                  <a:lnTo>
                    <a:pt x="2508" y="7598"/>
                  </a:lnTo>
                  <a:lnTo>
                    <a:pt x="2503" y="7604"/>
                  </a:lnTo>
                  <a:lnTo>
                    <a:pt x="2499" y="7608"/>
                  </a:lnTo>
                  <a:lnTo>
                    <a:pt x="2495" y="7613"/>
                  </a:lnTo>
                  <a:lnTo>
                    <a:pt x="2488" y="7623"/>
                  </a:lnTo>
                  <a:lnTo>
                    <a:pt x="2480" y="7634"/>
                  </a:lnTo>
                  <a:lnTo>
                    <a:pt x="2476" y="7640"/>
                  </a:lnTo>
                  <a:lnTo>
                    <a:pt x="2470" y="7645"/>
                  </a:lnTo>
                  <a:lnTo>
                    <a:pt x="2464" y="7651"/>
                  </a:lnTo>
                  <a:lnTo>
                    <a:pt x="2457" y="7657"/>
                  </a:lnTo>
                  <a:lnTo>
                    <a:pt x="2448" y="7663"/>
                  </a:lnTo>
                  <a:lnTo>
                    <a:pt x="2438" y="7669"/>
                  </a:lnTo>
                  <a:lnTo>
                    <a:pt x="2426" y="7676"/>
                  </a:lnTo>
                  <a:lnTo>
                    <a:pt x="2412" y="7683"/>
                  </a:lnTo>
                  <a:lnTo>
                    <a:pt x="2395" y="7689"/>
                  </a:lnTo>
                  <a:lnTo>
                    <a:pt x="2377" y="7696"/>
                  </a:lnTo>
                  <a:lnTo>
                    <a:pt x="2357" y="7702"/>
                  </a:lnTo>
                  <a:lnTo>
                    <a:pt x="2333" y="7709"/>
                  </a:lnTo>
                  <a:lnTo>
                    <a:pt x="2280" y="7662"/>
                  </a:lnTo>
                  <a:lnTo>
                    <a:pt x="2239" y="7625"/>
                  </a:lnTo>
                  <a:lnTo>
                    <a:pt x="2209" y="7595"/>
                  </a:lnTo>
                  <a:lnTo>
                    <a:pt x="2187" y="7573"/>
                  </a:lnTo>
                  <a:lnTo>
                    <a:pt x="2180" y="7564"/>
                  </a:lnTo>
                  <a:lnTo>
                    <a:pt x="2174" y="7556"/>
                  </a:lnTo>
                  <a:lnTo>
                    <a:pt x="2170" y="7549"/>
                  </a:lnTo>
                  <a:lnTo>
                    <a:pt x="2167" y="7544"/>
                  </a:lnTo>
                  <a:lnTo>
                    <a:pt x="2166" y="7539"/>
                  </a:lnTo>
                  <a:lnTo>
                    <a:pt x="2166" y="7534"/>
                  </a:lnTo>
                  <a:lnTo>
                    <a:pt x="2168" y="7530"/>
                  </a:lnTo>
                  <a:lnTo>
                    <a:pt x="2170" y="7527"/>
                  </a:lnTo>
                  <a:lnTo>
                    <a:pt x="2176" y="7520"/>
                  </a:lnTo>
                  <a:lnTo>
                    <a:pt x="2185" y="7511"/>
                  </a:lnTo>
                  <a:lnTo>
                    <a:pt x="2189" y="7506"/>
                  </a:lnTo>
                  <a:lnTo>
                    <a:pt x="2194" y="7500"/>
                  </a:lnTo>
                  <a:lnTo>
                    <a:pt x="2199" y="7494"/>
                  </a:lnTo>
                  <a:lnTo>
                    <a:pt x="2203" y="7487"/>
                  </a:lnTo>
                  <a:lnTo>
                    <a:pt x="2207" y="7479"/>
                  </a:lnTo>
                  <a:lnTo>
                    <a:pt x="2210" y="7469"/>
                  </a:lnTo>
                  <a:lnTo>
                    <a:pt x="2213" y="7458"/>
                  </a:lnTo>
                  <a:lnTo>
                    <a:pt x="2214" y="7445"/>
                  </a:lnTo>
                  <a:lnTo>
                    <a:pt x="2215" y="7430"/>
                  </a:lnTo>
                  <a:lnTo>
                    <a:pt x="2214" y="7413"/>
                  </a:lnTo>
                  <a:lnTo>
                    <a:pt x="2212" y="7395"/>
                  </a:lnTo>
                  <a:lnTo>
                    <a:pt x="2209" y="7374"/>
                  </a:lnTo>
                  <a:lnTo>
                    <a:pt x="2138" y="7227"/>
                  </a:lnTo>
                  <a:lnTo>
                    <a:pt x="2134" y="7203"/>
                  </a:lnTo>
                  <a:lnTo>
                    <a:pt x="2131" y="7182"/>
                  </a:lnTo>
                  <a:lnTo>
                    <a:pt x="2129" y="7163"/>
                  </a:lnTo>
                  <a:lnTo>
                    <a:pt x="2129" y="7147"/>
                  </a:lnTo>
                  <a:lnTo>
                    <a:pt x="2129" y="7133"/>
                  </a:lnTo>
                  <a:lnTo>
                    <a:pt x="2130" y="7120"/>
                  </a:lnTo>
                  <a:lnTo>
                    <a:pt x="2131" y="7108"/>
                  </a:lnTo>
                  <a:lnTo>
                    <a:pt x="2133" y="7099"/>
                  </a:lnTo>
                  <a:lnTo>
                    <a:pt x="2136" y="7091"/>
                  </a:lnTo>
                  <a:lnTo>
                    <a:pt x="2139" y="7083"/>
                  </a:lnTo>
                  <a:lnTo>
                    <a:pt x="2142" y="7077"/>
                  </a:lnTo>
                  <a:lnTo>
                    <a:pt x="2146" y="7071"/>
                  </a:lnTo>
                  <a:lnTo>
                    <a:pt x="2153" y="7062"/>
                  </a:lnTo>
                  <a:lnTo>
                    <a:pt x="2159" y="7053"/>
                  </a:lnTo>
                  <a:lnTo>
                    <a:pt x="2162" y="7048"/>
                  </a:lnTo>
                  <a:lnTo>
                    <a:pt x="2165" y="7043"/>
                  </a:lnTo>
                  <a:lnTo>
                    <a:pt x="2166" y="7038"/>
                  </a:lnTo>
                  <a:lnTo>
                    <a:pt x="2168" y="7031"/>
                  </a:lnTo>
                  <a:lnTo>
                    <a:pt x="2168" y="7024"/>
                  </a:lnTo>
                  <a:lnTo>
                    <a:pt x="2168" y="7016"/>
                  </a:lnTo>
                  <a:lnTo>
                    <a:pt x="2166" y="7007"/>
                  </a:lnTo>
                  <a:lnTo>
                    <a:pt x="2164" y="6997"/>
                  </a:lnTo>
                  <a:lnTo>
                    <a:pt x="2160" y="6985"/>
                  </a:lnTo>
                  <a:lnTo>
                    <a:pt x="2156" y="6972"/>
                  </a:lnTo>
                  <a:lnTo>
                    <a:pt x="2150" y="6956"/>
                  </a:lnTo>
                  <a:lnTo>
                    <a:pt x="2142" y="6938"/>
                  </a:lnTo>
                  <a:lnTo>
                    <a:pt x="2122" y="6896"/>
                  </a:lnTo>
                  <a:lnTo>
                    <a:pt x="2095" y="6843"/>
                  </a:lnTo>
                  <a:lnTo>
                    <a:pt x="2069" y="6846"/>
                  </a:lnTo>
                  <a:lnTo>
                    <a:pt x="2046" y="6850"/>
                  </a:lnTo>
                  <a:lnTo>
                    <a:pt x="2024" y="6855"/>
                  </a:lnTo>
                  <a:lnTo>
                    <a:pt x="2004" y="6861"/>
                  </a:lnTo>
                  <a:lnTo>
                    <a:pt x="1986" y="6867"/>
                  </a:lnTo>
                  <a:lnTo>
                    <a:pt x="1969" y="6875"/>
                  </a:lnTo>
                  <a:lnTo>
                    <a:pt x="1953" y="6883"/>
                  </a:lnTo>
                  <a:lnTo>
                    <a:pt x="1939" y="6890"/>
                  </a:lnTo>
                  <a:lnTo>
                    <a:pt x="1915" y="6906"/>
                  </a:lnTo>
                  <a:lnTo>
                    <a:pt x="1896" y="6921"/>
                  </a:lnTo>
                  <a:lnTo>
                    <a:pt x="1880" y="6934"/>
                  </a:lnTo>
                  <a:lnTo>
                    <a:pt x="1866" y="6945"/>
                  </a:lnTo>
                  <a:lnTo>
                    <a:pt x="1861" y="6948"/>
                  </a:lnTo>
                  <a:lnTo>
                    <a:pt x="1856" y="6952"/>
                  </a:lnTo>
                  <a:lnTo>
                    <a:pt x="1851" y="6953"/>
                  </a:lnTo>
                  <a:lnTo>
                    <a:pt x="1846" y="6953"/>
                  </a:lnTo>
                  <a:lnTo>
                    <a:pt x="1842" y="6950"/>
                  </a:lnTo>
                  <a:lnTo>
                    <a:pt x="1837" y="6947"/>
                  </a:lnTo>
                  <a:lnTo>
                    <a:pt x="1833" y="6942"/>
                  </a:lnTo>
                  <a:lnTo>
                    <a:pt x="1829" y="6934"/>
                  </a:lnTo>
                  <a:lnTo>
                    <a:pt x="1824" y="6925"/>
                  </a:lnTo>
                  <a:lnTo>
                    <a:pt x="1820" y="6913"/>
                  </a:lnTo>
                  <a:lnTo>
                    <a:pt x="1814" y="6899"/>
                  </a:lnTo>
                  <a:lnTo>
                    <a:pt x="1809" y="6882"/>
                  </a:lnTo>
                  <a:lnTo>
                    <a:pt x="1796" y="6839"/>
                  </a:lnTo>
                  <a:lnTo>
                    <a:pt x="1779" y="6783"/>
                  </a:lnTo>
                  <a:lnTo>
                    <a:pt x="1770" y="6753"/>
                  </a:lnTo>
                  <a:lnTo>
                    <a:pt x="1761" y="6719"/>
                  </a:lnTo>
                  <a:lnTo>
                    <a:pt x="1752" y="6681"/>
                  </a:lnTo>
                  <a:lnTo>
                    <a:pt x="1743" y="6642"/>
                  </a:lnTo>
                  <a:lnTo>
                    <a:pt x="1735" y="6600"/>
                  </a:lnTo>
                  <a:lnTo>
                    <a:pt x="1726" y="6557"/>
                  </a:lnTo>
                  <a:lnTo>
                    <a:pt x="1718" y="6511"/>
                  </a:lnTo>
                  <a:lnTo>
                    <a:pt x="1710" y="6464"/>
                  </a:lnTo>
                  <a:lnTo>
                    <a:pt x="1703" y="6417"/>
                  </a:lnTo>
                  <a:lnTo>
                    <a:pt x="1696" y="6367"/>
                  </a:lnTo>
                  <a:lnTo>
                    <a:pt x="1690" y="6318"/>
                  </a:lnTo>
                  <a:lnTo>
                    <a:pt x="1685" y="6268"/>
                  </a:lnTo>
                  <a:lnTo>
                    <a:pt x="1681" y="6218"/>
                  </a:lnTo>
                  <a:lnTo>
                    <a:pt x="1679" y="6169"/>
                  </a:lnTo>
                  <a:lnTo>
                    <a:pt x="1677" y="6119"/>
                  </a:lnTo>
                  <a:lnTo>
                    <a:pt x="1677" y="6071"/>
                  </a:lnTo>
                  <a:lnTo>
                    <a:pt x="1678" y="6022"/>
                  </a:lnTo>
                  <a:lnTo>
                    <a:pt x="1681" y="5975"/>
                  </a:lnTo>
                  <a:lnTo>
                    <a:pt x="1686" y="5930"/>
                  </a:lnTo>
                  <a:lnTo>
                    <a:pt x="1692" y="5886"/>
                  </a:lnTo>
                  <a:lnTo>
                    <a:pt x="1700" y="5845"/>
                  </a:lnTo>
                  <a:lnTo>
                    <a:pt x="1711" y="5806"/>
                  </a:lnTo>
                  <a:lnTo>
                    <a:pt x="1723" y="5769"/>
                  </a:lnTo>
                  <a:lnTo>
                    <a:pt x="1738" y="5735"/>
                  </a:lnTo>
                  <a:lnTo>
                    <a:pt x="1755" y="5704"/>
                  </a:lnTo>
                  <a:lnTo>
                    <a:pt x="1775" y="5677"/>
                  </a:lnTo>
                  <a:lnTo>
                    <a:pt x="1798" y="5652"/>
                  </a:lnTo>
                  <a:lnTo>
                    <a:pt x="1823" y="5632"/>
                  </a:lnTo>
                  <a:lnTo>
                    <a:pt x="1851" y="5615"/>
                  </a:lnTo>
                  <a:lnTo>
                    <a:pt x="1882" y="5604"/>
                  </a:lnTo>
                  <a:lnTo>
                    <a:pt x="1915" y="5596"/>
                  </a:lnTo>
                  <a:lnTo>
                    <a:pt x="1952" y="5594"/>
                  </a:lnTo>
                  <a:lnTo>
                    <a:pt x="2063" y="5595"/>
                  </a:lnTo>
                  <a:lnTo>
                    <a:pt x="2161" y="5598"/>
                  </a:lnTo>
                  <a:lnTo>
                    <a:pt x="2249" y="5602"/>
                  </a:lnTo>
                  <a:lnTo>
                    <a:pt x="2327" y="5606"/>
                  </a:lnTo>
                  <a:lnTo>
                    <a:pt x="2399" y="5611"/>
                  </a:lnTo>
                  <a:lnTo>
                    <a:pt x="2466" y="5615"/>
                  </a:lnTo>
                  <a:lnTo>
                    <a:pt x="2529" y="5619"/>
                  </a:lnTo>
                  <a:lnTo>
                    <a:pt x="2591" y="5621"/>
                  </a:lnTo>
                  <a:lnTo>
                    <a:pt x="2622" y="5621"/>
                  </a:lnTo>
                  <a:lnTo>
                    <a:pt x="2653" y="5621"/>
                  </a:lnTo>
                  <a:lnTo>
                    <a:pt x="2685" y="5620"/>
                  </a:lnTo>
                  <a:lnTo>
                    <a:pt x="2719" y="5618"/>
                  </a:lnTo>
                  <a:lnTo>
                    <a:pt x="2753" y="5615"/>
                  </a:lnTo>
                  <a:lnTo>
                    <a:pt x="2787" y="5612"/>
                  </a:lnTo>
                  <a:lnTo>
                    <a:pt x="2824" y="5608"/>
                  </a:lnTo>
                  <a:lnTo>
                    <a:pt x="2862" y="5602"/>
                  </a:lnTo>
                  <a:lnTo>
                    <a:pt x="2902" y="5596"/>
                  </a:lnTo>
                  <a:lnTo>
                    <a:pt x="2944" y="5589"/>
                  </a:lnTo>
                  <a:lnTo>
                    <a:pt x="2989" y="5580"/>
                  </a:lnTo>
                  <a:lnTo>
                    <a:pt x="3037" y="5569"/>
                  </a:lnTo>
                  <a:lnTo>
                    <a:pt x="3087" y="5558"/>
                  </a:lnTo>
                  <a:lnTo>
                    <a:pt x="3140" y="5545"/>
                  </a:lnTo>
                  <a:lnTo>
                    <a:pt x="3196" y="5531"/>
                  </a:lnTo>
                  <a:lnTo>
                    <a:pt x="3256" y="5516"/>
                  </a:lnTo>
                  <a:lnTo>
                    <a:pt x="3326" y="5495"/>
                  </a:lnTo>
                  <a:lnTo>
                    <a:pt x="3391" y="5471"/>
                  </a:lnTo>
                  <a:lnTo>
                    <a:pt x="3451" y="5446"/>
                  </a:lnTo>
                  <a:lnTo>
                    <a:pt x="3507" y="5418"/>
                  </a:lnTo>
                  <a:lnTo>
                    <a:pt x="3559" y="5386"/>
                  </a:lnTo>
                  <a:lnTo>
                    <a:pt x="3606" y="5354"/>
                  </a:lnTo>
                  <a:lnTo>
                    <a:pt x="3650" y="5318"/>
                  </a:lnTo>
                  <a:lnTo>
                    <a:pt x="3690" y="5281"/>
                  </a:lnTo>
                  <a:lnTo>
                    <a:pt x="3726" y="5240"/>
                  </a:lnTo>
                  <a:lnTo>
                    <a:pt x="3758" y="5199"/>
                  </a:lnTo>
                  <a:lnTo>
                    <a:pt x="3787" y="5156"/>
                  </a:lnTo>
                  <a:lnTo>
                    <a:pt x="3812" y="5111"/>
                  </a:lnTo>
                  <a:lnTo>
                    <a:pt x="3835" y="5064"/>
                  </a:lnTo>
                  <a:lnTo>
                    <a:pt x="3854" y="5016"/>
                  </a:lnTo>
                  <a:lnTo>
                    <a:pt x="3870" y="4966"/>
                  </a:lnTo>
                  <a:lnTo>
                    <a:pt x="3883" y="4915"/>
                  </a:lnTo>
                  <a:lnTo>
                    <a:pt x="3894" y="4863"/>
                  </a:lnTo>
                  <a:lnTo>
                    <a:pt x="3902" y="4810"/>
                  </a:lnTo>
                  <a:lnTo>
                    <a:pt x="3908" y="4755"/>
                  </a:lnTo>
                  <a:lnTo>
                    <a:pt x="3912" y="4700"/>
                  </a:lnTo>
                  <a:lnTo>
                    <a:pt x="3913" y="4643"/>
                  </a:lnTo>
                  <a:lnTo>
                    <a:pt x="3912" y="4586"/>
                  </a:lnTo>
                  <a:lnTo>
                    <a:pt x="3910" y="4529"/>
                  </a:lnTo>
                  <a:lnTo>
                    <a:pt x="3905" y="4470"/>
                  </a:lnTo>
                  <a:lnTo>
                    <a:pt x="3899" y="4411"/>
                  </a:lnTo>
                  <a:lnTo>
                    <a:pt x="3892" y="4352"/>
                  </a:lnTo>
                  <a:lnTo>
                    <a:pt x="3883" y="4293"/>
                  </a:lnTo>
                  <a:lnTo>
                    <a:pt x="3873" y="4233"/>
                  </a:lnTo>
                  <a:lnTo>
                    <a:pt x="3862" y="4173"/>
                  </a:lnTo>
                  <a:lnTo>
                    <a:pt x="3849" y="4113"/>
                  </a:lnTo>
                  <a:lnTo>
                    <a:pt x="3836" y="4054"/>
                  </a:lnTo>
                  <a:lnTo>
                    <a:pt x="3823" y="3995"/>
                  </a:lnTo>
                  <a:lnTo>
                    <a:pt x="3799" y="3910"/>
                  </a:lnTo>
                  <a:lnTo>
                    <a:pt x="3772" y="3836"/>
                  </a:lnTo>
                  <a:lnTo>
                    <a:pt x="3741" y="3772"/>
                  </a:lnTo>
                  <a:lnTo>
                    <a:pt x="3707" y="3719"/>
                  </a:lnTo>
                  <a:lnTo>
                    <a:pt x="3670" y="3674"/>
                  </a:lnTo>
                  <a:lnTo>
                    <a:pt x="3631" y="3639"/>
                  </a:lnTo>
                  <a:lnTo>
                    <a:pt x="3587" y="3611"/>
                  </a:lnTo>
                  <a:lnTo>
                    <a:pt x="3542" y="3591"/>
                  </a:lnTo>
                  <a:lnTo>
                    <a:pt x="3495" y="3578"/>
                  </a:lnTo>
                  <a:lnTo>
                    <a:pt x="3446" y="3571"/>
                  </a:lnTo>
                  <a:lnTo>
                    <a:pt x="3395" y="3570"/>
                  </a:lnTo>
                  <a:lnTo>
                    <a:pt x="3342" y="3574"/>
                  </a:lnTo>
                  <a:lnTo>
                    <a:pt x="3287" y="3582"/>
                  </a:lnTo>
                  <a:lnTo>
                    <a:pt x="3231" y="3594"/>
                  </a:lnTo>
                  <a:lnTo>
                    <a:pt x="3175" y="3609"/>
                  </a:lnTo>
                  <a:lnTo>
                    <a:pt x="3118" y="3627"/>
                  </a:lnTo>
                  <a:lnTo>
                    <a:pt x="3060" y="3648"/>
                  </a:lnTo>
                  <a:lnTo>
                    <a:pt x="3001" y="3669"/>
                  </a:lnTo>
                  <a:lnTo>
                    <a:pt x="2943" y="3691"/>
                  </a:lnTo>
                  <a:lnTo>
                    <a:pt x="2885" y="3715"/>
                  </a:lnTo>
                  <a:lnTo>
                    <a:pt x="2827" y="3737"/>
                  </a:lnTo>
                  <a:lnTo>
                    <a:pt x="2769" y="3758"/>
                  </a:lnTo>
                  <a:lnTo>
                    <a:pt x="2712" y="3778"/>
                  </a:lnTo>
                  <a:lnTo>
                    <a:pt x="2655" y="3797"/>
                  </a:lnTo>
                  <a:lnTo>
                    <a:pt x="2601" y="3812"/>
                  </a:lnTo>
                  <a:lnTo>
                    <a:pt x="2547" y="3823"/>
                  </a:lnTo>
                  <a:lnTo>
                    <a:pt x="2495" y="3831"/>
                  </a:lnTo>
                  <a:lnTo>
                    <a:pt x="2444" y="3835"/>
                  </a:lnTo>
                  <a:lnTo>
                    <a:pt x="2395" y="3833"/>
                  </a:lnTo>
                  <a:lnTo>
                    <a:pt x="2348" y="3826"/>
                  </a:lnTo>
                  <a:lnTo>
                    <a:pt x="2304" y="3812"/>
                  </a:lnTo>
                  <a:lnTo>
                    <a:pt x="2262" y="3791"/>
                  </a:lnTo>
                  <a:lnTo>
                    <a:pt x="1902" y="3481"/>
                  </a:lnTo>
                  <a:lnTo>
                    <a:pt x="1848" y="3439"/>
                  </a:lnTo>
                  <a:lnTo>
                    <a:pt x="1810" y="3409"/>
                  </a:lnTo>
                  <a:lnTo>
                    <a:pt x="1802" y="3403"/>
                  </a:lnTo>
                  <a:lnTo>
                    <a:pt x="1796" y="3396"/>
                  </a:lnTo>
                  <a:lnTo>
                    <a:pt x="1789" y="3390"/>
                  </a:lnTo>
                  <a:lnTo>
                    <a:pt x="1783" y="3382"/>
                  </a:lnTo>
                  <a:lnTo>
                    <a:pt x="1779" y="3375"/>
                  </a:lnTo>
                  <a:lnTo>
                    <a:pt x="1775" y="3368"/>
                  </a:lnTo>
                  <a:lnTo>
                    <a:pt x="1772" y="3360"/>
                  </a:lnTo>
                  <a:lnTo>
                    <a:pt x="1769" y="3351"/>
                  </a:lnTo>
                  <a:lnTo>
                    <a:pt x="1766" y="3341"/>
                  </a:lnTo>
                  <a:lnTo>
                    <a:pt x="1764" y="3331"/>
                  </a:lnTo>
                  <a:lnTo>
                    <a:pt x="1763" y="3319"/>
                  </a:lnTo>
                  <a:lnTo>
                    <a:pt x="1762" y="3305"/>
                  </a:lnTo>
                  <a:lnTo>
                    <a:pt x="1760" y="3274"/>
                  </a:lnTo>
                  <a:lnTo>
                    <a:pt x="1760" y="3237"/>
                  </a:lnTo>
                  <a:lnTo>
                    <a:pt x="1761" y="3137"/>
                  </a:lnTo>
                  <a:lnTo>
                    <a:pt x="1762" y="2998"/>
                  </a:lnTo>
                  <a:lnTo>
                    <a:pt x="1764" y="2932"/>
                  </a:lnTo>
                  <a:lnTo>
                    <a:pt x="1771" y="2856"/>
                  </a:lnTo>
                  <a:lnTo>
                    <a:pt x="1783" y="2770"/>
                  </a:lnTo>
                  <a:lnTo>
                    <a:pt x="1799" y="2676"/>
                  </a:lnTo>
                  <a:lnTo>
                    <a:pt x="1836" y="2466"/>
                  </a:lnTo>
                  <a:lnTo>
                    <a:pt x="1879" y="2231"/>
                  </a:lnTo>
                  <a:lnTo>
                    <a:pt x="1901" y="2108"/>
                  </a:lnTo>
                  <a:lnTo>
                    <a:pt x="1922" y="1980"/>
                  </a:lnTo>
                  <a:lnTo>
                    <a:pt x="1943" y="1850"/>
                  </a:lnTo>
                  <a:lnTo>
                    <a:pt x="1961" y="1718"/>
                  </a:lnTo>
                  <a:lnTo>
                    <a:pt x="1977" y="1585"/>
                  </a:lnTo>
                  <a:lnTo>
                    <a:pt x="1991" y="1452"/>
                  </a:lnTo>
                  <a:lnTo>
                    <a:pt x="2000" y="1320"/>
                  </a:lnTo>
                  <a:lnTo>
                    <a:pt x="2005" y="1189"/>
                  </a:lnTo>
                  <a:lnTo>
                    <a:pt x="2004" y="1062"/>
                  </a:lnTo>
                  <a:lnTo>
                    <a:pt x="1999" y="936"/>
                  </a:lnTo>
                  <a:lnTo>
                    <a:pt x="1986" y="816"/>
                  </a:lnTo>
                  <a:lnTo>
                    <a:pt x="1967" y="700"/>
                  </a:lnTo>
                  <a:lnTo>
                    <a:pt x="1940" y="591"/>
                  </a:lnTo>
                  <a:lnTo>
                    <a:pt x="1905" y="488"/>
                  </a:lnTo>
                  <a:lnTo>
                    <a:pt x="1861" y="392"/>
                  </a:lnTo>
                  <a:lnTo>
                    <a:pt x="1807" y="304"/>
                  </a:lnTo>
                  <a:lnTo>
                    <a:pt x="1742" y="226"/>
                  </a:lnTo>
                  <a:lnTo>
                    <a:pt x="1666" y="159"/>
                  </a:lnTo>
                  <a:lnTo>
                    <a:pt x="1580" y="102"/>
                  </a:lnTo>
                  <a:lnTo>
                    <a:pt x="1480" y="56"/>
                  </a:lnTo>
                  <a:lnTo>
                    <a:pt x="1368" y="24"/>
                  </a:lnTo>
                  <a:lnTo>
                    <a:pt x="1243" y="5"/>
                  </a:lnTo>
                  <a:lnTo>
                    <a:pt x="1102" y="0"/>
                  </a:lnTo>
                  <a:lnTo>
                    <a:pt x="948" y="10"/>
                  </a:lnTo>
                  <a:lnTo>
                    <a:pt x="889" y="18"/>
                  </a:lnTo>
                  <a:lnTo>
                    <a:pt x="832" y="30"/>
                  </a:lnTo>
                  <a:lnTo>
                    <a:pt x="779" y="46"/>
                  </a:lnTo>
                  <a:lnTo>
                    <a:pt x="729" y="65"/>
                  </a:lnTo>
                  <a:lnTo>
                    <a:pt x="682" y="89"/>
                  </a:lnTo>
                  <a:lnTo>
                    <a:pt x="637" y="114"/>
                  </a:lnTo>
                  <a:lnTo>
                    <a:pt x="594" y="143"/>
                  </a:lnTo>
                  <a:lnTo>
                    <a:pt x="553" y="175"/>
                  </a:lnTo>
                  <a:lnTo>
                    <a:pt x="515" y="210"/>
                  </a:lnTo>
                  <a:lnTo>
                    <a:pt x="480" y="247"/>
                  </a:lnTo>
                  <a:lnTo>
                    <a:pt x="446" y="287"/>
                  </a:lnTo>
                  <a:lnTo>
                    <a:pt x="415" y="329"/>
                  </a:lnTo>
                  <a:lnTo>
                    <a:pt x="386" y="373"/>
                  </a:lnTo>
                  <a:lnTo>
                    <a:pt x="359" y="420"/>
                  </a:lnTo>
                  <a:lnTo>
                    <a:pt x="333" y="468"/>
                  </a:lnTo>
                  <a:lnTo>
                    <a:pt x="310" y="519"/>
                  </a:lnTo>
                  <a:lnTo>
                    <a:pt x="288" y="572"/>
                  </a:lnTo>
                  <a:lnTo>
                    <a:pt x="267" y="625"/>
                  </a:lnTo>
                  <a:lnTo>
                    <a:pt x="247" y="680"/>
                  </a:lnTo>
                  <a:lnTo>
                    <a:pt x="230" y="737"/>
                  </a:lnTo>
                  <a:lnTo>
                    <a:pt x="214" y="794"/>
                  </a:lnTo>
                  <a:lnTo>
                    <a:pt x="199" y="853"/>
                  </a:lnTo>
                  <a:lnTo>
                    <a:pt x="185" y="913"/>
                  </a:lnTo>
                  <a:lnTo>
                    <a:pt x="173" y="973"/>
                  </a:lnTo>
                  <a:lnTo>
                    <a:pt x="161" y="1034"/>
                  </a:lnTo>
                  <a:lnTo>
                    <a:pt x="151" y="1095"/>
                  </a:lnTo>
                  <a:lnTo>
                    <a:pt x="141" y="1157"/>
                  </a:lnTo>
                  <a:lnTo>
                    <a:pt x="132" y="1220"/>
                  </a:lnTo>
                  <a:lnTo>
                    <a:pt x="124" y="1282"/>
                  </a:lnTo>
                  <a:lnTo>
                    <a:pt x="116" y="1344"/>
                  </a:lnTo>
                  <a:lnTo>
                    <a:pt x="109" y="1406"/>
                  </a:lnTo>
                  <a:lnTo>
                    <a:pt x="103" y="1468"/>
                  </a:lnTo>
                  <a:lnTo>
                    <a:pt x="96" y="1535"/>
                  </a:lnTo>
                  <a:lnTo>
                    <a:pt x="89" y="1600"/>
                  </a:lnTo>
                  <a:lnTo>
                    <a:pt x="83" y="1664"/>
                  </a:lnTo>
                  <a:lnTo>
                    <a:pt x="77" y="1728"/>
                  </a:lnTo>
                  <a:lnTo>
                    <a:pt x="71" y="1791"/>
                  </a:lnTo>
                  <a:lnTo>
                    <a:pt x="66" y="1853"/>
                  </a:lnTo>
                  <a:lnTo>
                    <a:pt x="62" y="1915"/>
                  </a:lnTo>
                  <a:lnTo>
                    <a:pt x="58" y="1977"/>
                  </a:lnTo>
                  <a:lnTo>
                    <a:pt x="54" y="2041"/>
                  </a:lnTo>
                  <a:lnTo>
                    <a:pt x="51" y="2105"/>
                  </a:lnTo>
                  <a:lnTo>
                    <a:pt x="49" y="2169"/>
                  </a:lnTo>
                  <a:lnTo>
                    <a:pt x="47" y="2235"/>
                  </a:lnTo>
                  <a:lnTo>
                    <a:pt x="46" y="2303"/>
                  </a:lnTo>
                  <a:lnTo>
                    <a:pt x="45" y="2373"/>
                  </a:lnTo>
                  <a:lnTo>
                    <a:pt x="46" y="2445"/>
                  </a:lnTo>
                  <a:lnTo>
                    <a:pt x="46" y="2520"/>
                  </a:lnTo>
                  <a:lnTo>
                    <a:pt x="47" y="2553"/>
                  </a:lnTo>
                  <a:lnTo>
                    <a:pt x="49" y="2588"/>
                  </a:lnTo>
                  <a:lnTo>
                    <a:pt x="51" y="2620"/>
                  </a:lnTo>
                  <a:lnTo>
                    <a:pt x="53" y="2653"/>
                  </a:lnTo>
                  <a:lnTo>
                    <a:pt x="55" y="2686"/>
                  </a:lnTo>
                  <a:lnTo>
                    <a:pt x="57" y="2717"/>
                  </a:lnTo>
                  <a:lnTo>
                    <a:pt x="59" y="2749"/>
                  </a:lnTo>
                  <a:lnTo>
                    <a:pt x="60" y="2778"/>
                  </a:lnTo>
                  <a:lnTo>
                    <a:pt x="63" y="2845"/>
                  </a:lnTo>
                  <a:lnTo>
                    <a:pt x="64" y="2917"/>
                  </a:lnTo>
                  <a:lnTo>
                    <a:pt x="65" y="2993"/>
                  </a:lnTo>
                  <a:lnTo>
                    <a:pt x="65" y="3073"/>
                  </a:lnTo>
                  <a:lnTo>
                    <a:pt x="65" y="3246"/>
                  </a:lnTo>
                  <a:lnTo>
                    <a:pt x="62" y="3432"/>
                  </a:lnTo>
                  <a:lnTo>
                    <a:pt x="58" y="3628"/>
                  </a:lnTo>
                  <a:lnTo>
                    <a:pt x="53" y="3835"/>
                  </a:lnTo>
                  <a:lnTo>
                    <a:pt x="47" y="4047"/>
                  </a:lnTo>
                  <a:lnTo>
                    <a:pt x="40" y="4263"/>
                  </a:lnTo>
                  <a:lnTo>
                    <a:pt x="33" y="4480"/>
                  </a:lnTo>
                  <a:lnTo>
                    <a:pt x="26" y="4696"/>
                  </a:lnTo>
                  <a:lnTo>
                    <a:pt x="19" y="4908"/>
                  </a:lnTo>
                  <a:lnTo>
                    <a:pt x="13" y="5116"/>
                  </a:lnTo>
                  <a:lnTo>
                    <a:pt x="8" y="5313"/>
                  </a:lnTo>
                  <a:lnTo>
                    <a:pt x="3" y="5502"/>
                  </a:lnTo>
                  <a:lnTo>
                    <a:pt x="1" y="5676"/>
                  </a:lnTo>
                  <a:lnTo>
                    <a:pt x="0" y="58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/>
            <p:cNvSpPr>
              <a:spLocks/>
            </p:cNvSpPr>
            <p:nvPr userDrawn="1"/>
          </p:nvSpPr>
          <p:spPr bwMode="auto">
            <a:xfrm>
              <a:off x="5783263" y="3219450"/>
              <a:ext cx="74613" cy="147638"/>
            </a:xfrm>
            <a:custGeom>
              <a:avLst/>
              <a:gdLst>
                <a:gd name="T0" fmla="*/ 0 w 1175"/>
                <a:gd name="T1" fmla="*/ 2308 h 2308"/>
                <a:gd name="T2" fmla="*/ 21 w 1175"/>
                <a:gd name="T3" fmla="*/ 2305 h 2308"/>
                <a:gd name="T4" fmla="*/ 41 w 1175"/>
                <a:gd name="T5" fmla="*/ 2300 h 2308"/>
                <a:gd name="T6" fmla="*/ 60 w 1175"/>
                <a:gd name="T7" fmla="*/ 2295 h 2308"/>
                <a:gd name="T8" fmla="*/ 79 w 1175"/>
                <a:gd name="T9" fmla="*/ 2288 h 2308"/>
                <a:gd name="T10" fmla="*/ 97 w 1175"/>
                <a:gd name="T11" fmla="*/ 2281 h 2308"/>
                <a:gd name="T12" fmla="*/ 114 w 1175"/>
                <a:gd name="T13" fmla="*/ 2271 h 2308"/>
                <a:gd name="T14" fmla="*/ 130 w 1175"/>
                <a:gd name="T15" fmla="*/ 2261 h 2308"/>
                <a:gd name="T16" fmla="*/ 146 w 1175"/>
                <a:gd name="T17" fmla="*/ 2250 h 2308"/>
                <a:gd name="T18" fmla="*/ 161 w 1175"/>
                <a:gd name="T19" fmla="*/ 2239 h 2308"/>
                <a:gd name="T20" fmla="*/ 175 w 1175"/>
                <a:gd name="T21" fmla="*/ 2226 h 2308"/>
                <a:gd name="T22" fmla="*/ 189 w 1175"/>
                <a:gd name="T23" fmla="*/ 2213 h 2308"/>
                <a:gd name="T24" fmla="*/ 204 w 1175"/>
                <a:gd name="T25" fmla="*/ 2198 h 2308"/>
                <a:gd name="T26" fmla="*/ 216 w 1175"/>
                <a:gd name="T27" fmla="*/ 2183 h 2308"/>
                <a:gd name="T28" fmla="*/ 229 w 1175"/>
                <a:gd name="T29" fmla="*/ 2168 h 2308"/>
                <a:gd name="T30" fmla="*/ 240 w 1175"/>
                <a:gd name="T31" fmla="*/ 2152 h 2308"/>
                <a:gd name="T32" fmla="*/ 252 w 1175"/>
                <a:gd name="T33" fmla="*/ 2135 h 2308"/>
                <a:gd name="T34" fmla="*/ 262 w 1175"/>
                <a:gd name="T35" fmla="*/ 2117 h 2308"/>
                <a:gd name="T36" fmla="*/ 273 w 1175"/>
                <a:gd name="T37" fmla="*/ 2100 h 2308"/>
                <a:gd name="T38" fmla="*/ 283 w 1175"/>
                <a:gd name="T39" fmla="*/ 2082 h 2308"/>
                <a:gd name="T40" fmla="*/ 292 w 1175"/>
                <a:gd name="T41" fmla="*/ 2063 h 2308"/>
                <a:gd name="T42" fmla="*/ 311 w 1175"/>
                <a:gd name="T43" fmla="*/ 2025 h 2308"/>
                <a:gd name="T44" fmla="*/ 328 w 1175"/>
                <a:gd name="T45" fmla="*/ 1987 h 2308"/>
                <a:gd name="T46" fmla="*/ 359 w 1175"/>
                <a:gd name="T47" fmla="*/ 1910 h 2308"/>
                <a:gd name="T48" fmla="*/ 388 w 1175"/>
                <a:gd name="T49" fmla="*/ 1834 h 2308"/>
                <a:gd name="T50" fmla="*/ 1081 w 1175"/>
                <a:gd name="T51" fmla="*/ 320 h 2308"/>
                <a:gd name="T52" fmla="*/ 1110 w 1175"/>
                <a:gd name="T53" fmla="*/ 268 h 2308"/>
                <a:gd name="T54" fmla="*/ 1134 w 1175"/>
                <a:gd name="T55" fmla="*/ 225 h 2308"/>
                <a:gd name="T56" fmla="*/ 1145 w 1175"/>
                <a:gd name="T57" fmla="*/ 207 h 2308"/>
                <a:gd name="T58" fmla="*/ 1154 w 1175"/>
                <a:gd name="T59" fmla="*/ 189 h 2308"/>
                <a:gd name="T60" fmla="*/ 1161 w 1175"/>
                <a:gd name="T61" fmla="*/ 172 h 2308"/>
                <a:gd name="T62" fmla="*/ 1167 w 1175"/>
                <a:gd name="T63" fmla="*/ 156 h 2308"/>
                <a:gd name="T64" fmla="*/ 1172 w 1175"/>
                <a:gd name="T65" fmla="*/ 140 h 2308"/>
                <a:gd name="T66" fmla="*/ 1174 w 1175"/>
                <a:gd name="T67" fmla="*/ 124 h 2308"/>
                <a:gd name="T68" fmla="*/ 1175 w 1175"/>
                <a:gd name="T69" fmla="*/ 116 h 2308"/>
                <a:gd name="T70" fmla="*/ 1175 w 1175"/>
                <a:gd name="T71" fmla="*/ 108 h 2308"/>
                <a:gd name="T72" fmla="*/ 1174 w 1175"/>
                <a:gd name="T73" fmla="*/ 99 h 2308"/>
                <a:gd name="T74" fmla="*/ 1173 w 1175"/>
                <a:gd name="T75" fmla="*/ 89 h 2308"/>
                <a:gd name="T76" fmla="*/ 1169 w 1175"/>
                <a:gd name="T77" fmla="*/ 70 h 2308"/>
                <a:gd name="T78" fmla="*/ 1163 w 1175"/>
                <a:gd name="T79" fmla="*/ 49 h 2308"/>
                <a:gd name="T80" fmla="*/ 1154 w 1175"/>
                <a:gd name="T81" fmla="*/ 26 h 2308"/>
                <a:gd name="T82" fmla="*/ 1143 w 1175"/>
                <a:gd name="T83" fmla="*/ 0 h 2308"/>
                <a:gd name="T84" fmla="*/ 1129 w 1175"/>
                <a:gd name="T85" fmla="*/ 13 h 2308"/>
                <a:gd name="T86" fmla="*/ 1114 w 1175"/>
                <a:gd name="T87" fmla="*/ 28 h 2308"/>
                <a:gd name="T88" fmla="*/ 1097 w 1175"/>
                <a:gd name="T89" fmla="*/ 47 h 2308"/>
                <a:gd name="T90" fmla="*/ 1079 w 1175"/>
                <a:gd name="T91" fmla="*/ 70 h 2308"/>
                <a:gd name="T92" fmla="*/ 1061 w 1175"/>
                <a:gd name="T93" fmla="*/ 96 h 2308"/>
                <a:gd name="T94" fmla="*/ 1042 w 1175"/>
                <a:gd name="T95" fmla="*/ 125 h 2308"/>
                <a:gd name="T96" fmla="*/ 1023 w 1175"/>
                <a:gd name="T97" fmla="*/ 156 h 2308"/>
                <a:gd name="T98" fmla="*/ 1003 w 1175"/>
                <a:gd name="T99" fmla="*/ 190 h 2308"/>
                <a:gd name="T100" fmla="*/ 961 w 1175"/>
                <a:gd name="T101" fmla="*/ 264 h 2308"/>
                <a:gd name="T102" fmla="*/ 917 w 1175"/>
                <a:gd name="T103" fmla="*/ 345 h 2308"/>
                <a:gd name="T104" fmla="*/ 873 w 1175"/>
                <a:gd name="T105" fmla="*/ 430 h 2308"/>
                <a:gd name="T106" fmla="*/ 828 w 1175"/>
                <a:gd name="T107" fmla="*/ 519 h 2308"/>
                <a:gd name="T108" fmla="*/ 783 w 1175"/>
                <a:gd name="T109" fmla="*/ 609 h 2308"/>
                <a:gd name="T110" fmla="*/ 740 w 1175"/>
                <a:gd name="T111" fmla="*/ 699 h 2308"/>
                <a:gd name="T112" fmla="*/ 698 w 1175"/>
                <a:gd name="T113" fmla="*/ 786 h 2308"/>
                <a:gd name="T114" fmla="*/ 659 w 1175"/>
                <a:gd name="T115" fmla="*/ 869 h 2308"/>
                <a:gd name="T116" fmla="*/ 623 w 1175"/>
                <a:gd name="T117" fmla="*/ 946 h 2308"/>
                <a:gd name="T118" fmla="*/ 591 w 1175"/>
                <a:gd name="T119" fmla="*/ 1015 h 2308"/>
                <a:gd name="T120" fmla="*/ 563 w 1175"/>
                <a:gd name="T121" fmla="*/ 1075 h 2308"/>
                <a:gd name="T122" fmla="*/ 540 w 1175"/>
                <a:gd name="T123" fmla="*/ 1122 h 2308"/>
                <a:gd name="T124" fmla="*/ 0 w 1175"/>
                <a:gd name="T125" fmla="*/ 2308 h 2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5" h="2308">
                  <a:moveTo>
                    <a:pt x="0" y="2308"/>
                  </a:moveTo>
                  <a:lnTo>
                    <a:pt x="21" y="2305"/>
                  </a:lnTo>
                  <a:lnTo>
                    <a:pt x="41" y="2300"/>
                  </a:lnTo>
                  <a:lnTo>
                    <a:pt x="60" y="2295"/>
                  </a:lnTo>
                  <a:lnTo>
                    <a:pt x="79" y="2288"/>
                  </a:lnTo>
                  <a:lnTo>
                    <a:pt x="97" y="2281"/>
                  </a:lnTo>
                  <a:lnTo>
                    <a:pt x="114" y="2271"/>
                  </a:lnTo>
                  <a:lnTo>
                    <a:pt x="130" y="2261"/>
                  </a:lnTo>
                  <a:lnTo>
                    <a:pt x="146" y="2250"/>
                  </a:lnTo>
                  <a:lnTo>
                    <a:pt x="161" y="2239"/>
                  </a:lnTo>
                  <a:lnTo>
                    <a:pt x="175" y="2226"/>
                  </a:lnTo>
                  <a:lnTo>
                    <a:pt x="189" y="2213"/>
                  </a:lnTo>
                  <a:lnTo>
                    <a:pt x="204" y="2198"/>
                  </a:lnTo>
                  <a:lnTo>
                    <a:pt x="216" y="2183"/>
                  </a:lnTo>
                  <a:lnTo>
                    <a:pt x="229" y="2168"/>
                  </a:lnTo>
                  <a:lnTo>
                    <a:pt x="240" y="2152"/>
                  </a:lnTo>
                  <a:lnTo>
                    <a:pt x="252" y="2135"/>
                  </a:lnTo>
                  <a:lnTo>
                    <a:pt x="262" y="2117"/>
                  </a:lnTo>
                  <a:lnTo>
                    <a:pt x="273" y="2100"/>
                  </a:lnTo>
                  <a:lnTo>
                    <a:pt x="283" y="2082"/>
                  </a:lnTo>
                  <a:lnTo>
                    <a:pt x="292" y="2063"/>
                  </a:lnTo>
                  <a:lnTo>
                    <a:pt x="311" y="2025"/>
                  </a:lnTo>
                  <a:lnTo>
                    <a:pt x="328" y="1987"/>
                  </a:lnTo>
                  <a:lnTo>
                    <a:pt x="359" y="1910"/>
                  </a:lnTo>
                  <a:lnTo>
                    <a:pt x="388" y="1834"/>
                  </a:lnTo>
                  <a:lnTo>
                    <a:pt x="1081" y="320"/>
                  </a:lnTo>
                  <a:lnTo>
                    <a:pt x="1110" y="268"/>
                  </a:lnTo>
                  <a:lnTo>
                    <a:pt x="1134" y="225"/>
                  </a:lnTo>
                  <a:lnTo>
                    <a:pt x="1145" y="207"/>
                  </a:lnTo>
                  <a:lnTo>
                    <a:pt x="1154" y="189"/>
                  </a:lnTo>
                  <a:lnTo>
                    <a:pt x="1161" y="172"/>
                  </a:lnTo>
                  <a:lnTo>
                    <a:pt x="1167" y="156"/>
                  </a:lnTo>
                  <a:lnTo>
                    <a:pt x="1172" y="140"/>
                  </a:lnTo>
                  <a:lnTo>
                    <a:pt x="1174" y="124"/>
                  </a:lnTo>
                  <a:lnTo>
                    <a:pt x="1175" y="116"/>
                  </a:lnTo>
                  <a:lnTo>
                    <a:pt x="1175" y="108"/>
                  </a:lnTo>
                  <a:lnTo>
                    <a:pt x="1174" y="99"/>
                  </a:lnTo>
                  <a:lnTo>
                    <a:pt x="1173" y="89"/>
                  </a:lnTo>
                  <a:lnTo>
                    <a:pt x="1169" y="70"/>
                  </a:lnTo>
                  <a:lnTo>
                    <a:pt x="1163" y="49"/>
                  </a:lnTo>
                  <a:lnTo>
                    <a:pt x="1154" y="26"/>
                  </a:lnTo>
                  <a:lnTo>
                    <a:pt x="1143" y="0"/>
                  </a:lnTo>
                  <a:lnTo>
                    <a:pt x="1129" y="13"/>
                  </a:lnTo>
                  <a:lnTo>
                    <a:pt x="1114" y="28"/>
                  </a:lnTo>
                  <a:lnTo>
                    <a:pt x="1097" y="47"/>
                  </a:lnTo>
                  <a:lnTo>
                    <a:pt x="1079" y="70"/>
                  </a:lnTo>
                  <a:lnTo>
                    <a:pt x="1061" y="96"/>
                  </a:lnTo>
                  <a:lnTo>
                    <a:pt x="1042" y="125"/>
                  </a:lnTo>
                  <a:lnTo>
                    <a:pt x="1023" y="156"/>
                  </a:lnTo>
                  <a:lnTo>
                    <a:pt x="1003" y="190"/>
                  </a:lnTo>
                  <a:lnTo>
                    <a:pt x="961" y="264"/>
                  </a:lnTo>
                  <a:lnTo>
                    <a:pt x="917" y="345"/>
                  </a:lnTo>
                  <a:lnTo>
                    <a:pt x="873" y="430"/>
                  </a:lnTo>
                  <a:lnTo>
                    <a:pt x="828" y="519"/>
                  </a:lnTo>
                  <a:lnTo>
                    <a:pt x="783" y="609"/>
                  </a:lnTo>
                  <a:lnTo>
                    <a:pt x="740" y="699"/>
                  </a:lnTo>
                  <a:lnTo>
                    <a:pt x="698" y="786"/>
                  </a:lnTo>
                  <a:lnTo>
                    <a:pt x="659" y="869"/>
                  </a:lnTo>
                  <a:lnTo>
                    <a:pt x="623" y="946"/>
                  </a:lnTo>
                  <a:lnTo>
                    <a:pt x="591" y="1015"/>
                  </a:lnTo>
                  <a:lnTo>
                    <a:pt x="563" y="1075"/>
                  </a:lnTo>
                  <a:lnTo>
                    <a:pt x="540" y="1122"/>
                  </a:lnTo>
                  <a:lnTo>
                    <a:pt x="0" y="23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/>
            <p:cNvSpPr>
              <a:spLocks/>
            </p:cNvSpPr>
            <p:nvPr userDrawn="1"/>
          </p:nvSpPr>
          <p:spPr bwMode="auto">
            <a:xfrm>
              <a:off x="5826125" y="3814763"/>
              <a:ext cx="36513" cy="58738"/>
            </a:xfrm>
            <a:custGeom>
              <a:avLst/>
              <a:gdLst>
                <a:gd name="T0" fmla="*/ 18 w 591"/>
                <a:gd name="T1" fmla="*/ 911 h 913"/>
                <a:gd name="T2" fmla="*/ 50 w 591"/>
                <a:gd name="T3" fmla="*/ 907 h 913"/>
                <a:gd name="T4" fmla="*/ 79 w 591"/>
                <a:gd name="T5" fmla="*/ 900 h 913"/>
                <a:gd name="T6" fmla="*/ 105 w 591"/>
                <a:gd name="T7" fmla="*/ 891 h 913"/>
                <a:gd name="T8" fmla="*/ 128 w 591"/>
                <a:gd name="T9" fmla="*/ 879 h 913"/>
                <a:gd name="T10" fmla="*/ 151 w 591"/>
                <a:gd name="T11" fmla="*/ 866 h 913"/>
                <a:gd name="T12" fmla="*/ 171 w 591"/>
                <a:gd name="T13" fmla="*/ 849 h 913"/>
                <a:gd name="T14" fmla="*/ 191 w 591"/>
                <a:gd name="T15" fmla="*/ 829 h 913"/>
                <a:gd name="T16" fmla="*/ 219 w 591"/>
                <a:gd name="T17" fmla="*/ 795 h 913"/>
                <a:gd name="T18" fmla="*/ 257 w 591"/>
                <a:gd name="T19" fmla="*/ 737 h 913"/>
                <a:gd name="T20" fmla="*/ 324 w 591"/>
                <a:gd name="T21" fmla="*/ 623 h 913"/>
                <a:gd name="T22" fmla="*/ 399 w 591"/>
                <a:gd name="T23" fmla="*/ 495 h 913"/>
                <a:gd name="T24" fmla="*/ 436 w 591"/>
                <a:gd name="T25" fmla="*/ 432 h 913"/>
                <a:gd name="T26" fmla="*/ 471 w 591"/>
                <a:gd name="T27" fmla="*/ 372 h 913"/>
                <a:gd name="T28" fmla="*/ 503 w 591"/>
                <a:gd name="T29" fmla="*/ 311 h 913"/>
                <a:gd name="T30" fmla="*/ 541 w 591"/>
                <a:gd name="T31" fmla="*/ 234 h 913"/>
                <a:gd name="T32" fmla="*/ 567 w 591"/>
                <a:gd name="T33" fmla="*/ 176 h 913"/>
                <a:gd name="T34" fmla="*/ 580 w 591"/>
                <a:gd name="T35" fmla="*/ 144 h 913"/>
                <a:gd name="T36" fmla="*/ 588 w 591"/>
                <a:gd name="T37" fmla="*/ 112 h 913"/>
                <a:gd name="T38" fmla="*/ 591 w 591"/>
                <a:gd name="T39" fmla="*/ 83 h 913"/>
                <a:gd name="T40" fmla="*/ 588 w 591"/>
                <a:gd name="T41" fmla="*/ 52 h 913"/>
                <a:gd name="T42" fmla="*/ 579 w 591"/>
                <a:gd name="T43" fmla="*/ 18 h 913"/>
                <a:gd name="T44" fmla="*/ 546 w 591"/>
                <a:gd name="T45" fmla="*/ 9 h 913"/>
                <a:gd name="T46" fmla="*/ 507 w 591"/>
                <a:gd name="T47" fmla="*/ 26 h 913"/>
                <a:gd name="T48" fmla="*/ 486 w 591"/>
                <a:gd name="T49" fmla="*/ 40 h 913"/>
                <a:gd name="T50" fmla="*/ 474 w 591"/>
                <a:gd name="T51" fmla="*/ 50 h 913"/>
                <a:gd name="T52" fmla="*/ 458 w 591"/>
                <a:gd name="T53" fmla="*/ 69 h 913"/>
                <a:gd name="T54" fmla="*/ 423 w 591"/>
                <a:gd name="T55" fmla="*/ 131 h 913"/>
                <a:gd name="T56" fmla="*/ 368 w 591"/>
                <a:gd name="T57" fmla="*/ 241 h 913"/>
                <a:gd name="T58" fmla="*/ 309 w 591"/>
                <a:gd name="T59" fmla="*/ 349 h 913"/>
                <a:gd name="T60" fmla="*/ 252 w 591"/>
                <a:gd name="T61" fmla="*/ 450 h 913"/>
                <a:gd name="T62" fmla="*/ 212 w 591"/>
                <a:gd name="T63" fmla="*/ 511 h 913"/>
                <a:gd name="T64" fmla="*/ 153 w 591"/>
                <a:gd name="T65" fmla="*/ 602 h 913"/>
                <a:gd name="T66" fmla="*/ 95 w 591"/>
                <a:gd name="T67" fmla="*/ 690 h 913"/>
                <a:gd name="T68" fmla="*/ 62 w 591"/>
                <a:gd name="T69" fmla="*/ 749 h 913"/>
                <a:gd name="T70" fmla="*/ 33 w 591"/>
                <a:gd name="T71" fmla="*/ 812 h 913"/>
                <a:gd name="T72" fmla="*/ 10 w 591"/>
                <a:gd name="T73" fmla="*/ 879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1" h="913">
                  <a:moveTo>
                    <a:pt x="0" y="913"/>
                  </a:moveTo>
                  <a:lnTo>
                    <a:pt x="18" y="911"/>
                  </a:lnTo>
                  <a:lnTo>
                    <a:pt x="34" y="909"/>
                  </a:lnTo>
                  <a:lnTo>
                    <a:pt x="50" y="907"/>
                  </a:lnTo>
                  <a:lnTo>
                    <a:pt x="65" y="903"/>
                  </a:lnTo>
                  <a:lnTo>
                    <a:pt x="79" y="900"/>
                  </a:lnTo>
                  <a:lnTo>
                    <a:pt x="92" y="896"/>
                  </a:lnTo>
                  <a:lnTo>
                    <a:pt x="105" y="891"/>
                  </a:lnTo>
                  <a:lnTo>
                    <a:pt x="117" y="885"/>
                  </a:lnTo>
                  <a:lnTo>
                    <a:pt x="128" y="879"/>
                  </a:lnTo>
                  <a:lnTo>
                    <a:pt x="140" y="873"/>
                  </a:lnTo>
                  <a:lnTo>
                    <a:pt x="151" y="866"/>
                  </a:lnTo>
                  <a:lnTo>
                    <a:pt x="161" y="858"/>
                  </a:lnTo>
                  <a:lnTo>
                    <a:pt x="171" y="849"/>
                  </a:lnTo>
                  <a:lnTo>
                    <a:pt x="181" y="839"/>
                  </a:lnTo>
                  <a:lnTo>
                    <a:pt x="191" y="829"/>
                  </a:lnTo>
                  <a:lnTo>
                    <a:pt x="200" y="819"/>
                  </a:lnTo>
                  <a:lnTo>
                    <a:pt x="219" y="795"/>
                  </a:lnTo>
                  <a:lnTo>
                    <a:pt x="238" y="768"/>
                  </a:lnTo>
                  <a:lnTo>
                    <a:pt x="257" y="737"/>
                  </a:lnTo>
                  <a:lnTo>
                    <a:pt x="278" y="703"/>
                  </a:lnTo>
                  <a:lnTo>
                    <a:pt x="324" y="623"/>
                  </a:lnTo>
                  <a:lnTo>
                    <a:pt x="380" y="528"/>
                  </a:lnTo>
                  <a:lnTo>
                    <a:pt x="399" y="495"/>
                  </a:lnTo>
                  <a:lnTo>
                    <a:pt x="417" y="464"/>
                  </a:lnTo>
                  <a:lnTo>
                    <a:pt x="436" y="432"/>
                  </a:lnTo>
                  <a:lnTo>
                    <a:pt x="454" y="402"/>
                  </a:lnTo>
                  <a:lnTo>
                    <a:pt x="471" y="372"/>
                  </a:lnTo>
                  <a:lnTo>
                    <a:pt x="487" y="341"/>
                  </a:lnTo>
                  <a:lnTo>
                    <a:pt x="503" y="311"/>
                  </a:lnTo>
                  <a:lnTo>
                    <a:pt x="518" y="281"/>
                  </a:lnTo>
                  <a:lnTo>
                    <a:pt x="541" y="234"/>
                  </a:lnTo>
                  <a:lnTo>
                    <a:pt x="559" y="194"/>
                  </a:lnTo>
                  <a:lnTo>
                    <a:pt x="567" y="176"/>
                  </a:lnTo>
                  <a:lnTo>
                    <a:pt x="574" y="160"/>
                  </a:lnTo>
                  <a:lnTo>
                    <a:pt x="580" y="144"/>
                  </a:lnTo>
                  <a:lnTo>
                    <a:pt x="585" y="128"/>
                  </a:lnTo>
                  <a:lnTo>
                    <a:pt x="588" y="112"/>
                  </a:lnTo>
                  <a:lnTo>
                    <a:pt x="590" y="98"/>
                  </a:lnTo>
                  <a:lnTo>
                    <a:pt x="591" y="83"/>
                  </a:lnTo>
                  <a:lnTo>
                    <a:pt x="590" y="68"/>
                  </a:lnTo>
                  <a:lnTo>
                    <a:pt x="588" y="52"/>
                  </a:lnTo>
                  <a:lnTo>
                    <a:pt x="584" y="36"/>
                  </a:lnTo>
                  <a:lnTo>
                    <a:pt x="579" y="18"/>
                  </a:lnTo>
                  <a:lnTo>
                    <a:pt x="572" y="0"/>
                  </a:lnTo>
                  <a:lnTo>
                    <a:pt x="546" y="9"/>
                  </a:lnTo>
                  <a:lnTo>
                    <a:pt x="525" y="18"/>
                  </a:lnTo>
                  <a:lnTo>
                    <a:pt x="507" y="26"/>
                  </a:lnTo>
                  <a:lnTo>
                    <a:pt x="492" y="35"/>
                  </a:lnTo>
                  <a:lnTo>
                    <a:pt x="486" y="40"/>
                  </a:lnTo>
                  <a:lnTo>
                    <a:pt x="480" y="44"/>
                  </a:lnTo>
                  <a:lnTo>
                    <a:pt x="474" y="50"/>
                  </a:lnTo>
                  <a:lnTo>
                    <a:pt x="469" y="55"/>
                  </a:lnTo>
                  <a:lnTo>
                    <a:pt x="458" y="69"/>
                  </a:lnTo>
                  <a:lnTo>
                    <a:pt x="448" y="85"/>
                  </a:lnTo>
                  <a:lnTo>
                    <a:pt x="423" y="131"/>
                  </a:lnTo>
                  <a:lnTo>
                    <a:pt x="390" y="198"/>
                  </a:lnTo>
                  <a:lnTo>
                    <a:pt x="368" y="241"/>
                  </a:lnTo>
                  <a:lnTo>
                    <a:pt x="341" y="292"/>
                  </a:lnTo>
                  <a:lnTo>
                    <a:pt x="309" y="349"/>
                  </a:lnTo>
                  <a:lnTo>
                    <a:pt x="271" y="417"/>
                  </a:lnTo>
                  <a:lnTo>
                    <a:pt x="252" y="450"/>
                  </a:lnTo>
                  <a:lnTo>
                    <a:pt x="232" y="481"/>
                  </a:lnTo>
                  <a:lnTo>
                    <a:pt x="212" y="511"/>
                  </a:lnTo>
                  <a:lnTo>
                    <a:pt x="192" y="542"/>
                  </a:lnTo>
                  <a:lnTo>
                    <a:pt x="153" y="602"/>
                  </a:lnTo>
                  <a:lnTo>
                    <a:pt x="114" y="660"/>
                  </a:lnTo>
                  <a:lnTo>
                    <a:pt x="95" y="690"/>
                  </a:lnTo>
                  <a:lnTo>
                    <a:pt x="78" y="719"/>
                  </a:lnTo>
                  <a:lnTo>
                    <a:pt x="62" y="749"/>
                  </a:lnTo>
                  <a:lnTo>
                    <a:pt x="47" y="781"/>
                  </a:lnTo>
                  <a:lnTo>
                    <a:pt x="33" y="812"/>
                  </a:lnTo>
                  <a:lnTo>
                    <a:pt x="20" y="845"/>
                  </a:lnTo>
                  <a:lnTo>
                    <a:pt x="10" y="879"/>
                  </a:lnTo>
                  <a:lnTo>
                    <a:pt x="0" y="9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11327346" y="475487"/>
            <a:ext cx="344561" cy="475665"/>
            <a:chOff x="11327346" y="475487"/>
            <a:chExt cx="344561" cy="475665"/>
          </a:xfrm>
        </p:grpSpPr>
        <p:sp>
          <p:nvSpPr>
            <p:cNvPr id="21" name="Freeform 29"/>
            <p:cNvSpPr>
              <a:spLocks noEditPoints="1"/>
            </p:cNvSpPr>
            <p:nvPr userDrawn="1"/>
          </p:nvSpPr>
          <p:spPr bwMode="auto">
            <a:xfrm>
              <a:off x="11327346" y="475487"/>
              <a:ext cx="344561" cy="475665"/>
            </a:xfrm>
            <a:custGeom>
              <a:avLst/>
              <a:gdLst>
                <a:gd name="T0" fmla="*/ 4404 w 11000"/>
                <a:gd name="T1" fmla="*/ 13325 h 16200"/>
                <a:gd name="T2" fmla="*/ 2082 w 11000"/>
                <a:gd name="T3" fmla="*/ 13858 h 16200"/>
                <a:gd name="T4" fmla="*/ 1211 w 11000"/>
                <a:gd name="T5" fmla="*/ 15279 h 16200"/>
                <a:gd name="T6" fmla="*/ 1121 w 11000"/>
                <a:gd name="T7" fmla="*/ 13905 h 16200"/>
                <a:gd name="T8" fmla="*/ 1733 w 11000"/>
                <a:gd name="T9" fmla="*/ 12672 h 16200"/>
                <a:gd name="T10" fmla="*/ 995 w 11000"/>
                <a:gd name="T11" fmla="*/ 13783 h 16200"/>
                <a:gd name="T12" fmla="*/ 1360 w 11000"/>
                <a:gd name="T13" fmla="*/ 12146 h 16200"/>
                <a:gd name="T14" fmla="*/ 905 w 11000"/>
                <a:gd name="T15" fmla="*/ 12697 h 16200"/>
                <a:gd name="T16" fmla="*/ 1343 w 11000"/>
                <a:gd name="T17" fmla="*/ 10924 h 16200"/>
                <a:gd name="T18" fmla="*/ 902 w 11000"/>
                <a:gd name="T19" fmla="*/ 11414 h 16200"/>
                <a:gd name="T20" fmla="*/ 1113 w 11000"/>
                <a:gd name="T21" fmla="*/ 10186 h 16200"/>
                <a:gd name="T22" fmla="*/ 773 w 11000"/>
                <a:gd name="T23" fmla="*/ 10127 h 16200"/>
                <a:gd name="T24" fmla="*/ 1191 w 11000"/>
                <a:gd name="T25" fmla="*/ 8665 h 16200"/>
                <a:gd name="T26" fmla="*/ 670 w 11000"/>
                <a:gd name="T27" fmla="*/ 8669 h 16200"/>
                <a:gd name="T28" fmla="*/ 724 w 11000"/>
                <a:gd name="T29" fmla="*/ 8199 h 16200"/>
                <a:gd name="T30" fmla="*/ 973 w 11000"/>
                <a:gd name="T31" fmla="*/ 7293 h 16200"/>
                <a:gd name="T32" fmla="*/ 1054 w 11000"/>
                <a:gd name="T33" fmla="*/ 6827 h 16200"/>
                <a:gd name="T34" fmla="*/ 1287 w 11000"/>
                <a:gd name="T35" fmla="*/ 5942 h 16200"/>
                <a:gd name="T36" fmla="*/ 570 w 11000"/>
                <a:gd name="T37" fmla="*/ 6708 h 16200"/>
                <a:gd name="T38" fmla="*/ 948 w 11000"/>
                <a:gd name="T39" fmla="*/ 5531 h 16200"/>
                <a:gd name="T40" fmla="*/ 709 w 11000"/>
                <a:gd name="T41" fmla="*/ 5705 h 16200"/>
                <a:gd name="T42" fmla="*/ 886 w 11000"/>
                <a:gd name="T43" fmla="*/ 4288 h 16200"/>
                <a:gd name="T44" fmla="*/ 779 w 11000"/>
                <a:gd name="T45" fmla="*/ 4255 h 16200"/>
                <a:gd name="T46" fmla="*/ 975 w 11000"/>
                <a:gd name="T47" fmla="*/ 3451 h 16200"/>
                <a:gd name="T48" fmla="*/ 991 w 11000"/>
                <a:gd name="T49" fmla="*/ 3076 h 16200"/>
                <a:gd name="T50" fmla="*/ 726 w 11000"/>
                <a:gd name="T51" fmla="*/ 2854 h 16200"/>
                <a:gd name="T52" fmla="*/ 1113 w 11000"/>
                <a:gd name="T53" fmla="*/ 2009 h 16200"/>
                <a:gd name="T54" fmla="*/ 779 w 11000"/>
                <a:gd name="T55" fmla="*/ 2007 h 16200"/>
                <a:gd name="T56" fmla="*/ 1411 w 11000"/>
                <a:gd name="T57" fmla="*/ 809 h 16200"/>
                <a:gd name="T58" fmla="*/ 640 w 11000"/>
                <a:gd name="T59" fmla="*/ 1438 h 16200"/>
                <a:gd name="T60" fmla="*/ 1676 w 11000"/>
                <a:gd name="T61" fmla="*/ 617 h 16200"/>
                <a:gd name="T62" fmla="*/ 5860 w 11000"/>
                <a:gd name="T63" fmla="*/ 1001 h 16200"/>
                <a:gd name="T64" fmla="*/ 7697 w 11000"/>
                <a:gd name="T65" fmla="*/ 996 h 16200"/>
                <a:gd name="T66" fmla="*/ 10478 w 11000"/>
                <a:gd name="T67" fmla="*/ 2827 h 16200"/>
                <a:gd name="T68" fmla="*/ 10378 w 11000"/>
                <a:gd name="T69" fmla="*/ 9551 h 16200"/>
                <a:gd name="T70" fmla="*/ 10446 w 11000"/>
                <a:gd name="T71" fmla="*/ 14110 h 16200"/>
                <a:gd name="T72" fmla="*/ 9460 w 11000"/>
                <a:gd name="T73" fmla="*/ 14912 h 16200"/>
                <a:gd name="T74" fmla="*/ 8928 w 11000"/>
                <a:gd name="T75" fmla="*/ 14588 h 16200"/>
                <a:gd name="T76" fmla="*/ 8844 w 11000"/>
                <a:gd name="T77" fmla="*/ 13836 h 16200"/>
                <a:gd name="T78" fmla="*/ 8446 w 11000"/>
                <a:gd name="T79" fmla="*/ 14312 h 16200"/>
                <a:gd name="T80" fmla="*/ 8551 w 11000"/>
                <a:gd name="T81" fmla="*/ 13361 h 16200"/>
                <a:gd name="T82" fmla="*/ 8064 w 11000"/>
                <a:gd name="T83" fmla="*/ 14200 h 16200"/>
                <a:gd name="T84" fmla="*/ 8269 w 11000"/>
                <a:gd name="T85" fmla="*/ 12860 h 16200"/>
                <a:gd name="T86" fmla="*/ 7681 w 11000"/>
                <a:gd name="T87" fmla="*/ 14019 h 16200"/>
                <a:gd name="T88" fmla="*/ 7790 w 11000"/>
                <a:gd name="T89" fmla="*/ 13056 h 16200"/>
                <a:gd name="T90" fmla="*/ 7333 w 11000"/>
                <a:gd name="T91" fmla="*/ 13800 h 16200"/>
                <a:gd name="T92" fmla="*/ 7270 w 11000"/>
                <a:gd name="T93" fmla="*/ 12787 h 16200"/>
                <a:gd name="T94" fmla="*/ 6296 w 11000"/>
                <a:gd name="T95" fmla="*/ 13190 h 16200"/>
                <a:gd name="T96" fmla="*/ 10365 w 11000"/>
                <a:gd name="T97" fmla="*/ 16045 h 16200"/>
                <a:gd name="T98" fmla="*/ 4871 w 11000"/>
                <a:gd name="T99" fmla="*/ 13779 h 16200"/>
                <a:gd name="T100" fmla="*/ 733 w 11000"/>
                <a:gd name="T101" fmla="*/ 16174 h 16200"/>
                <a:gd name="T102" fmla="*/ 382 w 11000"/>
                <a:gd name="T103" fmla="*/ 14089 h 16200"/>
                <a:gd name="T104" fmla="*/ 140 w 11000"/>
                <a:gd name="T105" fmla="*/ 9167 h 16200"/>
                <a:gd name="T106" fmla="*/ 73 w 11000"/>
                <a:gd name="T107" fmla="*/ 5815 h 16200"/>
                <a:gd name="T108" fmla="*/ 23 w 11000"/>
                <a:gd name="T109" fmla="*/ 2999 h 16200"/>
                <a:gd name="T110" fmla="*/ 61 w 11000"/>
                <a:gd name="T111" fmla="*/ 819 h 16200"/>
                <a:gd name="T112" fmla="*/ 680 w 11000"/>
                <a:gd name="T113" fmla="*/ 47 h 16200"/>
                <a:gd name="T114" fmla="*/ 2791 w 11000"/>
                <a:gd name="T115" fmla="*/ 151 h 16200"/>
                <a:gd name="T116" fmla="*/ 7283 w 11000"/>
                <a:gd name="T117" fmla="*/ 460 h 16200"/>
                <a:gd name="T118" fmla="*/ 10429 w 11000"/>
                <a:gd name="T119" fmla="*/ 564 h 16200"/>
                <a:gd name="T120" fmla="*/ 10906 w 11000"/>
                <a:gd name="T121" fmla="*/ 4472 h 16200"/>
                <a:gd name="T122" fmla="*/ 10861 w 11000"/>
                <a:gd name="T123" fmla="*/ 6902 h 16200"/>
                <a:gd name="T124" fmla="*/ 10967 w 11000"/>
                <a:gd name="T125" fmla="*/ 13093 h 1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00" h="16200">
                  <a:moveTo>
                    <a:pt x="6286" y="13177"/>
                  </a:moveTo>
                  <a:lnTo>
                    <a:pt x="6237" y="13165"/>
                  </a:lnTo>
                  <a:lnTo>
                    <a:pt x="6191" y="13151"/>
                  </a:lnTo>
                  <a:lnTo>
                    <a:pt x="6146" y="13138"/>
                  </a:lnTo>
                  <a:lnTo>
                    <a:pt x="6105" y="13125"/>
                  </a:lnTo>
                  <a:lnTo>
                    <a:pt x="6029" y="13097"/>
                  </a:lnTo>
                  <a:lnTo>
                    <a:pt x="5958" y="13069"/>
                  </a:lnTo>
                  <a:lnTo>
                    <a:pt x="5891" y="13043"/>
                  </a:lnTo>
                  <a:lnTo>
                    <a:pt x="5826" y="13020"/>
                  </a:lnTo>
                  <a:lnTo>
                    <a:pt x="5794" y="13009"/>
                  </a:lnTo>
                  <a:lnTo>
                    <a:pt x="5762" y="12998"/>
                  </a:lnTo>
                  <a:lnTo>
                    <a:pt x="5729" y="12989"/>
                  </a:lnTo>
                  <a:lnTo>
                    <a:pt x="5695" y="12982"/>
                  </a:lnTo>
                  <a:lnTo>
                    <a:pt x="5660" y="12975"/>
                  </a:lnTo>
                  <a:lnTo>
                    <a:pt x="5624" y="12971"/>
                  </a:lnTo>
                  <a:lnTo>
                    <a:pt x="5587" y="12967"/>
                  </a:lnTo>
                  <a:lnTo>
                    <a:pt x="5548" y="12965"/>
                  </a:lnTo>
                  <a:lnTo>
                    <a:pt x="5507" y="12966"/>
                  </a:lnTo>
                  <a:lnTo>
                    <a:pt x="5463" y="12968"/>
                  </a:lnTo>
                  <a:lnTo>
                    <a:pt x="5417" y="12972"/>
                  </a:lnTo>
                  <a:lnTo>
                    <a:pt x="5369" y="12978"/>
                  </a:lnTo>
                  <a:lnTo>
                    <a:pt x="5318" y="12986"/>
                  </a:lnTo>
                  <a:lnTo>
                    <a:pt x="5262" y="12997"/>
                  </a:lnTo>
                  <a:lnTo>
                    <a:pt x="5204" y="13011"/>
                  </a:lnTo>
                  <a:lnTo>
                    <a:pt x="5142" y="13027"/>
                  </a:lnTo>
                  <a:lnTo>
                    <a:pt x="5076" y="13046"/>
                  </a:lnTo>
                  <a:lnTo>
                    <a:pt x="5005" y="13068"/>
                  </a:lnTo>
                  <a:lnTo>
                    <a:pt x="4930" y="13094"/>
                  </a:lnTo>
                  <a:lnTo>
                    <a:pt x="4850" y="13122"/>
                  </a:lnTo>
                  <a:lnTo>
                    <a:pt x="4813" y="13136"/>
                  </a:lnTo>
                  <a:lnTo>
                    <a:pt x="4776" y="13150"/>
                  </a:lnTo>
                  <a:lnTo>
                    <a:pt x="4738" y="13166"/>
                  </a:lnTo>
                  <a:lnTo>
                    <a:pt x="4701" y="13181"/>
                  </a:lnTo>
                  <a:lnTo>
                    <a:pt x="4626" y="13214"/>
                  </a:lnTo>
                  <a:lnTo>
                    <a:pt x="4552" y="13250"/>
                  </a:lnTo>
                  <a:lnTo>
                    <a:pt x="4478" y="13286"/>
                  </a:lnTo>
                  <a:lnTo>
                    <a:pt x="4404" y="13325"/>
                  </a:lnTo>
                  <a:lnTo>
                    <a:pt x="4331" y="13364"/>
                  </a:lnTo>
                  <a:lnTo>
                    <a:pt x="4258" y="13404"/>
                  </a:lnTo>
                  <a:lnTo>
                    <a:pt x="4185" y="13446"/>
                  </a:lnTo>
                  <a:lnTo>
                    <a:pt x="4114" y="13488"/>
                  </a:lnTo>
                  <a:lnTo>
                    <a:pt x="4043" y="13530"/>
                  </a:lnTo>
                  <a:lnTo>
                    <a:pt x="3972" y="13572"/>
                  </a:lnTo>
                  <a:lnTo>
                    <a:pt x="3902" y="13614"/>
                  </a:lnTo>
                  <a:lnTo>
                    <a:pt x="3834" y="13656"/>
                  </a:lnTo>
                  <a:lnTo>
                    <a:pt x="3766" y="13697"/>
                  </a:lnTo>
                  <a:lnTo>
                    <a:pt x="3699" y="13738"/>
                  </a:lnTo>
                  <a:lnTo>
                    <a:pt x="1524" y="15144"/>
                  </a:lnTo>
                  <a:lnTo>
                    <a:pt x="1529" y="15095"/>
                  </a:lnTo>
                  <a:lnTo>
                    <a:pt x="1537" y="15047"/>
                  </a:lnTo>
                  <a:lnTo>
                    <a:pt x="1547" y="15000"/>
                  </a:lnTo>
                  <a:lnTo>
                    <a:pt x="1559" y="14956"/>
                  </a:lnTo>
                  <a:lnTo>
                    <a:pt x="1573" y="14911"/>
                  </a:lnTo>
                  <a:lnTo>
                    <a:pt x="1588" y="14868"/>
                  </a:lnTo>
                  <a:lnTo>
                    <a:pt x="1606" y="14825"/>
                  </a:lnTo>
                  <a:lnTo>
                    <a:pt x="1625" y="14784"/>
                  </a:lnTo>
                  <a:lnTo>
                    <a:pt x="1645" y="14742"/>
                  </a:lnTo>
                  <a:lnTo>
                    <a:pt x="1666" y="14702"/>
                  </a:lnTo>
                  <a:lnTo>
                    <a:pt x="1689" y="14662"/>
                  </a:lnTo>
                  <a:lnTo>
                    <a:pt x="1711" y="14623"/>
                  </a:lnTo>
                  <a:lnTo>
                    <a:pt x="1759" y="14544"/>
                  </a:lnTo>
                  <a:lnTo>
                    <a:pt x="1808" y="14466"/>
                  </a:lnTo>
                  <a:lnTo>
                    <a:pt x="1858" y="14387"/>
                  </a:lnTo>
                  <a:lnTo>
                    <a:pt x="1905" y="14307"/>
                  </a:lnTo>
                  <a:lnTo>
                    <a:pt x="1928" y="14266"/>
                  </a:lnTo>
                  <a:lnTo>
                    <a:pt x="1950" y="14225"/>
                  </a:lnTo>
                  <a:lnTo>
                    <a:pt x="1972" y="14182"/>
                  </a:lnTo>
                  <a:lnTo>
                    <a:pt x="1992" y="14140"/>
                  </a:lnTo>
                  <a:lnTo>
                    <a:pt x="2011" y="14095"/>
                  </a:lnTo>
                  <a:lnTo>
                    <a:pt x="2028" y="14050"/>
                  </a:lnTo>
                  <a:lnTo>
                    <a:pt x="2044" y="14004"/>
                  </a:lnTo>
                  <a:lnTo>
                    <a:pt x="2059" y="13956"/>
                  </a:lnTo>
                  <a:lnTo>
                    <a:pt x="2071" y="13908"/>
                  </a:lnTo>
                  <a:lnTo>
                    <a:pt x="2082" y="13858"/>
                  </a:lnTo>
                  <a:lnTo>
                    <a:pt x="2090" y="13805"/>
                  </a:lnTo>
                  <a:lnTo>
                    <a:pt x="2096" y="13753"/>
                  </a:lnTo>
                  <a:lnTo>
                    <a:pt x="2059" y="13755"/>
                  </a:lnTo>
                  <a:lnTo>
                    <a:pt x="2028" y="13757"/>
                  </a:lnTo>
                  <a:lnTo>
                    <a:pt x="2003" y="13757"/>
                  </a:lnTo>
                  <a:lnTo>
                    <a:pt x="1984" y="13757"/>
                  </a:lnTo>
                  <a:lnTo>
                    <a:pt x="1970" y="13757"/>
                  </a:lnTo>
                  <a:lnTo>
                    <a:pt x="1959" y="13758"/>
                  </a:lnTo>
                  <a:lnTo>
                    <a:pt x="1954" y="13759"/>
                  </a:lnTo>
                  <a:lnTo>
                    <a:pt x="1951" y="13760"/>
                  </a:lnTo>
                  <a:lnTo>
                    <a:pt x="1948" y="13761"/>
                  </a:lnTo>
                  <a:lnTo>
                    <a:pt x="1945" y="13763"/>
                  </a:lnTo>
                  <a:lnTo>
                    <a:pt x="1941" y="13768"/>
                  </a:lnTo>
                  <a:lnTo>
                    <a:pt x="1938" y="13775"/>
                  </a:lnTo>
                  <a:lnTo>
                    <a:pt x="1936" y="13785"/>
                  </a:lnTo>
                  <a:lnTo>
                    <a:pt x="1933" y="13798"/>
                  </a:lnTo>
                  <a:lnTo>
                    <a:pt x="1928" y="13816"/>
                  </a:lnTo>
                  <a:lnTo>
                    <a:pt x="1922" y="13836"/>
                  </a:lnTo>
                  <a:lnTo>
                    <a:pt x="1913" y="13861"/>
                  </a:lnTo>
                  <a:lnTo>
                    <a:pt x="1901" y="13893"/>
                  </a:lnTo>
                  <a:lnTo>
                    <a:pt x="1507" y="14647"/>
                  </a:lnTo>
                  <a:lnTo>
                    <a:pt x="1487" y="14688"/>
                  </a:lnTo>
                  <a:lnTo>
                    <a:pt x="1469" y="14728"/>
                  </a:lnTo>
                  <a:lnTo>
                    <a:pt x="1453" y="14767"/>
                  </a:lnTo>
                  <a:lnTo>
                    <a:pt x="1437" y="14806"/>
                  </a:lnTo>
                  <a:lnTo>
                    <a:pt x="1409" y="14879"/>
                  </a:lnTo>
                  <a:lnTo>
                    <a:pt x="1382" y="14948"/>
                  </a:lnTo>
                  <a:lnTo>
                    <a:pt x="1358" y="15012"/>
                  </a:lnTo>
                  <a:lnTo>
                    <a:pt x="1334" y="15073"/>
                  </a:lnTo>
                  <a:lnTo>
                    <a:pt x="1321" y="15101"/>
                  </a:lnTo>
                  <a:lnTo>
                    <a:pt x="1308" y="15130"/>
                  </a:lnTo>
                  <a:lnTo>
                    <a:pt x="1295" y="15157"/>
                  </a:lnTo>
                  <a:lnTo>
                    <a:pt x="1280" y="15183"/>
                  </a:lnTo>
                  <a:lnTo>
                    <a:pt x="1265" y="15208"/>
                  </a:lnTo>
                  <a:lnTo>
                    <a:pt x="1248" y="15232"/>
                  </a:lnTo>
                  <a:lnTo>
                    <a:pt x="1230" y="15255"/>
                  </a:lnTo>
                  <a:lnTo>
                    <a:pt x="1211" y="15279"/>
                  </a:lnTo>
                  <a:lnTo>
                    <a:pt x="1191" y="15300"/>
                  </a:lnTo>
                  <a:lnTo>
                    <a:pt x="1167" y="15320"/>
                  </a:lnTo>
                  <a:lnTo>
                    <a:pt x="1143" y="15340"/>
                  </a:lnTo>
                  <a:lnTo>
                    <a:pt x="1116" y="15359"/>
                  </a:lnTo>
                  <a:lnTo>
                    <a:pt x="1087" y="15377"/>
                  </a:lnTo>
                  <a:lnTo>
                    <a:pt x="1056" y="15394"/>
                  </a:lnTo>
                  <a:lnTo>
                    <a:pt x="1023" y="15410"/>
                  </a:lnTo>
                  <a:lnTo>
                    <a:pt x="986" y="15426"/>
                  </a:lnTo>
                  <a:lnTo>
                    <a:pt x="946" y="15441"/>
                  </a:lnTo>
                  <a:lnTo>
                    <a:pt x="904" y="15455"/>
                  </a:lnTo>
                  <a:lnTo>
                    <a:pt x="859" y="15468"/>
                  </a:lnTo>
                  <a:lnTo>
                    <a:pt x="810" y="15480"/>
                  </a:lnTo>
                  <a:lnTo>
                    <a:pt x="811" y="15390"/>
                  </a:lnTo>
                  <a:lnTo>
                    <a:pt x="814" y="15302"/>
                  </a:lnTo>
                  <a:lnTo>
                    <a:pt x="818" y="15217"/>
                  </a:lnTo>
                  <a:lnTo>
                    <a:pt x="825" y="15135"/>
                  </a:lnTo>
                  <a:lnTo>
                    <a:pt x="832" y="15054"/>
                  </a:lnTo>
                  <a:lnTo>
                    <a:pt x="840" y="14974"/>
                  </a:lnTo>
                  <a:lnTo>
                    <a:pt x="848" y="14896"/>
                  </a:lnTo>
                  <a:lnTo>
                    <a:pt x="857" y="14818"/>
                  </a:lnTo>
                  <a:lnTo>
                    <a:pt x="866" y="14741"/>
                  </a:lnTo>
                  <a:lnTo>
                    <a:pt x="875" y="14663"/>
                  </a:lnTo>
                  <a:lnTo>
                    <a:pt x="883" y="14586"/>
                  </a:lnTo>
                  <a:lnTo>
                    <a:pt x="890" y="14508"/>
                  </a:lnTo>
                  <a:lnTo>
                    <a:pt x="896" y="14429"/>
                  </a:lnTo>
                  <a:lnTo>
                    <a:pt x="900" y="14349"/>
                  </a:lnTo>
                  <a:lnTo>
                    <a:pt x="904" y="14268"/>
                  </a:lnTo>
                  <a:lnTo>
                    <a:pt x="905" y="14184"/>
                  </a:lnTo>
                  <a:lnTo>
                    <a:pt x="1095" y="14184"/>
                  </a:lnTo>
                  <a:lnTo>
                    <a:pt x="1096" y="14145"/>
                  </a:lnTo>
                  <a:lnTo>
                    <a:pt x="1097" y="14107"/>
                  </a:lnTo>
                  <a:lnTo>
                    <a:pt x="1099" y="14070"/>
                  </a:lnTo>
                  <a:lnTo>
                    <a:pt x="1102" y="14034"/>
                  </a:lnTo>
                  <a:lnTo>
                    <a:pt x="1106" y="14001"/>
                  </a:lnTo>
                  <a:lnTo>
                    <a:pt x="1110" y="13967"/>
                  </a:lnTo>
                  <a:lnTo>
                    <a:pt x="1115" y="13935"/>
                  </a:lnTo>
                  <a:lnTo>
                    <a:pt x="1121" y="13905"/>
                  </a:lnTo>
                  <a:lnTo>
                    <a:pt x="1128" y="13874"/>
                  </a:lnTo>
                  <a:lnTo>
                    <a:pt x="1135" y="13846"/>
                  </a:lnTo>
                  <a:lnTo>
                    <a:pt x="1143" y="13818"/>
                  </a:lnTo>
                  <a:lnTo>
                    <a:pt x="1152" y="13790"/>
                  </a:lnTo>
                  <a:lnTo>
                    <a:pt x="1161" y="13764"/>
                  </a:lnTo>
                  <a:lnTo>
                    <a:pt x="1171" y="13738"/>
                  </a:lnTo>
                  <a:lnTo>
                    <a:pt x="1181" y="13712"/>
                  </a:lnTo>
                  <a:lnTo>
                    <a:pt x="1193" y="13687"/>
                  </a:lnTo>
                  <a:lnTo>
                    <a:pt x="1204" y="13663"/>
                  </a:lnTo>
                  <a:lnTo>
                    <a:pt x="1216" y="13639"/>
                  </a:lnTo>
                  <a:lnTo>
                    <a:pt x="1228" y="13615"/>
                  </a:lnTo>
                  <a:lnTo>
                    <a:pt x="1241" y="13592"/>
                  </a:lnTo>
                  <a:lnTo>
                    <a:pt x="1268" y="13546"/>
                  </a:lnTo>
                  <a:lnTo>
                    <a:pt x="1296" y="13501"/>
                  </a:lnTo>
                  <a:lnTo>
                    <a:pt x="1325" y="13454"/>
                  </a:lnTo>
                  <a:lnTo>
                    <a:pt x="1356" y="13408"/>
                  </a:lnTo>
                  <a:lnTo>
                    <a:pt x="1387" y="13360"/>
                  </a:lnTo>
                  <a:lnTo>
                    <a:pt x="1420" y="13311"/>
                  </a:lnTo>
                  <a:lnTo>
                    <a:pt x="1444" y="13274"/>
                  </a:lnTo>
                  <a:lnTo>
                    <a:pt x="1471" y="13231"/>
                  </a:lnTo>
                  <a:lnTo>
                    <a:pt x="1500" y="13186"/>
                  </a:lnTo>
                  <a:lnTo>
                    <a:pt x="1531" y="13137"/>
                  </a:lnTo>
                  <a:lnTo>
                    <a:pt x="1562" y="13086"/>
                  </a:lnTo>
                  <a:lnTo>
                    <a:pt x="1593" y="13033"/>
                  </a:lnTo>
                  <a:lnTo>
                    <a:pt x="1608" y="13006"/>
                  </a:lnTo>
                  <a:lnTo>
                    <a:pt x="1624" y="12977"/>
                  </a:lnTo>
                  <a:lnTo>
                    <a:pt x="1638" y="12950"/>
                  </a:lnTo>
                  <a:lnTo>
                    <a:pt x="1651" y="12922"/>
                  </a:lnTo>
                  <a:lnTo>
                    <a:pt x="1664" y="12893"/>
                  </a:lnTo>
                  <a:lnTo>
                    <a:pt x="1677" y="12866"/>
                  </a:lnTo>
                  <a:lnTo>
                    <a:pt x="1688" y="12837"/>
                  </a:lnTo>
                  <a:lnTo>
                    <a:pt x="1699" y="12809"/>
                  </a:lnTo>
                  <a:lnTo>
                    <a:pt x="1708" y="12782"/>
                  </a:lnTo>
                  <a:lnTo>
                    <a:pt x="1716" y="12753"/>
                  </a:lnTo>
                  <a:lnTo>
                    <a:pt x="1723" y="12726"/>
                  </a:lnTo>
                  <a:lnTo>
                    <a:pt x="1729" y="12700"/>
                  </a:lnTo>
                  <a:lnTo>
                    <a:pt x="1733" y="12672"/>
                  </a:lnTo>
                  <a:lnTo>
                    <a:pt x="1736" y="12646"/>
                  </a:lnTo>
                  <a:lnTo>
                    <a:pt x="1737" y="12621"/>
                  </a:lnTo>
                  <a:lnTo>
                    <a:pt x="1736" y="12597"/>
                  </a:lnTo>
                  <a:lnTo>
                    <a:pt x="1734" y="12572"/>
                  </a:lnTo>
                  <a:lnTo>
                    <a:pt x="1729" y="12549"/>
                  </a:lnTo>
                  <a:lnTo>
                    <a:pt x="1723" y="12527"/>
                  </a:lnTo>
                  <a:lnTo>
                    <a:pt x="1714" y="12504"/>
                  </a:lnTo>
                  <a:lnTo>
                    <a:pt x="1694" y="12521"/>
                  </a:lnTo>
                  <a:lnTo>
                    <a:pt x="1677" y="12537"/>
                  </a:lnTo>
                  <a:lnTo>
                    <a:pt x="1661" y="12554"/>
                  </a:lnTo>
                  <a:lnTo>
                    <a:pt x="1647" y="12572"/>
                  </a:lnTo>
                  <a:lnTo>
                    <a:pt x="1634" y="12590"/>
                  </a:lnTo>
                  <a:lnTo>
                    <a:pt x="1623" y="12610"/>
                  </a:lnTo>
                  <a:lnTo>
                    <a:pt x="1611" y="12630"/>
                  </a:lnTo>
                  <a:lnTo>
                    <a:pt x="1602" y="12651"/>
                  </a:lnTo>
                  <a:lnTo>
                    <a:pt x="1584" y="12694"/>
                  </a:lnTo>
                  <a:lnTo>
                    <a:pt x="1566" y="12740"/>
                  </a:lnTo>
                  <a:lnTo>
                    <a:pt x="1557" y="12765"/>
                  </a:lnTo>
                  <a:lnTo>
                    <a:pt x="1547" y="12789"/>
                  </a:lnTo>
                  <a:lnTo>
                    <a:pt x="1536" y="12814"/>
                  </a:lnTo>
                  <a:lnTo>
                    <a:pt x="1524" y="12841"/>
                  </a:lnTo>
                  <a:lnTo>
                    <a:pt x="1494" y="12903"/>
                  </a:lnTo>
                  <a:lnTo>
                    <a:pt x="1463" y="12969"/>
                  </a:lnTo>
                  <a:lnTo>
                    <a:pt x="1430" y="13036"/>
                  </a:lnTo>
                  <a:lnTo>
                    <a:pt x="1395" y="13105"/>
                  </a:lnTo>
                  <a:lnTo>
                    <a:pt x="1360" y="13175"/>
                  </a:lnTo>
                  <a:lnTo>
                    <a:pt x="1323" y="13245"/>
                  </a:lnTo>
                  <a:lnTo>
                    <a:pt x="1286" y="13315"/>
                  </a:lnTo>
                  <a:lnTo>
                    <a:pt x="1247" y="13386"/>
                  </a:lnTo>
                  <a:lnTo>
                    <a:pt x="1208" y="13456"/>
                  </a:lnTo>
                  <a:lnTo>
                    <a:pt x="1166" y="13525"/>
                  </a:lnTo>
                  <a:lnTo>
                    <a:pt x="1125" y="13593"/>
                  </a:lnTo>
                  <a:lnTo>
                    <a:pt x="1082" y="13659"/>
                  </a:lnTo>
                  <a:lnTo>
                    <a:pt x="1061" y="13691"/>
                  </a:lnTo>
                  <a:lnTo>
                    <a:pt x="1039" y="13722"/>
                  </a:lnTo>
                  <a:lnTo>
                    <a:pt x="1017" y="13753"/>
                  </a:lnTo>
                  <a:lnTo>
                    <a:pt x="995" y="13783"/>
                  </a:lnTo>
                  <a:lnTo>
                    <a:pt x="973" y="13813"/>
                  </a:lnTo>
                  <a:lnTo>
                    <a:pt x="950" y="13842"/>
                  </a:lnTo>
                  <a:lnTo>
                    <a:pt x="927" y="13869"/>
                  </a:lnTo>
                  <a:lnTo>
                    <a:pt x="905" y="13897"/>
                  </a:lnTo>
                  <a:lnTo>
                    <a:pt x="905" y="13785"/>
                  </a:lnTo>
                  <a:lnTo>
                    <a:pt x="905" y="13684"/>
                  </a:lnTo>
                  <a:lnTo>
                    <a:pt x="905" y="13592"/>
                  </a:lnTo>
                  <a:lnTo>
                    <a:pt x="907" y="13507"/>
                  </a:lnTo>
                  <a:lnTo>
                    <a:pt x="910" y="13430"/>
                  </a:lnTo>
                  <a:lnTo>
                    <a:pt x="913" y="13358"/>
                  </a:lnTo>
                  <a:lnTo>
                    <a:pt x="916" y="13323"/>
                  </a:lnTo>
                  <a:lnTo>
                    <a:pt x="919" y="13290"/>
                  </a:lnTo>
                  <a:lnTo>
                    <a:pt x="923" y="13258"/>
                  </a:lnTo>
                  <a:lnTo>
                    <a:pt x="927" y="13226"/>
                  </a:lnTo>
                  <a:lnTo>
                    <a:pt x="931" y="13195"/>
                  </a:lnTo>
                  <a:lnTo>
                    <a:pt x="937" y="13165"/>
                  </a:lnTo>
                  <a:lnTo>
                    <a:pt x="943" y="13134"/>
                  </a:lnTo>
                  <a:lnTo>
                    <a:pt x="949" y="13104"/>
                  </a:lnTo>
                  <a:lnTo>
                    <a:pt x="956" y="13073"/>
                  </a:lnTo>
                  <a:lnTo>
                    <a:pt x="964" y="13043"/>
                  </a:lnTo>
                  <a:lnTo>
                    <a:pt x="974" y="13012"/>
                  </a:lnTo>
                  <a:lnTo>
                    <a:pt x="984" y="12980"/>
                  </a:lnTo>
                  <a:lnTo>
                    <a:pt x="995" y="12949"/>
                  </a:lnTo>
                  <a:lnTo>
                    <a:pt x="1006" y="12916"/>
                  </a:lnTo>
                  <a:lnTo>
                    <a:pt x="1018" y="12883"/>
                  </a:lnTo>
                  <a:lnTo>
                    <a:pt x="1032" y="12849"/>
                  </a:lnTo>
                  <a:lnTo>
                    <a:pt x="1061" y="12776"/>
                  </a:lnTo>
                  <a:lnTo>
                    <a:pt x="1096" y="12697"/>
                  </a:lnTo>
                  <a:lnTo>
                    <a:pt x="1122" y="12640"/>
                  </a:lnTo>
                  <a:lnTo>
                    <a:pt x="1149" y="12581"/>
                  </a:lnTo>
                  <a:lnTo>
                    <a:pt x="1178" y="12522"/>
                  </a:lnTo>
                  <a:lnTo>
                    <a:pt x="1209" y="12462"/>
                  </a:lnTo>
                  <a:lnTo>
                    <a:pt x="1239" y="12400"/>
                  </a:lnTo>
                  <a:lnTo>
                    <a:pt x="1269" y="12337"/>
                  </a:lnTo>
                  <a:lnTo>
                    <a:pt x="1300" y="12275"/>
                  </a:lnTo>
                  <a:lnTo>
                    <a:pt x="1330" y="12210"/>
                  </a:lnTo>
                  <a:lnTo>
                    <a:pt x="1360" y="12146"/>
                  </a:lnTo>
                  <a:lnTo>
                    <a:pt x="1388" y="12081"/>
                  </a:lnTo>
                  <a:lnTo>
                    <a:pt x="1417" y="12015"/>
                  </a:lnTo>
                  <a:lnTo>
                    <a:pt x="1442" y="11951"/>
                  </a:lnTo>
                  <a:lnTo>
                    <a:pt x="1455" y="11917"/>
                  </a:lnTo>
                  <a:lnTo>
                    <a:pt x="1466" y="11885"/>
                  </a:lnTo>
                  <a:lnTo>
                    <a:pt x="1477" y="11852"/>
                  </a:lnTo>
                  <a:lnTo>
                    <a:pt x="1488" y="11819"/>
                  </a:lnTo>
                  <a:lnTo>
                    <a:pt x="1498" y="11787"/>
                  </a:lnTo>
                  <a:lnTo>
                    <a:pt x="1507" y="11754"/>
                  </a:lnTo>
                  <a:lnTo>
                    <a:pt x="1516" y="11721"/>
                  </a:lnTo>
                  <a:lnTo>
                    <a:pt x="1524" y="11688"/>
                  </a:lnTo>
                  <a:lnTo>
                    <a:pt x="1497" y="11709"/>
                  </a:lnTo>
                  <a:lnTo>
                    <a:pt x="1471" y="11730"/>
                  </a:lnTo>
                  <a:lnTo>
                    <a:pt x="1447" y="11753"/>
                  </a:lnTo>
                  <a:lnTo>
                    <a:pt x="1423" y="11777"/>
                  </a:lnTo>
                  <a:lnTo>
                    <a:pt x="1400" y="11804"/>
                  </a:lnTo>
                  <a:lnTo>
                    <a:pt x="1378" y="11831"/>
                  </a:lnTo>
                  <a:lnTo>
                    <a:pt x="1357" y="11860"/>
                  </a:lnTo>
                  <a:lnTo>
                    <a:pt x="1337" y="11891"/>
                  </a:lnTo>
                  <a:lnTo>
                    <a:pt x="1317" y="11922"/>
                  </a:lnTo>
                  <a:lnTo>
                    <a:pt x="1299" y="11954"/>
                  </a:lnTo>
                  <a:lnTo>
                    <a:pt x="1280" y="11987"/>
                  </a:lnTo>
                  <a:lnTo>
                    <a:pt x="1263" y="12020"/>
                  </a:lnTo>
                  <a:lnTo>
                    <a:pt x="1228" y="12090"/>
                  </a:lnTo>
                  <a:lnTo>
                    <a:pt x="1195" y="12162"/>
                  </a:lnTo>
                  <a:lnTo>
                    <a:pt x="1162" y="12234"/>
                  </a:lnTo>
                  <a:lnTo>
                    <a:pt x="1129" y="12307"/>
                  </a:lnTo>
                  <a:lnTo>
                    <a:pt x="1096" y="12379"/>
                  </a:lnTo>
                  <a:lnTo>
                    <a:pt x="1062" y="12449"/>
                  </a:lnTo>
                  <a:lnTo>
                    <a:pt x="1045" y="12483"/>
                  </a:lnTo>
                  <a:lnTo>
                    <a:pt x="1027" y="12517"/>
                  </a:lnTo>
                  <a:lnTo>
                    <a:pt x="1008" y="12549"/>
                  </a:lnTo>
                  <a:lnTo>
                    <a:pt x="989" y="12580"/>
                  </a:lnTo>
                  <a:lnTo>
                    <a:pt x="968" y="12612"/>
                  </a:lnTo>
                  <a:lnTo>
                    <a:pt x="948" y="12641"/>
                  </a:lnTo>
                  <a:lnTo>
                    <a:pt x="927" y="12669"/>
                  </a:lnTo>
                  <a:lnTo>
                    <a:pt x="905" y="12697"/>
                  </a:lnTo>
                  <a:lnTo>
                    <a:pt x="904" y="12620"/>
                  </a:lnTo>
                  <a:lnTo>
                    <a:pt x="903" y="12549"/>
                  </a:lnTo>
                  <a:lnTo>
                    <a:pt x="901" y="12482"/>
                  </a:lnTo>
                  <a:lnTo>
                    <a:pt x="899" y="12420"/>
                  </a:lnTo>
                  <a:lnTo>
                    <a:pt x="893" y="12308"/>
                  </a:lnTo>
                  <a:lnTo>
                    <a:pt x="887" y="12211"/>
                  </a:lnTo>
                  <a:lnTo>
                    <a:pt x="882" y="12124"/>
                  </a:lnTo>
                  <a:lnTo>
                    <a:pt x="878" y="12047"/>
                  </a:lnTo>
                  <a:lnTo>
                    <a:pt x="878" y="12010"/>
                  </a:lnTo>
                  <a:lnTo>
                    <a:pt x="878" y="11976"/>
                  </a:lnTo>
                  <a:lnTo>
                    <a:pt x="879" y="11942"/>
                  </a:lnTo>
                  <a:lnTo>
                    <a:pt x="882" y="11909"/>
                  </a:lnTo>
                  <a:lnTo>
                    <a:pt x="886" y="11877"/>
                  </a:lnTo>
                  <a:lnTo>
                    <a:pt x="891" y="11844"/>
                  </a:lnTo>
                  <a:lnTo>
                    <a:pt x="898" y="11812"/>
                  </a:lnTo>
                  <a:lnTo>
                    <a:pt x="907" y="11778"/>
                  </a:lnTo>
                  <a:lnTo>
                    <a:pt x="917" y="11744"/>
                  </a:lnTo>
                  <a:lnTo>
                    <a:pt x="930" y="11709"/>
                  </a:lnTo>
                  <a:lnTo>
                    <a:pt x="945" y="11671"/>
                  </a:lnTo>
                  <a:lnTo>
                    <a:pt x="962" y="11633"/>
                  </a:lnTo>
                  <a:lnTo>
                    <a:pt x="983" y="11592"/>
                  </a:lnTo>
                  <a:lnTo>
                    <a:pt x="1005" y="11549"/>
                  </a:lnTo>
                  <a:lnTo>
                    <a:pt x="1030" y="11502"/>
                  </a:lnTo>
                  <a:lnTo>
                    <a:pt x="1057" y="11453"/>
                  </a:lnTo>
                  <a:lnTo>
                    <a:pt x="1088" y="11401"/>
                  </a:lnTo>
                  <a:lnTo>
                    <a:pt x="1122" y="11344"/>
                  </a:lnTo>
                  <a:lnTo>
                    <a:pt x="1159" y="11283"/>
                  </a:lnTo>
                  <a:lnTo>
                    <a:pt x="1201" y="11219"/>
                  </a:lnTo>
                  <a:lnTo>
                    <a:pt x="1236" y="11164"/>
                  </a:lnTo>
                  <a:lnTo>
                    <a:pt x="1269" y="11107"/>
                  </a:lnTo>
                  <a:lnTo>
                    <a:pt x="1284" y="11079"/>
                  </a:lnTo>
                  <a:lnTo>
                    <a:pt x="1298" y="11050"/>
                  </a:lnTo>
                  <a:lnTo>
                    <a:pt x="1311" y="11022"/>
                  </a:lnTo>
                  <a:lnTo>
                    <a:pt x="1323" y="10994"/>
                  </a:lnTo>
                  <a:lnTo>
                    <a:pt x="1332" y="10965"/>
                  </a:lnTo>
                  <a:lnTo>
                    <a:pt x="1340" y="10938"/>
                  </a:lnTo>
                  <a:lnTo>
                    <a:pt x="1343" y="10924"/>
                  </a:lnTo>
                  <a:lnTo>
                    <a:pt x="1346" y="10910"/>
                  </a:lnTo>
                  <a:lnTo>
                    <a:pt x="1348" y="10897"/>
                  </a:lnTo>
                  <a:lnTo>
                    <a:pt x="1349" y="10882"/>
                  </a:lnTo>
                  <a:lnTo>
                    <a:pt x="1350" y="10869"/>
                  </a:lnTo>
                  <a:lnTo>
                    <a:pt x="1350" y="10856"/>
                  </a:lnTo>
                  <a:lnTo>
                    <a:pt x="1349" y="10842"/>
                  </a:lnTo>
                  <a:lnTo>
                    <a:pt x="1347" y="10829"/>
                  </a:lnTo>
                  <a:lnTo>
                    <a:pt x="1345" y="10816"/>
                  </a:lnTo>
                  <a:lnTo>
                    <a:pt x="1342" y="10802"/>
                  </a:lnTo>
                  <a:lnTo>
                    <a:pt x="1338" y="10789"/>
                  </a:lnTo>
                  <a:lnTo>
                    <a:pt x="1333" y="10777"/>
                  </a:lnTo>
                  <a:lnTo>
                    <a:pt x="1314" y="10792"/>
                  </a:lnTo>
                  <a:lnTo>
                    <a:pt x="1297" y="10807"/>
                  </a:lnTo>
                  <a:lnTo>
                    <a:pt x="1280" y="10825"/>
                  </a:lnTo>
                  <a:lnTo>
                    <a:pt x="1264" y="10843"/>
                  </a:lnTo>
                  <a:lnTo>
                    <a:pt x="1249" y="10861"/>
                  </a:lnTo>
                  <a:lnTo>
                    <a:pt x="1235" y="10880"/>
                  </a:lnTo>
                  <a:lnTo>
                    <a:pt x="1221" y="10901"/>
                  </a:lnTo>
                  <a:lnTo>
                    <a:pt x="1208" y="10922"/>
                  </a:lnTo>
                  <a:lnTo>
                    <a:pt x="1196" y="10943"/>
                  </a:lnTo>
                  <a:lnTo>
                    <a:pt x="1183" y="10965"/>
                  </a:lnTo>
                  <a:lnTo>
                    <a:pt x="1171" y="10988"/>
                  </a:lnTo>
                  <a:lnTo>
                    <a:pt x="1159" y="11011"/>
                  </a:lnTo>
                  <a:lnTo>
                    <a:pt x="1137" y="11058"/>
                  </a:lnTo>
                  <a:lnTo>
                    <a:pt x="1114" y="11105"/>
                  </a:lnTo>
                  <a:lnTo>
                    <a:pt x="1091" y="11153"/>
                  </a:lnTo>
                  <a:lnTo>
                    <a:pt x="1066" y="11200"/>
                  </a:lnTo>
                  <a:lnTo>
                    <a:pt x="1054" y="11224"/>
                  </a:lnTo>
                  <a:lnTo>
                    <a:pt x="1040" y="11247"/>
                  </a:lnTo>
                  <a:lnTo>
                    <a:pt x="1026" y="11269"/>
                  </a:lnTo>
                  <a:lnTo>
                    <a:pt x="1011" y="11292"/>
                  </a:lnTo>
                  <a:lnTo>
                    <a:pt x="996" y="11314"/>
                  </a:lnTo>
                  <a:lnTo>
                    <a:pt x="979" y="11335"/>
                  </a:lnTo>
                  <a:lnTo>
                    <a:pt x="961" y="11356"/>
                  </a:lnTo>
                  <a:lnTo>
                    <a:pt x="943" y="11376"/>
                  </a:lnTo>
                  <a:lnTo>
                    <a:pt x="923" y="11396"/>
                  </a:lnTo>
                  <a:lnTo>
                    <a:pt x="902" y="11414"/>
                  </a:lnTo>
                  <a:lnTo>
                    <a:pt x="881" y="11432"/>
                  </a:lnTo>
                  <a:lnTo>
                    <a:pt x="857" y="11448"/>
                  </a:lnTo>
                  <a:lnTo>
                    <a:pt x="856" y="11382"/>
                  </a:lnTo>
                  <a:lnTo>
                    <a:pt x="854" y="11324"/>
                  </a:lnTo>
                  <a:lnTo>
                    <a:pt x="850" y="11272"/>
                  </a:lnTo>
                  <a:lnTo>
                    <a:pt x="846" y="11227"/>
                  </a:lnTo>
                  <a:lnTo>
                    <a:pt x="842" y="11185"/>
                  </a:lnTo>
                  <a:lnTo>
                    <a:pt x="838" y="11148"/>
                  </a:lnTo>
                  <a:lnTo>
                    <a:pt x="835" y="11112"/>
                  </a:lnTo>
                  <a:lnTo>
                    <a:pt x="833" y="11079"/>
                  </a:lnTo>
                  <a:lnTo>
                    <a:pt x="833" y="11062"/>
                  </a:lnTo>
                  <a:lnTo>
                    <a:pt x="834" y="11044"/>
                  </a:lnTo>
                  <a:lnTo>
                    <a:pt x="835" y="11027"/>
                  </a:lnTo>
                  <a:lnTo>
                    <a:pt x="837" y="11010"/>
                  </a:lnTo>
                  <a:lnTo>
                    <a:pt x="840" y="10992"/>
                  </a:lnTo>
                  <a:lnTo>
                    <a:pt x="843" y="10972"/>
                  </a:lnTo>
                  <a:lnTo>
                    <a:pt x="847" y="10952"/>
                  </a:lnTo>
                  <a:lnTo>
                    <a:pt x="852" y="10932"/>
                  </a:lnTo>
                  <a:lnTo>
                    <a:pt x="859" y="10910"/>
                  </a:lnTo>
                  <a:lnTo>
                    <a:pt x="866" y="10886"/>
                  </a:lnTo>
                  <a:lnTo>
                    <a:pt x="874" y="10861"/>
                  </a:lnTo>
                  <a:lnTo>
                    <a:pt x="884" y="10836"/>
                  </a:lnTo>
                  <a:lnTo>
                    <a:pt x="906" y="10777"/>
                  </a:lnTo>
                  <a:lnTo>
                    <a:pt x="935" y="10711"/>
                  </a:lnTo>
                  <a:lnTo>
                    <a:pt x="969" y="10633"/>
                  </a:lnTo>
                  <a:lnTo>
                    <a:pt x="1007" y="10545"/>
                  </a:lnTo>
                  <a:lnTo>
                    <a:pt x="1026" y="10499"/>
                  </a:lnTo>
                  <a:lnTo>
                    <a:pt x="1044" y="10450"/>
                  </a:lnTo>
                  <a:lnTo>
                    <a:pt x="1061" y="10401"/>
                  </a:lnTo>
                  <a:lnTo>
                    <a:pt x="1076" y="10353"/>
                  </a:lnTo>
                  <a:lnTo>
                    <a:pt x="1083" y="10329"/>
                  </a:lnTo>
                  <a:lnTo>
                    <a:pt x="1090" y="10304"/>
                  </a:lnTo>
                  <a:lnTo>
                    <a:pt x="1096" y="10280"/>
                  </a:lnTo>
                  <a:lnTo>
                    <a:pt x="1101" y="10256"/>
                  </a:lnTo>
                  <a:lnTo>
                    <a:pt x="1106" y="10232"/>
                  </a:lnTo>
                  <a:lnTo>
                    <a:pt x="1110" y="10209"/>
                  </a:lnTo>
                  <a:lnTo>
                    <a:pt x="1113" y="10186"/>
                  </a:lnTo>
                  <a:lnTo>
                    <a:pt x="1115" y="10163"/>
                  </a:lnTo>
                  <a:lnTo>
                    <a:pt x="1116" y="10142"/>
                  </a:lnTo>
                  <a:lnTo>
                    <a:pt x="1117" y="10121"/>
                  </a:lnTo>
                  <a:lnTo>
                    <a:pt x="1116" y="10100"/>
                  </a:lnTo>
                  <a:lnTo>
                    <a:pt x="1114" y="10080"/>
                  </a:lnTo>
                  <a:lnTo>
                    <a:pt x="1111" y="10061"/>
                  </a:lnTo>
                  <a:lnTo>
                    <a:pt x="1107" y="10043"/>
                  </a:lnTo>
                  <a:lnTo>
                    <a:pt x="1102" y="10026"/>
                  </a:lnTo>
                  <a:lnTo>
                    <a:pt x="1095" y="10009"/>
                  </a:lnTo>
                  <a:lnTo>
                    <a:pt x="1074" y="10025"/>
                  </a:lnTo>
                  <a:lnTo>
                    <a:pt x="1056" y="10039"/>
                  </a:lnTo>
                  <a:lnTo>
                    <a:pt x="1040" y="10052"/>
                  </a:lnTo>
                  <a:lnTo>
                    <a:pt x="1027" y="10063"/>
                  </a:lnTo>
                  <a:lnTo>
                    <a:pt x="1016" y="10074"/>
                  </a:lnTo>
                  <a:lnTo>
                    <a:pt x="1006" y="10086"/>
                  </a:lnTo>
                  <a:lnTo>
                    <a:pt x="998" y="10098"/>
                  </a:lnTo>
                  <a:lnTo>
                    <a:pt x="991" y="10110"/>
                  </a:lnTo>
                  <a:lnTo>
                    <a:pt x="984" y="10123"/>
                  </a:lnTo>
                  <a:lnTo>
                    <a:pt x="978" y="10137"/>
                  </a:lnTo>
                  <a:lnTo>
                    <a:pt x="972" y="10153"/>
                  </a:lnTo>
                  <a:lnTo>
                    <a:pt x="965" y="10173"/>
                  </a:lnTo>
                  <a:lnTo>
                    <a:pt x="951" y="10218"/>
                  </a:lnTo>
                  <a:lnTo>
                    <a:pt x="933" y="10277"/>
                  </a:lnTo>
                  <a:lnTo>
                    <a:pt x="860" y="10492"/>
                  </a:lnTo>
                  <a:lnTo>
                    <a:pt x="847" y="10523"/>
                  </a:lnTo>
                  <a:lnTo>
                    <a:pt x="838" y="10541"/>
                  </a:lnTo>
                  <a:lnTo>
                    <a:pt x="834" y="10552"/>
                  </a:lnTo>
                  <a:lnTo>
                    <a:pt x="831" y="10557"/>
                  </a:lnTo>
                  <a:lnTo>
                    <a:pt x="829" y="10559"/>
                  </a:lnTo>
                  <a:lnTo>
                    <a:pt x="826" y="10563"/>
                  </a:lnTo>
                  <a:lnTo>
                    <a:pt x="820" y="10571"/>
                  </a:lnTo>
                  <a:lnTo>
                    <a:pt x="810" y="10585"/>
                  </a:lnTo>
                  <a:lnTo>
                    <a:pt x="800" y="10473"/>
                  </a:lnTo>
                  <a:lnTo>
                    <a:pt x="791" y="10368"/>
                  </a:lnTo>
                  <a:lnTo>
                    <a:pt x="783" y="10269"/>
                  </a:lnTo>
                  <a:lnTo>
                    <a:pt x="776" y="10174"/>
                  </a:lnTo>
                  <a:lnTo>
                    <a:pt x="773" y="10127"/>
                  </a:lnTo>
                  <a:lnTo>
                    <a:pt x="771" y="10082"/>
                  </a:lnTo>
                  <a:lnTo>
                    <a:pt x="770" y="10038"/>
                  </a:lnTo>
                  <a:lnTo>
                    <a:pt x="769" y="9993"/>
                  </a:lnTo>
                  <a:lnTo>
                    <a:pt x="769" y="9951"/>
                  </a:lnTo>
                  <a:lnTo>
                    <a:pt x="770" y="9907"/>
                  </a:lnTo>
                  <a:lnTo>
                    <a:pt x="772" y="9866"/>
                  </a:lnTo>
                  <a:lnTo>
                    <a:pt x="775" y="9823"/>
                  </a:lnTo>
                  <a:lnTo>
                    <a:pt x="779" y="9782"/>
                  </a:lnTo>
                  <a:lnTo>
                    <a:pt x="784" y="9740"/>
                  </a:lnTo>
                  <a:lnTo>
                    <a:pt x="790" y="9698"/>
                  </a:lnTo>
                  <a:lnTo>
                    <a:pt x="798" y="9656"/>
                  </a:lnTo>
                  <a:lnTo>
                    <a:pt x="807" y="9615"/>
                  </a:lnTo>
                  <a:lnTo>
                    <a:pt x="818" y="9572"/>
                  </a:lnTo>
                  <a:lnTo>
                    <a:pt x="830" y="9530"/>
                  </a:lnTo>
                  <a:lnTo>
                    <a:pt x="843" y="9487"/>
                  </a:lnTo>
                  <a:lnTo>
                    <a:pt x="859" y="9444"/>
                  </a:lnTo>
                  <a:lnTo>
                    <a:pt x="876" y="9400"/>
                  </a:lnTo>
                  <a:lnTo>
                    <a:pt x="895" y="9354"/>
                  </a:lnTo>
                  <a:lnTo>
                    <a:pt x="916" y="9310"/>
                  </a:lnTo>
                  <a:lnTo>
                    <a:pt x="939" y="9263"/>
                  </a:lnTo>
                  <a:lnTo>
                    <a:pt x="963" y="9216"/>
                  </a:lnTo>
                  <a:lnTo>
                    <a:pt x="991" y="9167"/>
                  </a:lnTo>
                  <a:lnTo>
                    <a:pt x="1021" y="9118"/>
                  </a:lnTo>
                  <a:lnTo>
                    <a:pt x="1057" y="9060"/>
                  </a:lnTo>
                  <a:lnTo>
                    <a:pt x="1089" y="9010"/>
                  </a:lnTo>
                  <a:lnTo>
                    <a:pt x="1104" y="8987"/>
                  </a:lnTo>
                  <a:lnTo>
                    <a:pt x="1118" y="8965"/>
                  </a:lnTo>
                  <a:lnTo>
                    <a:pt x="1130" y="8943"/>
                  </a:lnTo>
                  <a:lnTo>
                    <a:pt x="1142" y="8921"/>
                  </a:lnTo>
                  <a:lnTo>
                    <a:pt x="1152" y="8898"/>
                  </a:lnTo>
                  <a:lnTo>
                    <a:pt x="1161" y="8873"/>
                  </a:lnTo>
                  <a:lnTo>
                    <a:pt x="1169" y="8846"/>
                  </a:lnTo>
                  <a:lnTo>
                    <a:pt x="1176" y="8817"/>
                  </a:lnTo>
                  <a:lnTo>
                    <a:pt x="1181" y="8784"/>
                  </a:lnTo>
                  <a:lnTo>
                    <a:pt x="1185" y="8749"/>
                  </a:lnTo>
                  <a:lnTo>
                    <a:pt x="1189" y="8710"/>
                  </a:lnTo>
                  <a:lnTo>
                    <a:pt x="1191" y="8665"/>
                  </a:lnTo>
                  <a:lnTo>
                    <a:pt x="1095" y="8665"/>
                  </a:lnTo>
                  <a:lnTo>
                    <a:pt x="1085" y="8704"/>
                  </a:lnTo>
                  <a:lnTo>
                    <a:pt x="1071" y="8748"/>
                  </a:lnTo>
                  <a:lnTo>
                    <a:pt x="1055" y="8796"/>
                  </a:lnTo>
                  <a:lnTo>
                    <a:pt x="1035" y="8846"/>
                  </a:lnTo>
                  <a:lnTo>
                    <a:pt x="1013" y="8899"/>
                  </a:lnTo>
                  <a:lnTo>
                    <a:pt x="990" y="8954"/>
                  </a:lnTo>
                  <a:lnTo>
                    <a:pt x="963" y="9008"/>
                  </a:lnTo>
                  <a:lnTo>
                    <a:pt x="936" y="9062"/>
                  </a:lnTo>
                  <a:lnTo>
                    <a:pt x="909" y="9116"/>
                  </a:lnTo>
                  <a:lnTo>
                    <a:pt x="880" y="9166"/>
                  </a:lnTo>
                  <a:lnTo>
                    <a:pt x="851" y="9215"/>
                  </a:lnTo>
                  <a:lnTo>
                    <a:pt x="823" y="9259"/>
                  </a:lnTo>
                  <a:lnTo>
                    <a:pt x="808" y="9281"/>
                  </a:lnTo>
                  <a:lnTo>
                    <a:pt x="794" y="9300"/>
                  </a:lnTo>
                  <a:lnTo>
                    <a:pt x="780" y="9318"/>
                  </a:lnTo>
                  <a:lnTo>
                    <a:pt x="767" y="9334"/>
                  </a:lnTo>
                  <a:lnTo>
                    <a:pt x="752" y="9349"/>
                  </a:lnTo>
                  <a:lnTo>
                    <a:pt x="739" y="9364"/>
                  </a:lnTo>
                  <a:lnTo>
                    <a:pt x="726" y="9375"/>
                  </a:lnTo>
                  <a:lnTo>
                    <a:pt x="714" y="9385"/>
                  </a:lnTo>
                  <a:lnTo>
                    <a:pt x="706" y="9350"/>
                  </a:lnTo>
                  <a:lnTo>
                    <a:pt x="699" y="9313"/>
                  </a:lnTo>
                  <a:lnTo>
                    <a:pt x="692" y="9273"/>
                  </a:lnTo>
                  <a:lnTo>
                    <a:pt x="685" y="9232"/>
                  </a:lnTo>
                  <a:lnTo>
                    <a:pt x="679" y="9189"/>
                  </a:lnTo>
                  <a:lnTo>
                    <a:pt x="673" y="9145"/>
                  </a:lnTo>
                  <a:lnTo>
                    <a:pt x="668" y="9099"/>
                  </a:lnTo>
                  <a:lnTo>
                    <a:pt x="664" y="9053"/>
                  </a:lnTo>
                  <a:lnTo>
                    <a:pt x="661" y="9005"/>
                  </a:lnTo>
                  <a:lnTo>
                    <a:pt x="659" y="8957"/>
                  </a:lnTo>
                  <a:lnTo>
                    <a:pt x="657" y="8909"/>
                  </a:lnTo>
                  <a:lnTo>
                    <a:pt x="657" y="8860"/>
                  </a:lnTo>
                  <a:lnTo>
                    <a:pt x="659" y="8812"/>
                  </a:lnTo>
                  <a:lnTo>
                    <a:pt x="661" y="8763"/>
                  </a:lnTo>
                  <a:lnTo>
                    <a:pt x="665" y="8716"/>
                  </a:lnTo>
                  <a:lnTo>
                    <a:pt x="670" y="8669"/>
                  </a:lnTo>
                  <a:lnTo>
                    <a:pt x="674" y="8646"/>
                  </a:lnTo>
                  <a:lnTo>
                    <a:pt x="678" y="8623"/>
                  </a:lnTo>
                  <a:lnTo>
                    <a:pt x="683" y="8603"/>
                  </a:lnTo>
                  <a:lnTo>
                    <a:pt x="688" y="8583"/>
                  </a:lnTo>
                  <a:lnTo>
                    <a:pt x="694" y="8565"/>
                  </a:lnTo>
                  <a:lnTo>
                    <a:pt x="700" y="8547"/>
                  </a:lnTo>
                  <a:lnTo>
                    <a:pt x="706" y="8529"/>
                  </a:lnTo>
                  <a:lnTo>
                    <a:pt x="713" y="8513"/>
                  </a:lnTo>
                  <a:lnTo>
                    <a:pt x="728" y="8483"/>
                  </a:lnTo>
                  <a:lnTo>
                    <a:pt x="744" y="8454"/>
                  </a:lnTo>
                  <a:lnTo>
                    <a:pt x="762" y="8427"/>
                  </a:lnTo>
                  <a:lnTo>
                    <a:pt x="780" y="8401"/>
                  </a:lnTo>
                  <a:lnTo>
                    <a:pt x="797" y="8374"/>
                  </a:lnTo>
                  <a:lnTo>
                    <a:pt x="815" y="8347"/>
                  </a:lnTo>
                  <a:lnTo>
                    <a:pt x="832" y="8319"/>
                  </a:lnTo>
                  <a:lnTo>
                    <a:pt x="849" y="8289"/>
                  </a:lnTo>
                  <a:lnTo>
                    <a:pt x="857" y="8273"/>
                  </a:lnTo>
                  <a:lnTo>
                    <a:pt x="865" y="8257"/>
                  </a:lnTo>
                  <a:lnTo>
                    <a:pt x="872" y="8239"/>
                  </a:lnTo>
                  <a:lnTo>
                    <a:pt x="880" y="8220"/>
                  </a:lnTo>
                  <a:lnTo>
                    <a:pt x="886" y="8201"/>
                  </a:lnTo>
                  <a:lnTo>
                    <a:pt x="893" y="8181"/>
                  </a:lnTo>
                  <a:lnTo>
                    <a:pt x="899" y="8160"/>
                  </a:lnTo>
                  <a:lnTo>
                    <a:pt x="905" y="8137"/>
                  </a:lnTo>
                  <a:lnTo>
                    <a:pt x="857" y="8142"/>
                  </a:lnTo>
                  <a:lnTo>
                    <a:pt x="819" y="8147"/>
                  </a:lnTo>
                  <a:lnTo>
                    <a:pt x="790" y="8152"/>
                  </a:lnTo>
                  <a:lnTo>
                    <a:pt x="769" y="8157"/>
                  </a:lnTo>
                  <a:lnTo>
                    <a:pt x="760" y="8160"/>
                  </a:lnTo>
                  <a:lnTo>
                    <a:pt x="752" y="8164"/>
                  </a:lnTo>
                  <a:lnTo>
                    <a:pt x="746" y="8167"/>
                  </a:lnTo>
                  <a:lnTo>
                    <a:pt x="741" y="8171"/>
                  </a:lnTo>
                  <a:lnTo>
                    <a:pt x="737" y="8175"/>
                  </a:lnTo>
                  <a:lnTo>
                    <a:pt x="733" y="8179"/>
                  </a:lnTo>
                  <a:lnTo>
                    <a:pt x="730" y="8184"/>
                  </a:lnTo>
                  <a:lnTo>
                    <a:pt x="728" y="8188"/>
                  </a:lnTo>
                  <a:lnTo>
                    <a:pt x="724" y="8199"/>
                  </a:lnTo>
                  <a:lnTo>
                    <a:pt x="720" y="8212"/>
                  </a:lnTo>
                  <a:lnTo>
                    <a:pt x="714" y="8227"/>
                  </a:lnTo>
                  <a:lnTo>
                    <a:pt x="705" y="8243"/>
                  </a:lnTo>
                  <a:lnTo>
                    <a:pt x="700" y="8251"/>
                  </a:lnTo>
                  <a:lnTo>
                    <a:pt x="693" y="8261"/>
                  </a:lnTo>
                  <a:lnTo>
                    <a:pt x="685" y="8270"/>
                  </a:lnTo>
                  <a:lnTo>
                    <a:pt x="675" y="8281"/>
                  </a:lnTo>
                  <a:lnTo>
                    <a:pt x="664" y="8292"/>
                  </a:lnTo>
                  <a:lnTo>
                    <a:pt x="651" y="8304"/>
                  </a:lnTo>
                  <a:lnTo>
                    <a:pt x="636" y="8316"/>
                  </a:lnTo>
                  <a:lnTo>
                    <a:pt x="619" y="8329"/>
                  </a:lnTo>
                  <a:lnTo>
                    <a:pt x="619" y="8270"/>
                  </a:lnTo>
                  <a:lnTo>
                    <a:pt x="620" y="8215"/>
                  </a:lnTo>
                  <a:lnTo>
                    <a:pt x="622" y="8164"/>
                  </a:lnTo>
                  <a:lnTo>
                    <a:pt x="623" y="8115"/>
                  </a:lnTo>
                  <a:lnTo>
                    <a:pt x="626" y="8070"/>
                  </a:lnTo>
                  <a:lnTo>
                    <a:pt x="629" y="8028"/>
                  </a:lnTo>
                  <a:lnTo>
                    <a:pt x="633" y="7989"/>
                  </a:lnTo>
                  <a:lnTo>
                    <a:pt x="637" y="7951"/>
                  </a:lnTo>
                  <a:lnTo>
                    <a:pt x="642" y="7917"/>
                  </a:lnTo>
                  <a:lnTo>
                    <a:pt x="648" y="7883"/>
                  </a:lnTo>
                  <a:lnTo>
                    <a:pt x="654" y="7853"/>
                  </a:lnTo>
                  <a:lnTo>
                    <a:pt x="661" y="7824"/>
                  </a:lnTo>
                  <a:lnTo>
                    <a:pt x="668" y="7796"/>
                  </a:lnTo>
                  <a:lnTo>
                    <a:pt x="677" y="7770"/>
                  </a:lnTo>
                  <a:lnTo>
                    <a:pt x="686" y="7745"/>
                  </a:lnTo>
                  <a:lnTo>
                    <a:pt x="696" y="7721"/>
                  </a:lnTo>
                  <a:lnTo>
                    <a:pt x="707" y="7697"/>
                  </a:lnTo>
                  <a:lnTo>
                    <a:pt x="718" y="7675"/>
                  </a:lnTo>
                  <a:lnTo>
                    <a:pt x="730" y="7651"/>
                  </a:lnTo>
                  <a:lnTo>
                    <a:pt x="743" y="7629"/>
                  </a:lnTo>
                  <a:lnTo>
                    <a:pt x="773" y="7584"/>
                  </a:lnTo>
                  <a:lnTo>
                    <a:pt x="805" y="7536"/>
                  </a:lnTo>
                  <a:lnTo>
                    <a:pt x="841" y="7484"/>
                  </a:lnTo>
                  <a:lnTo>
                    <a:pt x="881" y="7428"/>
                  </a:lnTo>
                  <a:lnTo>
                    <a:pt x="924" y="7365"/>
                  </a:lnTo>
                  <a:lnTo>
                    <a:pt x="973" y="7293"/>
                  </a:lnTo>
                  <a:lnTo>
                    <a:pt x="999" y="7253"/>
                  </a:lnTo>
                  <a:lnTo>
                    <a:pt x="1029" y="7206"/>
                  </a:lnTo>
                  <a:lnTo>
                    <a:pt x="1062" y="7153"/>
                  </a:lnTo>
                  <a:lnTo>
                    <a:pt x="1097" y="7096"/>
                  </a:lnTo>
                  <a:lnTo>
                    <a:pt x="1133" y="7035"/>
                  </a:lnTo>
                  <a:lnTo>
                    <a:pt x="1169" y="6970"/>
                  </a:lnTo>
                  <a:lnTo>
                    <a:pt x="1188" y="6938"/>
                  </a:lnTo>
                  <a:lnTo>
                    <a:pt x="1206" y="6904"/>
                  </a:lnTo>
                  <a:lnTo>
                    <a:pt x="1223" y="6871"/>
                  </a:lnTo>
                  <a:lnTo>
                    <a:pt x="1239" y="6836"/>
                  </a:lnTo>
                  <a:lnTo>
                    <a:pt x="1255" y="6803"/>
                  </a:lnTo>
                  <a:lnTo>
                    <a:pt x="1270" y="6769"/>
                  </a:lnTo>
                  <a:lnTo>
                    <a:pt x="1285" y="6735"/>
                  </a:lnTo>
                  <a:lnTo>
                    <a:pt x="1298" y="6702"/>
                  </a:lnTo>
                  <a:lnTo>
                    <a:pt x="1310" y="6669"/>
                  </a:lnTo>
                  <a:lnTo>
                    <a:pt x="1321" y="6636"/>
                  </a:lnTo>
                  <a:lnTo>
                    <a:pt x="1330" y="6605"/>
                  </a:lnTo>
                  <a:lnTo>
                    <a:pt x="1338" y="6573"/>
                  </a:lnTo>
                  <a:lnTo>
                    <a:pt x="1344" y="6543"/>
                  </a:lnTo>
                  <a:lnTo>
                    <a:pt x="1349" y="6513"/>
                  </a:lnTo>
                  <a:lnTo>
                    <a:pt x="1351" y="6485"/>
                  </a:lnTo>
                  <a:lnTo>
                    <a:pt x="1352" y="6458"/>
                  </a:lnTo>
                  <a:lnTo>
                    <a:pt x="1351" y="6431"/>
                  </a:lnTo>
                  <a:lnTo>
                    <a:pt x="1347" y="6406"/>
                  </a:lnTo>
                  <a:lnTo>
                    <a:pt x="1341" y="6383"/>
                  </a:lnTo>
                  <a:lnTo>
                    <a:pt x="1333" y="6362"/>
                  </a:lnTo>
                  <a:lnTo>
                    <a:pt x="1315" y="6377"/>
                  </a:lnTo>
                  <a:lnTo>
                    <a:pt x="1297" y="6396"/>
                  </a:lnTo>
                  <a:lnTo>
                    <a:pt x="1278" y="6418"/>
                  </a:lnTo>
                  <a:lnTo>
                    <a:pt x="1260" y="6444"/>
                  </a:lnTo>
                  <a:lnTo>
                    <a:pt x="1241" y="6472"/>
                  </a:lnTo>
                  <a:lnTo>
                    <a:pt x="1221" y="6503"/>
                  </a:lnTo>
                  <a:lnTo>
                    <a:pt x="1202" y="6537"/>
                  </a:lnTo>
                  <a:lnTo>
                    <a:pt x="1181" y="6573"/>
                  </a:lnTo>
                  <a:lnTo>
                    <a:pt x="1140" y="6652"/>
                  </a:lnTo>
                  <a:lnTo>
                    <a:pt x="1098" y="6737"/>
                  </a:lnTo>
                  <a:lnTo>
                    <a:pt x="1054" y="6827"/>
                  </a:lnTo>
                  <a:lnTo>
                    <a:pt x="1009" y="6920"/>
                  </a:lnTo>
                  <a:lnTo>
                    <a:pt x="960" y="7015"/>
                  </a:lnTo>
                  <a:lnTo>
                    <a:pt x="911" y="7109"/>
                  </a:lnTo>
                  <a:lnTo>
                    <a:pt x="886" y="7154"/>
                  </a:lnTo>
                  <a:lnTo>
                    <a:pt x="860" y="7200"/>
                  </a:lnTo>
                  <a:lnTo>
                    <a:pt x="834" y="7244"/>
                  </a:lnTo>
                  <a:lnTo>
                    <a:pt x="807" y="7288"/>
                  </a:lnTo>
                  <a:lnTo>
                    <a:pt x="780" y="7329"/>
                  </a:lnTo>
                  <a:lnTo>
                    <a:pt x="751" y="7369"/>
                  </a:lnTo>
                  <a:lnTo>
                    <a:pt x="723" y="7407"/>
                  </a:lnTo>
                  <a:lnTo>
                    <a:pt x="694" y="7443"/>
                  </a:lnTo>
                  <a:lnTo>
                    <a:pt x="664" y="7477"/>
                  </a:lnTo>
                  <a:lnTo>
                    <a:pt x="634" y="7508"/>
                  </a:lnTo>
                  <a:lnTo>
                    <a:pt x="603" y="7536"/>
                  </a:lnTo>
                  <a:lnTo>
                    <a:pt x="572" y="7561"/>
                  </a:lnTo>
                  <a:lnTo>
                    <a:pt x="574" y="7472"/>
                  </a:lnTo>
                  <a:lnTo>
                    <a:pt x="581" y="7386"/>
                  </a:lnTo>
                  <a:lnTo>
                    <a:pt x="592" y="7303"/>
                  </a:lnTo>
                  <a:lnTo>
                    <a:pt x="608" y="7223"/>
                  </a:lnTo>
                  <a:lnTo>
                    <a:pt x="627" y="7145"/>
                  </a:lnTo>
                  <a:lnTo>
                    <a:pt x="649" y="7070"/>
                  </a:lnTo>
                  <a:lnTo>
                    <a:pt x="674" y="6998"/>
                  </a:lnTo>
                  <a:lnTo>
                    <a:pt x="703" y="6928"/>
                  </a:lnTo>
                  <a:lnTo>
                    <a:pt x="733" y="6860"/>
                  </a:lnTo>
                  <a:lnTo>
                    <a:pt x="767" y="6793"/>
                  </a:lnTo>
                  <a:lnTo>
                    <a:pt x="802" y="6728"/>
                  </a:lnTo>
                  <a:lnTo>
                    <a:pt x="838" y="6664"/>
                  </a:lnTo>
                  <a:lnTo>
                    <a:pt x="876" y="6602"/>
                  </a:lnTo>
                  <a:lnTo>
                    <a:pt x="914" y="6541"/>
                  </a:lnTo>
                  <a:lnTo>
                    <a:pt x="953" y="6480"/>
                  </a:lnTo>
                  <a:lnTo>
                    <a:pt x="994" y="6420"/>
                  </a:lnTo>
                  <a:lnTo>
                    <a:pt x="1073" y="6302"/>
                  </a:lnTo>
                  <a:lnTo>
                    <a:pt x="1149" y="6183"/>
                  </a:lnTo>
                  <a:lnTo>
                    <a:pt x="1187" y="6125"/>
                  </a:lnTo>
                  <a:lnTo>
                    <a:pt x="1222" y="6065"/>
                  </a:lnTo>
                  <a:lnTo>
                    <a:pt x="1256" y="6004"/>
                  </a:lnTo>
                  <a:lnTo>
                    <a:pt x="1287" y="5942"/>
                  </a:lnTo>
                  <a:lnTo>
                    <a:pt x="1316" y="5881"/>
                  </a:lnTo>
                  <a:lnTo>
                    <a:pt x="1343" y="5817"/>
                  </a:lnTo>
                  <a:lnTo>
                    <a:pt x="1366" y="5752"/>
                  </a:lnTo>
                  <a:lnTo>
                    <a:pt x="1386" y="5686"/>
                  </a:lnTo>
                  <a:lnTo>
                    <a:pt x="1404" y="5618"/>
                  </a:lnTo>
                  <a:lnTo>
                    <a:pt x="1416" y="5549"/>
                  </a:lnTo>
                  <a:lnTo>
                    <a:pt x="1425" y="5476"/>
                  </a:lnTo>
                  <a:lnTo>
                    <a:pt x="1429" y="5402"/>
                  </a:lnTo>
                  <a:lnTo>
                    <a:pt x="1395" y="5428"/>
                  </a:lnTo>
                  <a:lnTo>
                    <a:pt x="1364" y="5457"/>
                  </a:lnTo>
                  <a:lnTo>
                    <a:pt x="1334" y="5489"/>
                  </a:lnTo>
                  <a:lnTo>
                    <a:pt x="1304" y="5524"/>
                  </a:lnTo>
                  <a:lnTo>
                    <a:pt x="1276" y="5561"/>
                  </a:lnTo>
                  <a:lnTo>
                    <a:pt x="1248" y="5600"/>
                  </a:lnTo>
                  <a:lnTo>
                    <a:pt x="1221" y="5642"/>
                  </a:lnTo>
                  <a:lnTo>
                    <a:pt x="1195" y="5685"/>
                  </a:lnTo>
                  <a:lnTo>
                    <a:pt x="1168" y="5731"/>
                  </a:lnTo>
                  <a:lnTo>
                    <a:pt x="1143" y="5777"/>
                  </a:lnTo>
                  <a:lnTo>
                    <a:pt x="1119" y="5825"/>
                  </a:lnTo>
                  <a:lnTo>
                    <a:pt x="1094" y="5874"/>
                  </a:lnTo>
                  <a:lnTo>
                    <a:pt x="1047" y="5973"/>
                  </a:lnTo>
                  <a:lnTo>
                    <a:pt x="1000" y="6074"/>
                  </a:lnTo>
                  <a:lnTo>
                    <a:pt x="951" y="6175"/>
                  </a:lnTo>
                  <a:lnTo>
                    <a:pt x="904" y="6274"/>
                  </a:lnTo>
                  <a:lnTo>
                    <a:pt x="880" y="6324"/>
                  </a:lnTo>
                  <a:lnTo>
                    <a:pt x="855" y="6372"/>
                  </a:lnTo>
                  <a:lnTo>
                    <a:pt x="830" y="6417"/>
                  </a:lnTo>
                  <a:lnTo>
                    <a:pt x="804" y="6463"/>
                  </a:lnTo>
                  <a:lnTo>
                    <a:pt x="778" y="6505"/>
                  </a:lnTo>
                  <a:lnTo>
                    <a:pt x="751" y="6547"/>
                  </a:lnTo>
                  <a:lnTo>
                    <a:pt x="723" y="6586"/>
                  </a:lnTo>
                  <a:lnTo>
                    <a:pt x="695" y="6624"/>
                  </a:lnTo>
                  <a:lnTo>
                    <a:pt x="665" y="6658"/>
                  </a:lnTo>
                  <a:lnTo>
                    <a:pt x="635" y="6691"/>
                  </a:lnTo>
                  <a:lnTo>
                    <a:pt x="604" y="6719"/>
                  </a:lnTo>
                  <a:lnTo>
                    <a:pt x="572" y="6745"/>
                  </a:lnTo>
                  <a:lnTo>
                    <a:pt x="570" y="6708"/>
                  </a:lnTo>
                  <a:lnTo>
                    <a:pt x="568" y="6673"/>
                  </a:lnTo>
                  <a:lnTo>
                    <a:pt x="566" y="6642"/>
                  </a:lnTo>
                  <a:lnTo>
                    <a:pt x="562" y="6613"/>
                  </a:lnTo>
                  <a:lnTo>
                    <a:pt x="555" y="6557"/>
                  </a:lnTo>
                  <a:lnTo>
                    <a:pt x="546" y="6503"/>
                  </a:lnTo>
                  <a:lnTo>
                    <a:pt x="542" y="6475"/>
                  </a:lnTo>
                  <a:lnTo>
                    <a:pt x="537" y="6447"/>
                  </a:lnTo>
                  <a:lnTo>
                    <a:pt x="533" y="6416"/>
                  </a:lnTo>
                  <a:lnTo>
                    <a:pt x="530" y="6383"/>
                  </a:lnTo>
                  <a:lnTo>
                    <a:pt x="527" y="6347"/>
                  </a:lnTo>
                  <a:lnTo>
                    <a:pt x="525" y="6308"/>
                  </a:lnTo>
                  <a:lnTo>
                    <a:pt x="524" y="6265"/>
                  </a:lnTo>
                  <a:lnTo>
                    <a:pt x="523" y="6218"/>
                  </a:lnTo>
                  <a:lnTo>
                    <a:pt x="577" y="6216"/>
                  </a:lnTo>
                  <a:lnTo>
                    <a:pt x="618" y="6214"/>
                  </a:lnTo>
                  <a:lnTo>
                    <a:pt x="634" y="6211"/>
                  </a:lnTo>
                  <a:lnTo>
                    <a:pt x="648" y="6208"/>
                  </a:lnTo>
                  <a:lnTo>
                    <a:pt x="660" y="6204"/>
                  </a:lnTo>
                  <a:lnTo>
                    <a:pt x="671" y="6199"/>
                  </a:lnTo>
                  <a:lnTo>
                    <a:pt x="680" y="6191"/>
                  </a:lnTo>
                  <a:lnTo>
                    <a:pt x="688" y="6182"/>
                  </a:lnTo>
                  <a:lnTo>
                    <a:pt x="695" y="6172"/>
                  </a:lnTo>
                  <a:lnTo>
                    <a:pt x="702" y="6160"/>
                  </a:lnTo>
                  <a:lnTo>
                    <a:pt x="708" y="6145"/>
                  </a:lnTo>
                  <a:lnTo>
                    <a:pt x="714" y="6128"/>
                  </a:lnTo>
                  <a:lnTo>
                    <a:pt x="720" y="6108"/>
                  </a:lnTo>
                  <a:lnTo>
                    <a:pt x="727" y="6086"/>
                  </a:lnTo>
                  <a:lnTo>
                    <a:pt x="744" y="6031"/>
                  </a:lnTo>
                  <a:lnTo>
                    <a:pt x="766" y="5965"/>
                  </a:lnTo>
                  <a:lnTo>
                    <a:pt x="780" y="5925"/>
                  </a:lnTo>
                  <a:lnTo>
                    <a:pt x="795" y="5883"/>
                  </a:lnTo>
                  <a:lnTo>
                    <a:pt x="813" y="5835"/>
                  </a:lnTo>
                  <a:lnTo>
                    <a:pt x="834" y="5783"/>
                  </a:lnTo>
                  <a:lnTo>
                    <a:pt x="857" y="5728"/>
                  </a:lnTo>
                  <a:lnTo>
                    <a:pt x="884" y="5667"/>
                  </a:lnTo>
                  <a:lnTo>
                    <a:pt x="914" y="5602"/>
                  </a:lnTo>
                  <a:lnTo>
                    <a:pt x="948" y="5531"/>
                  </a:lnTo>
                  <a:lnTo>
                    <a:pt x="987" y="5455"/>
                  </a:lnTo>
                  <a:lnTo>
                    <a:pt x="1030" y="5374"/>
                  </a:lnTo>
                  <a:lnTo>
                    <a:pt x="1077" y="5287"/>
                  </a:lnTo>
                  <a:lnTo>
                    <a:pt x="1128" y="5195"/>
                  </a:lnTo>
                  <a:lnTo>
                    <a:pt x="1160" y="5142"/>
                  </a:lnTo>
                  <a:lnTo>
                    <a:pt x="1190" y="5097"/>
                  </a:lnTo>
                  <a:lnTo>
                    <a:pt x="1203" y="5076"/>
                  </a:lnTo>
                  <a:lnTo>
                    <a:pt x="1216" y="5055"/>
                  </a:lnTo>
                  <a:lnTo>
                    <a:pt x="1228" y="5035"/>
                  </a:lnTo>
                  <a:lnTo>
                    <a:pt x="1239" y="5014"/>
                  </a:lnTo>
                  <a:lnTo>
                    <a:pt x="1248" y="4993"/>
                  </a:lnTo>
                  <a:lnTo>
                    <a:pt x="1257" y="4969"/>
                  </a:lnTo>
                  <a:lnTo>
                    <a:pt x="1265" y="4945"/>
                  </a:lnTo>
                  <a:lnTo>
                    <a:pt x="1272" y="4918"/>
                  </a:lnTo>
                  <a:lnTo>
                    <a:pt x="1277" y="4888"/>
                  </a:lnTo>
                  <a:lnTo>
                    <a:pt x="1281" y="4855"/>
                  </a:lnTo>
                  <a:lnTo>
                    <a:pt x="1284" y="4818"/>
                  </a:lnTo>
                  <a:lnTo>
                    <a:pt x="1286" y="4778"/>
                  </a:lnTo>
                  <a:lnTo>
                    <a:pt x="1191" y="4778"/>
                  </a:lnTo>
                  <a:lnTo>
                    <a:pt x="1185" y="4795"/>
                  </a:lnTo>
                  <a:lnTo>
                    <a:pt x="1178" y="4815"/>
                  </a:lnTo>
                  <a:lnTo>
                    <a:pt x="1169" y="4837"/>
                  </a:lnTo>
                  <a:lnTo>
                    <a:pt x="1159" y="4860"/>
                  </a:lnTo>
                  <a:lnTo>
                    <a:pt x="1135" y="4912"/>
                  </a:lnTo>
                  <a:lnTo>
                    <a:pt x="1107" y="4969"/>
                  </a:lnTo>
                  <a:lnTo>
                    <a:pt x="1074" y="5031"/>
                  </a:lnTo>
                  <a:lnTo>
                    <a:pt x="1039" y="5097"/>
                  </a:lnTo>
                  <a:lnTo>
                    <a:pt x="1001" y="5166"/>
                  </a:lnTo>
                  <a:lnTo>
                    <a:pt x="961" y="5236"/>
                  </a:lnTo>
                  <a:lnTo>
                    <a:pt x="920" y="5308"/>
                  </a:lnTo>
                  <a:lnTo>
                    <a:pt x="881" y="5379"/>
                  </a:lnTo>
                  <a:lnTo>
                    <a:pt x="842" y="5450"/>
                  </a:lnTo>
                  <a:lnTo>
                    <a:pt x="804" y="5519"/>
                  </a:lnTo>
                  <a:lnTo>
                    <a:pt x="769" y="5585"/>
                  </a:lnTo>
                  <a:lnTo>
                    <a:pt x="737" y="5648"/>
                  </a:lnTo>
                  <a:lnTo>
                    <a:pt x="722" y="5677"/>
                  </a:lnTo>
                  <a:lnTo>
                    <a:pt x="709" y="5705"/>
                  </a:lnTo>
                  <a:lnTo>
                    <a:pt x="697" y="5732"/>
                  </a:lnTo>
                  <a:lnTo>
                    <a:pt x="686" y="5758"/>
                  </a:lnTo>
                  <a:lnTo>
                    <a:pt x="675" y="5785"/>
                  </a:lnTo>
                  <a:lnTo>
                    <a:pt x="666" y="5810"/>
                  </a:lnTo>
                  <a:lnTo>
                    <a:pt x="658" y="5831"/>
                  </a:lnTo>
                  <a:lnTo>
                    <a:pt x="651" y="5851"/>
                  </a:lnTo>
                  <a:lnTo>
                    <a:pt x="644" y="5869"/>
                  </a:lnTo>
                  <a:lnTo>
                    <a:pt x="637" y="5889"/>
                  </a:lnTo>
                  <a:lnTo>
                    <a:pt x="629" y="5908"/>
                  </a:lnTo>
                  <a:lnTo>
                    <a:pt x="620" y="5930"/>
                  </a:lnTo>
                  <a:lnTo>
                    <a:pt x="612" y="5950"/>
                  </a:lnTo>
                  <a:lnTo>
                    <a:pt x="598" y="5980"/>
                  </a:lnTo>
                  <a:lnTo>
                    <a:pt x="585" y="6010"/>
                  </a:lnTo>
                  <a:lnTo>
                    <a:pt x="576" y="6029"/>
                  </a:lnTo>
                  <a:lnTo>
                    <a:pt x="572" y="6038"/>
                  </a:lnTo>
                  <a:lnTo>
                    <a:pt x="567" y="6046"/>
                  </a:lnTo>
                  <a:lnTo>
                    <a:pt x="563" y="6054"/>
                  </a:lnTo>
                  <a:lnTo>
                    <a:pt x="559" y="6061"/>
                  </a:lnTo>
                  <a:lnTo>
                    <a:pt x="523" y="6122"/>
                  </a:lnTo>
                  <a:lnTo>
                    <a:pt x="525" y="5938"/>
                  </a:lnTo>
                  <a:lnTo>
                    <a:pt x="530" y="5768"/>
                  </a:lnTo>
                  <a:lnTo>
                    <a:pt x="537" y="5610"/>
                  </a:lnTo>
                  <a:lnTo>
                    <a:pt x="548" y="5464"/>
                  </a:lnTo>
                  <a:lnTo>
                    <a:pt x="561" y="5330"/>
                  </a:lnTo>
                  <a:lnTo>
                    <a:pt x="576" y="5205"/>
                  </a:lnTo>
                  <a:lnTo>
                    <a:pt x="593" y="5091"/>
                  </a:lnTo>
                  <a:lnTo>
                    <a:pt x="613" y="4986"/>
                  </a:lnTo>
                  <a:lnTo>
                    <a:pt x="634" y="4888"/>
                  </a:lnTo>
                  <a:lnTo>
                    <a:pt x="657" y="4799"/>
                  </a:lnTo>
                  <a:lnTo>
                    <a:pt x="682" y="4717"/>
                  </a:lnTo>
                  <a:lnTo>
                    <a:pt x="708" y="4641"/>
                  </a:lnTo>
                  <a:lnTo>
                    <a:pt x="735" y="4572"/>
                  </a:lnTo>
                  <a:lnTo>
                    <a:pt x="765" y="4508"/>
                  </a:lnTo>
                  <a:lnTo>
                    <a:pt x="794" y="4447"/>
                  </a:lnTo>
                  <a:lnTo>
                    <a:pt x="824" y="4391"/>
                  </a:lnTo>
                  <a:lnTo>
                    <a:pt x="855" y="4339"/>
                  </a:lnTo>
                  <a:lnTo>
                    <a:pt x="886" y="4288"/>
                  </a:lnTo>
                  <a:lnTo>
                    <a:pt x="918" y="4239"/>
                  </a:lnTo>
                  <a:lnTo>
                    <a:pt x="950" y="4192"/>
                  </a:lnTo>
                  <a:lnTo>
                    <a:pt x="982" y="4145"/>
                  </a:lnTo>
                  <a:lnTo>
                    <a:pt x="1014" y="4099"/>
                  </a:lnTo>
                  <a:lnTo>
                    <a:pt x="1045" y="4051"/>
                  </a:lnTo>
                  <a:lnTo>
                    <a:pt x="1076" y="4002"/>
                  </a:lnTo>
                  <a:lnTo>
                    <a:pt x="1106" y="3952"/>
                  </a:lnTo>
                  <a:lnTo>
                    <a:pt x="1135" y="3898"/>
                  </a:lnTo>
                  <a:lnTo>
                    <a:pt x="1163" y="3840"/>
                  </a:lnTo>
                  <a:lnTo>
                    <a:pt x="1192" y="3780"/>
                  </a:lnTo>
                  <a:lnTo>
                    <a:pt x="1218" y="3714"/>
                  </a:lnTo>
                  <a:lnTo>
                    <a:pt x="1242" y="3643"/>
                  </a:lnTo>
                  <a:lnTo>
                    <a:pt x="1265" y="3566"/>
                  </a:lnTo>
                  <a:lnTo>
                    <a:pt x="1286" y="3482"/>
                  </a:lnTo>
                  <a:lnTo>
                    <a:pt x="1255" y="3491"/>
                  </a:lnTo>
                  <a:lnTo>
                    <a:pt x="1228" y="3499"/>
                  </a:lnTo>
                  <a:lnTo>
                    <a:pt x="1205" y="3508"/>
                  </a:lnTo>
                  <a:lnTo>
                    <a:pt x="1184" y="3517"/>
                  </a:lnTo>
                  <a:lnTo>
                    <a:pt x="1166" y="3527"/>
                  </a:lnTo>
                  <a:lnTo>
                    <a:pt x="1151" y="3537"/>
                  </a:lnTo>
                  <a:lnTo>
                    <a:pt x="1139" y="3548"/>
                  </a:lnTo>
                  <a:lnTo>
                    <a:pt x="1127" y="3560"/>
                  </a:lnTo>
                  <a:lnTo>
                    <a:pt x="1117" y="3574"/>
                  </a:lnTo>
                  <a:lnTo>
                    <a:pt x="1108" y="3588"/>
                  </a:lnTo>
                  <a:lnTo>
                    <a:pt x="1099" y="3606"/>
                  </a:lnTo>
                  <a:lnTo>
                    <a:pt x="1090" y="3624"/>
                  </a:lnTo>
                  <a:lnTo>
                    <a:pt x="1071" y="3667"/>
                  </a:lnTo>
                  <a:lnTo>
                    <a:pt x="1046" y="3720"/>
                  </a:lnTo>
                  <a:lnTo>
                    <a:pt x="1019" y="3777"/>
                  </a:lnTo>
                  <a:lnTo>
                    <a:pt x="991" y="3834"/>
                  </a:lnTo>
                  <a:lnTo>
                    <a:pt x="962" y="3893"/>
                  </a:lnTo>
                  <a:lnTo>
                    <a:pt x="934" y="3953"/>
                  </a:lnTo>
                  <a:lnTo>
                    <a:pt x="904" y="4013"/>
                  </a:lnTo>
                  <a:lnTo>
                    <a:pt x="874" y="4073"/>
                  </a:lnTo>
                  <a:lnTo>
                    <a:pt x="843" y="4134"/>
                  </a:lnTo>
                  <a:lnTo>
                    <a:pt x="812" y="4195"/>
                  </a:lnTo>
                  <a:lnTo>
                    <a:pt x="779" y="4255"/>
                  </a:lnTo>
                  <a:lnTo>
                    <a:pt x="745" y="4313"/>
                  </a:lnTo>
                  <a:lnTo>
                    <a:pt x="711" y="4371"/>
                  </a:lnTo>
                  <a:lnTo>
                    <a:pt x="676" y="4428"/>
                  </a:lnTo>
                  <a:lnTo>
                    <a:pt x="639" y="4482"/>
                  </a:lnTo>
                  <a:lnTo>
                    <a:pt x="602" y="4535"/>
                  </a:lnTo>
                  <a:lnTo>
                    <a:pt x="583" y="4560"/>
                  </a:lnTo>
                  <a:lnTo>
                    <a:pt x="564" y="4586"/>
                  </a:lnTo>
                  <a:lnTo>
                    <a:pt x="544" y="4610"/>
                  </a:lnTo>
                  <a:lnTo>
                    <a:pt x="523" y="4634"/>
                  </a:lnTo>
                  <a:lnTo>
                    <a:pt x="524" y="4577"/>
                  </a:lnTo>
                  <a:lnTo>
                    <a:pt x="524" y="4523"/>
                  </a:lnTo>
                  <a:lnTo>
                    <a:pt x="525" y="4473"/>
                  </a:lnTo>
                  <a:lnTo>
                    <a:pt x="527" y="4426"/>
                  </a:lnTo>
                  <a:lnTo>
                    <a:pt x="529" y="4382"/>
                  </a:lnTo>
                  <a:lnTo>
                    <a:pt x="532" y="4341"/>
                  </a:lnTo>
                  <a:lnTo>
                    <a:pt x="535" y="4301"/>
                  </a:lnTo>
                  <a:lnTo>
                    <a:pt x="540" y="4265"/>
                  </a:lnTo>
                  <a:lnTo>
                    <a:pt x="545" y="4230"/>
                  </a:lnTo>
                  <a:lnTo>
                    <a:pt x="551" y="4198"/>
                  </a:lnTo>
                  <a:lnTo>
                    <a:pt x="557" y="4167"/>
                  </a:lnTo>
                  <a:lnTo>
                    <a:pt x="564" y="4138"/>
                  </a:lnTo>
                  <a:lnTo>
                    <a:pt x="571" y="4110"/>
                  </a:lnTo>
                  <a:lnTo>
                    <a:pt x="580" y="4082"/>
                  </a:lnTo>
                  <a:lnTo>
                    <a:pt x="589" y="4057"/>
                  </a:lnTo>
                  <a:lnTo>
                    <a:pt x="600" y="4031"/>
                  </a:lnTo>
                  <a:lnTo>
                    <a:pt x="611" y="4006"/>
                  </a:lnTo>
                  <a:lnTo>
                    <a:pt x="623" y="3981"/>
                  </a:lnTo>
                  <a:lnTo>
                    <a:pt x="636" y="3956"/>
                  </a:lnTo>
                  <a:lnTo>
                    <a:pt x="651" y="3932"/>
                  </a:lnTo>
                  <a:lnTo>
                    <a:pt x="682" y="3880"/>
                  </a:lnTo>
                  <a:lnTo>
                    <a:pt x="719" y="3825"/>
                  </a:lnTo>
                  <a:lnTo>
                    <a:pt x="760" y="3765"/>
                  </a:lnTo>
                  <a:lnTo>
                    <a:pt x="806" y="3699"/>
                  </a:lnTo>
                  <a:lnTo>
                    <a:pt x="857" y="3624"/>
                  </a:lnTo>
                  <a:lnTo>
                    <a:pt x="914" y="3540"/>
                  </a:lnTo>
                  <a:lnTo>
                    <a:pt x="941" y="3498"/>
                  </a:lnTo>
                  <a:lnTo>
                    <a:pt x="975" y="3451"/>
                  </a:lnTo>
                  <a:lnTo>
                    <a:pt x="1011" y="3396"/>
                  </a:lnTo>
                  <a:lnTo>
                    <a:pt x="1051" y="3337"/>
                  </a:lnTo>
                  <a:lnTo>
                    <a:pt x="1091" y="3273"/>
                  </a:lnTo>
                  <a:lnTo>
                    <a:pt x="1133" y="3207"/>
                  </a:lnTo>
                  <a:lnTo>
                    <a:pt x="1153" y="3172"/>
                  </a:lnTo>
                  <a:lnTo>
                    <a:pt x="1174" y="3138"/>
                  </a:lnTo>
                  <a:lnTo>
                    <a:pt x="1195" y="3103"/>
                  </a:lnTo>
                  <a:lnTo>
                    <a:pt x="1214" y="3068"/>
                  </a:lnTo>
                  <a:lnTo>
                    <a:pt x="1232" y="3032"/>
                  </a:lnTo>
                  <a:lnTo>
                    <a:pt x="1250" y="2997"/>
                  </a:lnTo>
                  <a:lnTo>
                    <a:pt x="1267" y="2962"/>
                  </a:lnTo>
                  <a:lnTo>
                    <a:pt x="1283" y="2927"/>
                  </a:lnTo>
                  <a:lnTo>
                    <a:pt x="1297" y="2893"/>
                  </a:lnTo>
                  <a:lnTo>
                    <a:pt x="1310" y="2858"/>
                  </a:lnTo>
                  <a:lnTo>
                    <a:pt x="1322" y="2825"/>
                  </a:lnTo>
                  <a:lnTo>
                    <a:pt x="1331" y="2792"/>
                  </a:lnTo>
                  <a:lnTo>
                    <a:pt x="1339" y="2760"/>
                  </a:lnTo>
                  <a:lnTo>
                    <a:pt x="1346" y="2729"/>
                  </a:lnTo>
                  <a:lnTo>
                    <a:pt x="1350" y="2699"/>
                  </a:lnTo>
                  <a:lnTo>
                    <a:pt x="1351" y="2671"/>
                  </a:lnTo>
                  <a:lnTo>
                    <a:pt x="1351" y="2644"/>
                  </a:lnTo>
                  <a:lnTo>
                    <a:pt x="1348" y="2617"/>
                  </a:lnTo>
                  <a:lnTo>
                    <a:pt x="1342" y="2593"/>
                  </a:lnTo>
                  <a:lnTo>
                    <a:pt x="1333" y="2570"/>
                  </a:lnTo>
                  <a:lnTo>
                    <a:pt x="1304" y="2594"/>
                  </a:lnTo>
                  <a:lnTo>
                    <a:pt x="1276" y="2619"/>
                  </a:lnTo>
                  <a:lnTo>
                    <a:pt x="1249" y="2649"/>
                  </a:lnTo>
                  <a:lnTo>
                    <a:pt x="1222" y="2679"/>
                  </a:lnTo>
                  <a:lnTo>
                    <a:pt x="1197" y="2712"/>
                  </a:lnTo>
                  <a:lnTo>
                    <a:pt x="1171" y="2747"/>
                  </a:lnTo>
                  <a:lnTo>
                    <a:pt x="1147" y="2783"/>
                  </a:lnTo>
                  <a:lnTo>
                    <a:pt x="1124" y="2822"/>
                  </a:lnTo>
                  <a:lnTo>
                    <a:pt x="1101" y="2861"/>
                  </a:lnTo>
                  <a:lnTo>
                    <a:pt x="1078" y="2903"/>
                  </a:lnTo>
                  <a:lnTo>
                    <a:pt x="1056" y="2945"/>
                  </a:lnTo>
                  <a:lnTo>
                    <a:pt x="1034" y="2988"/>
                  </a:lnTo>
                  <a:lnTo>
                    <a:pt x="991" y="3076"/>
                  </a:lnTo>
                  <a:lnTo>
                    <a:pt x="946" y="3165"/>
                  </a:lnTo>
                  <a:lnTo>
                    <a:pt x="902" y="3255"/>
                  </a:lnTo>
                  <a:lnTo>
                    <a:pt x="857" y="3343"/>
                  </a:lnTo>
                  <a:lnTo>
                    <a:pt x="834" y="3387"/>
                  </a:lnTo>
                  <a:lnTo>
                    <a:pt x="810" y="3429"/>
                  </a:lnTo>
                  <a:lnTo>
                    <a:pt x="786" y="3471"/>
                  </a:lnTo>
                  <a:lnTo>
                    <a:pt x="761" y="3511"/>
                  </a:lnTo>
                  <a:lnTo>
                    <a:pt x="734" y="3550"/>
                  </a:lnTo>
                  <a:lnTo>
                    <a:pt x="707" y="3587"/>
                  </a:lnTo>
                  <a:lnTo>
                    <a:pt x="680" y="3623"/>
                  </a:lnTo>
                  <a:lnTo>
                    <a:pt x="651" y="3657"/>
                  </a:lnTo>
                  <a:lnTo>
                    <a:pt x="621" y="3689"/>
                  </a:lnTo>
                  <a:lnTo>
                    <a:pt x="590" y="3718"/>
                  </a:lnTo>
                  <a:lnTo>
                    <a:pt x="558" y="3745"/>
                  </a:lnTo>
                  <a:lnTo>
                    <a:pt x="523" y="3770"/>
                  </a:lnTo>
                  <a:lnTo>
                    <a:pt x="524" y="3706"/>
                  </a:lnTo>
                  <a:lnTo>
                    <a:pt x="525" y="3644"/>
                  </a:lnTo>
                  <a:lnTo>
                    <a:pt x="527" y="3585"/>
                  </a:lnTo>
                  <a:lnTo>
                    <a:pt x="530" y="3531"/>
                  </a:lnTo>
                  <a:lnTo>
                    <a:pt x="533" y="3478"/>
                  </a:lnTo>
                  <a:lnTo>
                    <a:pt x="538" y="3428"/>
                  </a:lnTo>
                  <a:lnTo>
                    <a:pt x="544" y="3381"/>
                  </a:lnTo>
                  <a:lnTo>
                    <a:pt x="550" y="3335"/>
                  </a:lnTo>
                  <a:lnTo>
                    <a:pt x="557" y="3292"/>
                  </a:lnTo>
                  <a:lnTo>
                    <a:pt x="565" y="3251"/>
                  </a:lnTo>
                  <a:lnTo>
                    <a:pt x="574" y="3212"/>
                  </a:lnTo>
                  <a:lnTo>
                    <a:pt x="583" y="3174"/>
                  </a:lnTo>
                  <a:lnTo>
                    <a:pt x="593" y="3138"/>
                  </a:lnTo>
                  <a:lnTo>
                    <a:pt x="605" y="3103"/>
                  </a:lnTo>
                  <a:lnTo>
                    <a:pt x="617" y="3070"/>
                  </a:lnTo>
                  <a:lnTo>
                    <a:pt x="630" y="3036"/>
                  </a:lnTo>
                  <a:lnTo>
                    <a:pt x="643" y="3005"/>
                  </a:lnTo>
                  <a:lnTo>
                    <a:pt x="658" y="2975"/>
                  </a:lnTo>
                  <a:lnTo>
                    <a:pt x="674" y="2944"/>
                  </a:lnTo>
                  <a:lnTo>
                    <a:pt x="690" y="2914"/>
                  </a:lnTo>
                  <a:lnTo>
                    <a:pt x="707" y="2885"/>
                  </a:lnTo>
                  <a:lnTo>
                    <a:pt x="726" y="2854"/>
                  </a:lnTo>
                  <a:lnTo>
                    <a:pt x="745" y="2825"/>
                  </a:lnTo>
                  <a:lnTo>
                    <a:pt x="766" y="2796"/>
                  </a:lnTo>
                  <a:lnTo>
                    <a:pt x="809" y="2734"/>
                  </a:lnTo>
                  <a:lnTo>
                    <a:pt x="855" y="2670"/>
                  </a:lnTo>
                  <a:lnTo>
                    <a:pt x="905" y="2602"/>
                  </a:lnTo>
                  <a:lnTo>
                    <a:pt x="959" y="2529"/>
                  </a:lnTo>
                  <a:lnTo>
                    <a:pt x="1005" y="2467"/>
                  </a:lnTo>
                  <a:lnTo>
                    <a:pt x="1050" y="2405"/>
                  </a:lnTo>
                  <a:lnTo>
                    <a:pt x="1095" y="2341"/>
                  </a:lnTo>
                  <a:lnTo>
                    <a:pt x="1140" y="2276"/>
                  </a:lnTo>
                  <a:lnTo>
                    <a:pt x="1184" y="2210"/>
                  </a:lnTo>
                  <a:lnTo>
                    <a:pt x="1229" y="2144"/>
                  </a:lnTo>
                  <a:lnTo>
                    <a:pt x="1273" y="2078"/>
                  </a:lnTo>
                  <a:lnTo>
                    <a:pt x="1315" y="2011"/>
                  </a:lnTo>
                  <a:lnTo>
                    <a:pt x="1357" y="1943"/>
                  </a:lnTo>
                  <a:lnTo>
                    <a:pt x="1398" y="1875"/>
                  </a:lnTo>
                  <a:lnTo>
                    <a:pt x="1439" y="1807"/>
                  </a:lnTo>
                  <a:lnTo>
                    <a:pt x="1478" y="1738"/>
                  </a:lnTo>
                  <a:lnTo>
                    <a:pt x="1515" y="1671"/>
                  </a:lnTo>
                  <a:lnTo>
                    <a:pt x="1551" y="1602"/>
                  </a:lnTo>
                  <a:lnTo>
                    <a:pt x="1586" y="1534"/>
                  </a:lnTo>
                  <a:lnTo>
                    <a:pt x="1620" y="1466"/>
                  </a:lnTo>
                  <a:lnTo>
                    <a:pt x="1581" y="1479"/>
                  </a:lnTo>
                  <a:lnTo>
                    <a:pt x="1544" y="1496"/>
                  </a:lnTo>
                  <a:lnTo>
                    <a:pt x="1508" y="1518"/>
                  </a:lnTo>
                  <a:lnTo>
                    <a:pt x="1472" y="1543"/>
                  </a:lnTo>
                  <a:lnTo>
                    <a:pt x="1437" y="1572"/>
                  </a:lnTo>
                  <a:lnTo>
                    <a:pt x="1403" y="1605"/>
                  </a:lnTo>
                  <a:lnTo>
                    <a:pt x="1368" y="1641"/>
                  </a:lnTo>
                  <a:lnTo>
                    <a:pt x="1335" y="1680"/>
                  </a:lnTo>
                  <a:lnTo>
                    <a:pt x="1302" y="1721"/>
                  </a:lnTo>
                  <a:lnTo>
                    <a:pt x="1270" y="1765"/>
                  </a:lnTo>
                  <a:lnTo>
                    <a:pt x="1238" y="1810"/>
                  </a:lnTo>
                  <a:lnTo>
                    <a:pt x="1207" y="1858"/>
                  </a:lnTo>
                  <a:lnTo>
                    <a:pt x="1174" y="1908"/>
                  </a:lnTo>
                  <a:lnTo>
                    <a:pt x="1143" y="1957"/>
                  </a:lnTo>
                  <a:lnTo>
                    <a:pt x="1113" y="2009"/>
                  </a:lnTo>
                  <a:lnTo>
                    <a:pt x="1082" y="2060"/>
                  </a:lnTo>
                  <a:lnTo>
                    <a:pt x="1021" y="2166"/>
                  </a:lnTo>
                  <a:lnTo>
                    <a:pt x="959" y="2270"/>
                  </a:lnTo>
                  <a:lnTo>
                    <a:pt x="928" y="2322"/>
                  </a:lnTo>
                  <a:lnTo>
                    <a:pt x="898" y="2372"/>
                  </a:lnTo>
                  <a:lnTo>
                    <a:pt x="867" y="2421"/>
                  </a:lnTo>
                  <a:lnTo>
                    <a:pt x="836" y="2468"/>
                  </a:lnTo>
                  <a:lnTo>
                    <a:pt x="804" y="2514"/>
                  </a:lnTo>
                  <a:lnTo>
                    <a:pt x="772" y="2559"/>
                  </a:lnTo>
                  <a:lnTo>
                    <a:pt x="739" y="2599"/>
                  </a:lnTo>
                  <a:lnTo>
                    <a:pt x="707" y="2639"/>
                  </a:lnTo>
                  <a:lnTo>
                    <a:pt x="674" y="2674"/>
                  </a:lnTo>
                  <a:lnTo>
                    <a:pt x="640" y="2707"/>
                  </a:lnTo>
                  <a:lnTo>
                    <a:pt x="606" y="2737"/>
                  </a:lnTo>
                  <a:lnTo>
                    <a:pt x="572" y="2762"/>
                  </a:lnTo>
                  <a:lnTo>
                    <a:pt x="572" y="2718"/>
                  </a:lnTo>
                  <a:lnTo>
                    <a:pt x="574" y="2674"/>
                  </a:lnTo>
                  <a:lnTo>
                    <a:pt x="576" y="2633"/>
                  </a:lnTo>
                  <a:lnTo>
                    <a:pt x="579" y="2592"/>
                  </a:lnTo>
                  <a:lnTo>
                    <a:pt x="583" y="2553"/>
                  </a:lnTo>
                  <a:lnTo>
                    <a:pt x="588" y="2514"/>
                  </a:lnTo>
                  <a:lnTo>
                    <a:pt x="594" y="2478"/>
                  </a:lnTo>
                  <a:lnTo>
                    <a:pt x="600" y="2442"/>
                  </a:lnTo>
                  <a:lnTo>
                    <a:pt x="608" y="2407"/>
                  </a:lnTo>
                  <a:lnTo>
                    <a:pt x="616" y="2372"/>
                  </a:lnTo>
                  <a:lnTo>
                    <a:pt x="625" y="2340"/>
                  </a:lnTo>
                  <a:lnTo>
                    <a:pt x="635" y="2307"/>
                  </a:lnTo>
                  <a:lnTo>
                    <a:pt x="646" y="2275"/>
                  </a:lnTo>
                  <a:lnTo>
                    <a:pt x="658" y="2244"/>
                  </a:lnTo>
                  <a:lnTo>
                    <a:pt x="670" y="2213"/>
                  </a:lnTo>
                  <a:lnTo>
                    <a:pt x="683" y="2183"/>
                  </a:lnTo>
                  <a:lnTo>
                    <a:pt x="697" y="2154"/>
                  </a:lnTo>
                  <a:lnTo>
                    <a:pt x="712" y="2123"/>
                  </a:lnTo>
                  <a:lnTo>
                    <a:pt x="727" y="2094"/>
                  </a:lnTo>
                  <a:lnTo>
                    <a:pt x="743" y="2066"/>
                  </a:lnTo>
                  <a:lnTo>
                    <a:pt x="761" y="2036"/>
                  </a:lnTo>
                  <a:lnTo>
                    <a:pt x="779" y="2007"/>
                  </a:lnTo>
                  <a:lnTo>
                    <a:pt x="797" y="1977"/>
                  </a:lnTo>
                  <a:lnTo>
                    <a:pt x="816" y="1948"/>
                  </a:lnTo>
                  <a:lnTo>
                    <a:pt x="856" y="1888"/>
                  </a:lnTo>
                  <a:lnTo>
                    <a:pt x="899" y="1828"/>
                  </a:lnTo>
                  <a:lnTo>
                    <a:pt x="944" y="1765"/>
                  </a:lnTo>
                  <a:lnTo>
                    <a:pt x="993" y="1699"/>
                  </a:lnTo>
                  <a:lnTo>
                    <a:pt x="1024" y="1657"/>
                  </a:lnTo>
                  <a:lnTo>
                    <a:pt x="1061" y="1610"/>
                  </a:lnTo>
                  <a:lnTo>
                    <a:pt x="1102" y="1557"/>
                  </a:lnTo>
                  <a:lnTo>
                    <a:pt x="1146" y="1501"/>
                  </a:lnTo>
                  <a:lnTo>
                    <a:pt x="1194" y="1439"/>
                  </a:lnTo>
                  <a:lnTo>
                    <a:pt x="1241" y="1375"/>
                  </a:lnTo>
                  <a:lnTo>
                    <a:pt x="1265" y="1342"/>
                  </a:lnTo>
                  <a:lnTo>
                    <a:pt x="1288" y="1308"/>
                  </a:lnTo>
                  <a:lnTo>
                    <a:pt x="1311" y="1275"/>
                  </a:lnTo>
                  <a:lnTo>
                    <a:pt x="1333" y="1241"/>
                  </a:lnTo>
                  <a:lnTo>
                    <a:pt x="1354" y="1207"/>
                  </a:lnTo>
                  <a:lnTo>
                    <a:pt x="1375" y="1172"/>
                  </a:lnTo>
                  <a:lnTo>
                    <a:pt x="1394" y="1139"/>
                  </a:lnTo>
                  <a:lnTo>
                    <a:pt x="1413" y="1105"/>
                  </a:lnTo>
                  <a:lnTo>
                    <a:pt x="1430" y="1071"/>
                  </a:lnTo>
                  <a:lnTo>
                    <a:pt x="1445" y="1038"/>
                  </a:lnTo>
                  <a:lnTo>
                    <a:pt x="1459" y="1004"/>
                  </a:lnTo>
                  <a:lnTo>
                    <a:pt x="1470" y="973"/>
                  </a:lnTo>
                  <a:lnTo>
                    <a:pt x="1480" y="941"/>
                  </a:lnTo>
                  <a:lnTo>
                    <a:pt x="1487" y="910"/>
                  </a:lnTo>
                  <a:lnTo>
                    <a:pt x="1492" y="880"/>
                  </a:lnTo>
                  <a:lnTo>
                    <a:pt x="1495" y="851"/>
                  </a:lnTo>
                  <a:lnTo>
                    <a:pt x="1494" y="823"/>
                  </a:lnTo>
                  <a:lnTo>
                    <a:pt x="1491" y="796"/>
                  </a:lnTo>
                  <a:lnTo>
                    <a:pt x="1485" y="771"/>
                  </a:lnTo>
                  <a:lnTo>
                    <a:pt x="1476" y="746"/>
                  </a:lnTo>
                  <a:lnTo>
                    <a:pt x="1463" y="757"/>
                  </a:lnTo>
                  <a:lnTo>
                    <a:pt x="1450" y="768"/>
                  </a:lnTo>
                  <a:lnTo>
                    <a:pt x="1437" y="781"/>
                  </a:lnTo>
                  <a:lnTo>
                    <a:pt x="1424" y="795"/>
                  </a:lnTo>
                  <a:lnTo>
                    <a:pt x="1411" y="809"/>
                  </a:lnTo>
                  <a:lnTo>
                    <a:pt x="1398" y="825"/>
                  </a:lnTo>
                  <a:lnTo>
                    <a:pt x="1385" y="841"/>
                  </a:lnTo>
                  <a:lnTo>
                    <a:pt x="1373" y="858"/>
                  </a:lnTo>
                  <a:lnTo>
                    <a:pt x="1348" y="894"/>
                  </a:lnTo>
                  <a:lnTo>
                    <a:pt x="1324" y="932"/>
                  </a:lnTo>
                  <a:lnTo>
                    <a:pt x="1300" y="971"/>
                  </a:lnTo>
                  <a:lnTo>
                    <a:pt x="1277" y="1011"/>
                  </a:lnTo>
                  <a:lnTo>
                    <a:pt x="1230" y="1095"/>
                  </a:lnTo>
                  <a:lnTo>
                    <a:pt x="1183" y="1176"/>
                  </a:lnTo>
                  <a:lnTo>
                    <a:pt x="1159" y="1214"/>
                  </a:lnTo>
                  <a:lnTo>
                    <a:pt x="1136" y="1250"/>
                  </a:lnTo>
                  <a:lnTo>
                    <a:pt x="1113" y="1285"/>
                  </a:lnTo>
                  <a:lnTo>
                    <a:pt x="1089" y="1316"/>
                  </a:lnTo>
                  <a:lnTo>
                    <a:pt x="1065" y="1348"/>
                  </a:lnTo>
                  <a:lnTo>
                    <a:pt x="1040" y="1381"/>
                  </a:lnTo>
                  <a:lnTo>
                    <a:pt x="1016" y="1415"/>
                  </a:lnTo>
                  <a:lnTo>
                    <a:pt x="991" y="1452"/>
                  </a:lnTo>
                  <a:lnTo>
                    <a:pt x="940" y="1526"/>
                  </a:lnTo>
                  <a:lnTo>
                    <a:pt x="888" y="1601"/>
                  </a:lnTo>
                  <a:lnTo>
                    <a:pt x="862" y="1637"/>
                  </a:lnTo>
                  <a:lnTo>
                    <a:pt x="835" y="1673"/>
                  </a:lnTo>
                  <a:lnTo>
                    <a:pt x="808" y="1708"/>
                  </a:lnTo>
                  <a:lnTo>
                    <a:pt x="781" y="1740"/>
                  </a:lnTo>
                  <a:lnTo>
                    <a:pt x="752" y="1772"/>
                  </a:lnTo>
                  <a:lnTo>
                    <a:pt x="724" y="1800"/>
                  </a:lnTo>
                  <a:lnTo>
                    <a:pt x="710" y="1814"/>
                  </a:lnTo>
                  <a:lnTo>
                    <a:pt x="696" y="1827"/>
                  </a:lnTo>
                  <a:lnTo>
                    <a:pt x="681" y="1839"/>
                  </a:lnTo>
                  <a:lnTo>
                    <a:pt x="667" y="1850"/>
                  </a:lnTo>
                  <a:lnTo>
                    <a:pt x="666" y="1814"/>
                  </a:lnTo>
                  <a:lnTo>
                    <a:pt x="665" y="1778"/>
                  </a:lnTo>
                  <a:lnTo>
                    <a:pt x="662" y="1738"/>
                  </a:lnTo>
                  <a:lnTo>
                    <a:pt x="660" y="1699"/>
                  </a:lnTo>
                  <a:lnTo>
                    <a:pt x="653" y="1615"/>
                  </a:lnTo>
                  <a:lnTo>
                    <a:pt x="646" y="1528"/>
                  </a:lnTo>
                  <a:lnTo>
                    <a:pt x="643" y="1483"/>
                  </a:lnTo>
                  <a:lnTo>
                    <a:pt x="640" y="1438"/>
                  </a:lnTo>
                  <a:lnTo>
                    <a:pt x="637" y="1392"/>
                  </a:lnTo>
                  <a:lnTo>
                    <a:pt x="636" y="1347"/>
                  </a:lnTo>
                  <a:lnTo>
                    <a:pt x="635" y="1301"/>
                  </a:lnTo>
                  <a:lnTo>
                    <a:pt x="635" y="1256"/>
                  </a:lnTo>
                  <a:lnTo>
                    <a:pt x="636" y="1211"/>
                  </a:lnTo>
                  <a:lnTo>
                    <a:pt x="639" y="1165"/>
                  </a:lnTo>
                  <a:lnTo>
                    <a:pt x="643" y="1122"/>
                  </a:lnTo>
                  <a:lnTo>
                    <a:pt x="648" y="1078"/>
                  </a:lnTo>
                  <a:lnTo>
                    <a:pt x="656" y="1036"/>
                  </a:lnTo>
                  <a:lnTo>
                    <a:pt x="665" y="994"/>
                  </a:lnTo>
                  <a:lnTo>
                    <a:pt x="677" y="955"/>
                  </a:lnTo>
                  <a:lnTo>
                    <a:pt x="690" y="916"/>
                  </a:lnTo>
                  <a:lnTo>
                    <a:pt x="707" y="879"/>
                  </a:lnTo>
                  <a:lnTo>
                    <a:pt x="725" y="843"/>
                  </a:lnTo>
                  <a:lnTo>
                    <a:pt x="747" y="810"/>
                  </a:lnTo>
                  <a:lnTo>
                    <a:pt x="772" y="779"/>
                  </a:lnTo>
                  <a:lnTo>
                    <a:pt x="800" y="749"/>
                  </a:lnTo>
                  <a:lnTo>
                    <a:pt x="831" y="722"/>
                  </a:lnTo>
                  <a:lnTo>
                    <a:pt x="865" y="698"/>
                  </a:lnTo>
                  <a:lnTo>
                    <a:pt x="903" y="675"/>
                  </a:lnTo>
                  <a:lnTo>
                    <a:pt x="944" y="656"/>
                  </a:lnTo>
                  <a:lnTo>
                    <a:pt x="990" y="640"/>
                  </a:lnTo>
                  <a:lnTo>
                    <a:pt x="1022" y="631"/>
                  </a:lnTo>
                  <a:lnTo>
                    <a:pt x="1056" y="624"/>
                  </a:lnTo>
                  <a:lnTo>
                    <a:pt x="1094" y="618"/>
                  </a:lnTo>
                  <a:lnTo>
                    <a:pt x="1133" y="613"/>
                  </a:lnTo>
                  <a:lnTo>
                    <a:pt x="1175" y="609"/>
                  </a:lnTo>
                  <a:lnTo>
                    <a:pt x="1219" y="605"/>
                  </a:lnTo>
                  <a:lnTo>
                    <a:pt x="1265" y="603"/>
                  </a:lnTo>
                  <a:lnTo>
                    <a:pt x="1312" y="602"/>
                  </a:lnTo>
                  <a:lnTo>
                    <a:pt x="1360" y="602"/>
                  </a:lnTo>
                  <a:lnTo>
                    <a:pt x="1411" y="602"/>
                  </a:lnTo>
                  <a:lnTo>
                    <a:pt x="1463" y="604"/>
                  </a:lnTo>
                  <a:lnTo>
                    <a:pt x="1515" y="606"/>
                  </a:lnTo>
                  <a:lnTo>
                    <a:pt x="1568" y="610"/>
                  </a:lnTo>
                  <a:lnTo>
                    <a:pt x="1622" y="613"/>
                  </a:lnTo>
                  <a:lnTo>
                    <a:pt x="1676" y="617"/>
                  </a:lnTo>
                  <a:lnTo>
                    <a:pt x="1730" y="622"/>
                  </a:lnTo>
                  <a:lnTo>
                    <a:pt x="1840" y="632"/>
                  </a:lnTo>
                  <a:lnTo>
                    <a:pt x="1948" y="644"/>
                  </a:lnTo>
                  <a:lnTo>
                    <a:pt x="2055" y="657"/>
                  </a:lnTo>
                  <a:lnTo>
                    <a:pt x="2157" y="670"/>
                  </a:lnTo>
                  <a:lnTo>
                    <a:pt x="2254" y="683"/>
                  </a:lnTo>
                  <a:lnTo>
                    <a:pt x="2345" y="697"/>
                  </a:lnTo>
                  <a:lnTo>
                    <a:pt x="2428" y="709"/>
                  </a:lnTo>
                  <a:lnTo>
                    <a:pt x="2503" y="720"/>
                  </a:lnTo>
                  <a:lnTo>
                    <a:pt x="2691" y="747"/>
                  </a:lnTo>
                  <a:lnTo>
                    <a:pt x="2878" y="774"/>
                  </a:lnTo>
                  <a:lnTo>
                    <a:pt x="3064" y="799"/>
                  </a:lnTo>
                  <a:lnTo>
                    <a:pt x="3250" y="823"/>
                  </a:lnTo>
                  <a:lnTo>
                    <a:pt x="3435" y="846"/>
                  </a:lnTo>
                  <a:lnTo>
                    <a:pt x="3620" y="869"/>
                  </a:lnTo>
                  <a:lnTo>
                    <a:pt x="3806" y="889"/>
                  </a:lnTo>
                  <a:lnTo>
                    <a:pt x="3993" y="907"/>
                  </a:lnTo>
                  <a:lnTo>
                    <a:pt x="4180" y="924"/>
                  </a:lnTo>
                  <a:lnTo>
                    <a:pt x="4371" y="940"/>
                  </a:lnTo>
                  <a:lnTo>
                    <a:pt x="4467" y="946"/>
                  </a:lnTo>
                  <a:lnTo>
                    <a:pt x="4563" y="953"/>
                  </a:lnTo>
                  <a:lnTo>
                    <a:pt x="4661" y="958"/>
                  </a:lnTo>
                  <a:lnTo>
                    <a:pt x="4758" y="964"/>
                  </a:lnTo>
                  <a:lnTo>
                    <a:pt x="4857" y="968"/>
                  </a:lnTo>
                  <a:lnTo>
                    <a:pt x="4956" y="972"/>
                  </a:lnTo>
                  <a:lnTo>
                    <a:pt x="5056" y="976"/>
                  </a:lnTo>
                  <a:lnTo>
                    <a:pt x="5158" y="979"/>
                  </a:lnTo>
                  <a:lnTo>
                    <a:pt x="5260" y="981"/>
                  </a:lnTo>
                  <a:lnTo>
                    <a:pt x="5363" y="983"/>
                  </a:lnTo>
                  <a:lnTo>
                    <a:pt x="5467" y="984"/>
                  </a:lnTo>
                  <a:lnTo>
                    <a:pt x="5573" y="985"/>
                  </a:lnTo>
                  <a:lnTo>
                    <a:pt x="5628" y="985"/>
                  </a:lnTo>
                  <a:lnTo>
                    <a:pt x="5680" y="987"/>
                  </a:lnTo>
                  <a:lnTo>
                    <a:pt x="5729" y="989"/>
                  </a:lnTo>
                  <a:lnTo>
                    <a:pt x="5774" y="993"/>
                  </a:lnTo>
                  <a:lnTo>
                    <a:pt x="5818" y="997"/>
                  </a:lnTo>
                  <a:lnTo>
                    <a:pt x="5860" y="1001"/>
                  </a:lnTo>
                  <a:lnTo>
                    <a:pt x="5901" y="1006"/>
                  </a:lnTo>
                  <a:lnTo>
                    <a:pt x="5943" y="1010"/>
                  </a:lnTo>
                  <a:lnTo>
                    <a:pt x="5984" y="1016"/>
                  </a:lnTo>
                  <a:lnTo>
                    <a:pt x="6027" y="1020"/>
                  </a:lnTo>
                  <a:lnTo>
                    <a:pt x="6070" y="1025"/>
                  </a:lnTo>
                  <a:lnTo>
                    <a:pt x="6116" y="1028"/>
                  </a:lnTo>
                  <a:lnTo>
                    <a:pt x="6165" y="1031"/>
                  </a:lnTo>
                  <a:lnTo>
                    <a:pt x="6217" y="1034"/>
                  </a:lnTo>
                  <a:lnTo>
                    <a:pt x="6272" y="1035"/>
                  </a:lnTo>
                  <a:lnTo>
                    <a:pt x="6332" y="1035"/>
                  </a:lnTo>
                  <a:lnTo>
                    <a:pt x="6387" y="1035"/>
                  </a:lnTo>
                  <a:lnTo>
                    <a:pt x="6440" y="1035"/>
                  </a:lnTo>
                  <a:lnTo>
                    <a:pt x="6494" y="1034"/>
                  </a:lnTo>
                  <a:lnTo>
                    <a:pt x="6547" y="1034"/>
                  </a:lnTo>
                  <a:lnTo>
                    <a:pt x="6602" y="1034"/>
                  </a:lnTo>
                  <a:lnTo>
                    <a:pt x="6655" y="1034"/>
                  </a:lnTo>
                  <a:lnTo>
                    <a:pt x="6708" y="1034"/>
                  </a:lnTo>
                  <a:lnTo>
                    <a:pt x="6762" y="1034"/>
                  </a:lnTo>
                  <a:lnTo>
                    <a:pt x="6816" y="1034"/>
                  </a:lnTo>
                  <a:lnTo>
                    <a:pt x="6870" y="1035"/>
                  </a:lnTo>
                  <a:lnTo>
                    <a:pt x="6923" y="1035"/>
                  </a:lnTo>
                  <a:lnTo>
                    <a:pt x="6977" y="1035"/>
                  </a:lnTo>
                  <a:lnTo>
                    <a:pt x="7031" y="1035"/>
                  </a:lnTo>
                  <a:lnTo>
                    <a:pt x="7084" y="1035"/>
                  </a:lnTo>
                  <a:lnTo>
                    <a:pt x="7138" y="1035"/>
                  </a:lnTo>
                  <a:lnTo>
                    <a:pt x="7191" y="1036"/>
                  </a:lnTo>
                  <a:lnTo>
                    <a:pt x="7250" y="1035"/>
                  </a:lnTo>
                  <a:lnTo>
                    <a:pt x="7304" y="1034"/>
                  </a:lnTo>
                  <a:lnTo>
                    <a:pt x="7354" y="1031"/>
                  </a:lnTo>
                  <a:lnTo>
                    <a:pt x="7401" y="1028"/>
                  </a:lnTo>
                  <a:lnTo>
                    <a:pt x="7447" y="1024"/>
                  </a:lnTo>
                  <a:lnTo>
                    <a:pt x="7489" y="1020"/>
                  </a:lnTo>
                  <a:lnTo>
                    <a:pt x="7531" y="1016"/>
                  </a:lnTo>
                  <a:lnTo>
                    <a:pt x="7571" y="1010"/>
                  </a:lnTo>
                  <a:lnTo>
                    <a:pt x="7612" y="1005"/>
                  </a:lnTo>
                  <a:lnTo>
                    <a:pt x="7653" y="1001"/>
                  </a:lnTo>
                  <a:lnTo>
                    <a:pt x="7697" y="996"/>
                  </a:lnTo>
                  <a:lnTo>
                    <a:pt x="7741" y="992"/>
                  </a:lnTo>
                  <a:lnTo>
                    <a:pt x="7788" y="989"/>
                  </a:lnTo>
                  <a:lnTo>
                    <a:pt x="7838" y="987"/>
                  </a:lnTo>
                  <a:lnTo>
                    <a:pt x="7893" y="985"/>
                  </a:lnTo>
                  <a:lnTo>
                    <a:pt x="7951" y="985"/>
                  </a:lnTo>
                  <a:lnTo>
                    <a:pt x="8137" y="985"/>
                  </a:lnTo>
                  <a:lnTo>
                    <a:pt x="8316" y="982"/>
                  </a:lnTo>
                  <a:lnTo>
                    <a:pt x="8486" y="977"/>
                  </a:lnTo>
                  <a:lnTo>
                    <a:pt x="8650" y="972"/>
                  </a:lnTo>
                  <a:lnTo>
                    <a:pt x="8956" y="959"/>
                  </a:lnTo>
                  <a:lnTo>
                    <a:pt x="9232" y="948"/>
                  </a:lnTo>
                  <a:lnTo>
                    <a:pt x="9359" y="944"/>
                  </a:lnTo>
                  <a:lnTo>
                    <a:pt x="9481" y="942"/>
                  </a:lnTo>
                  <a:lnTo>
                    <a:pt x="9594" y="942"/>
                  </a:lnTo>
                  <a:lnTo>
                    <a:pt x="9702" y="946"/>
                  </a:lnTo>
                  <a:lnTo>
                    <a:pt x="9802" y="952"/>
                  </a:lnTo>
                  <a:lnTo>
                    <a:pt x="9896" y="963"/>
                  </a:lnTo>
                  <a:lnTo>
                    <a:pt x="9983" y="978"/>
                  </a:lnTo>
                  <a:lnTo>
                    <a:pt x="10064" y="998"/>
                  </a:lnTo>
                  <a:lnTo>
                    <a:pt x="10138" y="1024"/>
                  </a:lnTo>
                  <a:lnTo>
                    <a:pt x="10205" y="1055"/>
                  </a:lnTo>
                  <a:lnTo>
                    <a:pt x="10267" y="1094"/>
                  </a:lnTo>
                  <a:lnTo>
                    <a:pt x="10322" y="1139"/>
                  </a:lnTo>
                  <a:lnTo>
                    <a:pt x="10371" y="1192"/>
                  </a:lnTo>
                  <a:lnTo>
                    <a:pt x="10413" y="1252"/>
                  </a:lnTo>
                  <a:lnTo>
                    <a:pt x="10449" y="1322"/>
                  </a:lnTo>
                  <a:lnTo>
                    <a:pt x="10481" y="1400"/>
                  </a:lnTo>
                  <a:lnTo>
                    <a:pt x="10505" y="1488"/>
                  </a:lnTo>
                  <a:lnTo>
                    <a:pt x="10524" y="1587"/>
                  </a:lnTo>
                  <a:lnTo>
                    <a:pt x="10537" y="1696"/>
                  </a:lnTo>
                  <a:lnTo>
                    <a:pt x="10544" y="1815"/>
                  </a:lnTo>
                  <a:lnTo>
                    <a:pt x="10545" y="1948"/>
                  </a:lnTo>
                  <a:lnTo>
                    <a:pt x="10541" y="2092"/>
                  </a:lnTo>
                  <a:lnTo>
                    <a:pt x="10531" y="2248"/>
                  </a:lnTo>
                  <a:lnTo>
                    <a:pt x="10516" y="2418"/>
                  </a:lnTo>
                  <a:lnTo>
                    <a:pt x="10496" y="2622"/>
                  </a:lnTo>
                  <a:lnTo>
                    <a:pt x="10478" y="2827"/>
                  </a:lnTo>
                  <a:lnTo>
                    <a:pt x="10459" y="3030"/>
                  </a:lnTo>
                  <a:lnTo>
                    <a:pt x="10444" y="3235"/>
                  </a:lnTo>
                  <a:lnTo>
                    <a:pt x="10429" y="3438"/>
                  </a:lnTo>
                  <a:lnTo>
                    <a:pt x="10416" y="3641"/>
                  </a:lnTo>
                  <a:lnTo>
                    <a:pt x="10404" y="3844"/>
                  </a:lnTo>
                  <a:lnTo>
                    <a:pt x="10393" y="4047"/>
                  </a:lnTo>
                  <a:lnTo>
                    <a:pt x="10383" y="4250"/>
                  </a:lnTo>
                  <a:lnTo>
                    <a:pt x="10374" y="4453"/>
                  </a:lnTo>
                  <a:lnTo>
                    <a:pt x="10366" y="4655"/>
                  </a:lnTo>
                  <a:lnTo>
                    <a:pt x="10359" y="4858"/>
                  </a:lnTo>
                  <a:lnTo>
                    <a:pt x="10353" y="5061"/>
                  </a:lnTo>
                  <a:lnTo>
                    <a:pt x="10348" y="5264"/>
                  </a:lnTo>
                  <a:lnTo>
                    <a:pt x="10343" y="5466"/>
                  </a:lnTo>
                  <a:lnTo>
                    <a:pt x="10339" y="5670"/>
                  </a:lnTo>
                  <a:lnTo>
                    <a:pt x="10336" y="5873"/>
                  </a:lnTo>
                  <a:lnTo>
                    <a:pt x="10334" y="6076"/>
                  </a:lnTo>
                  <a:lnTo>
                    <a:pt x="10332" y="6280"/>
                  </a:lnTo>
                  <a:lnTo>
                    <a:pt x="10330" y="6483"/>
                  </a:lnTo>
                  <a:lnTo>
                    <a:pt x="10328" y="6891"/>
                  </a:lnTo>
                  <a:lnTo>
                    <a:pt x="10328" y="7300"/>
                  </a:lnTo>
                  <a:lnTo>
                    <a:pt x="10329" y="7711"/>
                  </a:lnTo>
                  <a:lnTo>
                    <a:pt x="10330" y="8123"/>
                  </a:lnTo>
                  <a:lnTo>
                    <a:pt x="10331" y="8538"/>
                  </a:lnTo>
                  <a:lnTo>
                    <a:pt x="10332" y="8955"/>
                  </a:lnTo>
                  <a:lnTo>
                    <a:pt x="10332" y="9010"/>
                  </a:lnTo>
                  <a:lnTo>
                    <a:pt x="10334" y="9062"/>
                  </a:lnTo>
                  <a:lnTo>
                    <a:pt x="10337" y="9111"/>
                  </a:lnTo>
                  <a:lnTo>
                    <a:pt x="10340" y="9157"/>
                  </a:lnTo>
                  <a:lnTo>
                    <a:pt x="10344" y="9202"/>
                  </a:lnTo>
                  <a:lnTo>
                    <a:pt x="10348" y="9244"/>
                  </a:lnTo>
                  <a:lnTo>
                    <a:pt x="10353" y="9286"/>
                  </a:lnTo>
                  <a:lnTo>
                    <a:pt x="10357" y="9327"/>
                  </a:lnTo>
                  <a:lnTo>
                    <a:pt x="10362" y="9369"/>
                  </a:lnTo>
                  <a:lnTo>
                    <a:pt x="10367" y="9412"/>
                  </a:lnTo>
                  <a:lnTo>
                    <a:pt x="10371" y="9456"/>
                  </a:lnTo>
                  <a:lnTo>
                    <a:pt x="10374" y="9502"/>
                  </a:lnTo>
                  <a:lnTo>
                    <a:pt x="10378" y="9551"/>
                  </a:lnTo>
                  <a:lnTo>
                    <a:pt x="10380" y="9604"/>
                  </a:lnTo>
                  <a:lnTo>
                    <a:pt x="10381" y="9659"/>
                  </a:lnTo>
                  <a:lnTo>
                    <a:pt x="10381" y="9720"/>
                  </a:lnTo>
                  <a:lnTo>
                    <a:pt x="10381" y="9783"/>
                  </a:lnTo>
                  <a:lnTo>
                    <a:pt x="10380" y="9842"/>
                  </a:lnTo>
                  <a:lnTo>
                    <a:pt x="10378" y="9898"/>
                  </a:lnTo>
                  <a:lnTo>
                    <a:pt x="10375" y="9953"/>
                  </a:lnTo>
                  <a:lnTo>
                    <a:pt x="10372" y="10006"/>
                  </a:lnTo>
                  <a:lnTo>
                    <a:pt x="10369" y="10057"/>
                  </a:lnTo>
                  <a:lnTo>
                    <a:pt x="10366" y="10107"/>
                  </a:lnTo>
                  <a:lnTo>
                    <a:pt x="10362" y="10155"/>
                  </a:lnTo>
                  <a:lnTo>
                    <a:pt x="10358" y="10203"/>
                  </a:lnTo>
                  <a:lnTo>
                    <a:pt x="10354" y="10251"/>
                  </a:lnTo>
                  <a:lnTo>
                    <a:pt x="10350" y="10297"/>
                  </a:lnTo>
                  <a:lnTo>
                    <a:pt x="10347" y="10344"/>
                  </a:lnTo>
                  <a:lnTo>
                    <a:pt x="10343" y="10391"/>
                  </a:lnTo>
                  <a:lnTo>
                    <a:pt x="10339" y="10439"/>
                  </a:lnTo>
                  <a:lnTo>
                    <a:pt x="10336" y="10487"/>
                  </a:lnTo>
                  <a:lnTo>
                    <a:pt x="10333" y="10537"/>
                  </a:lnTo>
                  <a:lnTo>
                    <a:pt x="10329" y="10647"/>
                  </a:lnTo>
                  <a:lnTo>
                    <a:pt x="10327" y="10768"/>
                  </a:lnTo>
                  <a:lnTo>
                    <a:pt x="10327" y="10897"/>
                  </a:lnTo>
                  <a:lnTo>
                    <a:pt x="10329" y="11034"/>
                  </a:lnTo>
                  <a:lnTo>
                    <a:pt x="10332" y="11180"/>
                  </a:lnTo>
                  <a:lnTo>
                    <a:pt x="10338" y="11332"/>
                  </a:lnTo>
                  <a:lnTo>
                    <a:pt x="10344" y="11490"/>
                  </a:lnTo>
                  <a:lnTo>
                    <a:pt x="10352" y="11654"/>
                  </a:lnTo>
                  <a:lnTo>
                    <a:pt x="10369" y="11994"/>
                  </a:lnTo>
                  <a:lnTo>
                    <a:pt x="10388" y="12347"/>
                  </a:lnTo>
                  <a:lnTo>
                    <a:pt x="10406" y="12709"/>
                  </a:lnTo>
                  <a:lnTo>
                    <a:pt x="10423" y="13071"/>
                  </a:lnTo>
                  <a:lnTo>
                    <a:pt x="10430" y="13252"/>
                  </a:lnTo>
                  <a:lnTo>
                    <a:pt x="10437" y="13430"/>
                  </a:lnTo>
                  <a:lnTo>
                    <a:pt x="10441" y="13605"/>
                  </a:lnTo>
                  <a:lnTo>
                    <a:pt x="10445" y="13778"/>
                  </a:lnTo>
                  <a:lnTo>
                    <a:pt x="10446" y="13946"/>
                  </a:lnTo>
                  <a:lnTo>
                    <a:pt x="10446" y="14110"/>
                  </a:lnTo>
                  <a:lnTo>
                    <a:pt x="10443" y="14269"/>
                  </a:lnTo>
                  <a:lnTo>
                    <a:pt x="10438" y="14421"/>
                  </a:lnTo>
                  <a:lnTo>
                    <a:pt x="10430" y="14567"/>
                  </a:lnTo>
                  <a:lnTo>
                    <a:pt x="10420" y="14706"/>
                  </a:lnTo>
                  <a:lnTo>
                    <a:pt x="10406" y="14835"/>
                  </a:lnTo>
                  <a:lnTo>
                    <a:pt x="10390" y="14957"/>
                  </a:lnTo>
                  <a:lnTo>
                    <a:pt x="10370" y="15067"/>
                  </a:lnTo>
                  <a:lnTo>
                    <a:pt x="10346" y="15168"/>
                  </a:lnTo>
                  <a:lnTo>
                    <a:pt x="10318" y="15258"/>
                  </a:lnTo>
                  <a:lnTo>
                    <a:pt x="10286" y="15336"/>
                  </a:lnTo>
                  <a:lnTo>
                    <a:pt x="10253" y="15327"/>
                  </a:lnTo>
                  <a:lnTo>
                    <a:pt x="10220" y="15318"/>
                  </a:lnTo>
                  <a:lnTo>
                    <a:pt x="10188" y="15308"/>
                  </a:lnTo>
                  <a:lnTo>
                    <a:pt x="10158" y="15296"/>
                  </a:lnTo>
                  <a:lnTo>
                    <a:pt x="10129" y="15285"/>
                  </a:lnTo>
                  <a:lnTo>
                    <a:pt x="10101" y="15272"/>
                  </a:lnTo>
                  <a:lnTo>
                    <a:pt x="10073" y="15257"/>
                  </a:lnTo>
                  <a:lnTo>
                    <a:pt x="10046" y="15244"/>
                  </a:lnTo>
                  <a:lnTo>
                    <a:pt x="10019" y="15229"/>
                  </a:lnTo>
                  <a:lnTo>
                    <a:pt x="9993" y="15214"/>
                  </a:lnTo>
                  <a:lnTo>
                    <a:pt x="9968" y="15199"/>
                  </a:lnTo>
                  <a:lnTo>
                    <a:pt x="9943" y="15182"/>
                  </a:lnTo>
                  <a:lnTo>
                    <a:pt x="9895" y="15150"/>
                  </a:lnTo>
                  <a:lnTo>
                    <a:pt x="9847" y="15118"/>
                  </a:lnTo>
                  <a:lnTo>
                    <a:pt x="9799" y="15085"/>
                  </a:lnTo>
                  <a:lnTo>
                    <a:pt x="9751" y="15053"/>
                  </a:lnTo>
                  <a:lnTo>
                    <a:pt x="9727" y="15038"/>
                  </a:lnTo>
                  <a:lnTo>
                    <a:pt x="9703" y="15022"/>
                  </a:lnTo>
                  <a:lnTo>
                    <a:pt x="9678" y="15007"/>
                  </a:lnTo>
                  <a:lnTo>
                    <a:pt x="9653" y="14993"/>
                  </a:lnTo>
                  <a:lnTo>
                    <a:pt x="9628" y="14979"/>
                  </a:lnTo>
                  <a:lnTo>
                    <a:pt x="9602" y="14966"/>
                  </a:lnTo>
                  <a:lnTo>
                    <a:pt x="9574" y="14954"/>
                  </a:lnTo>
                  <a:lnTo>
                    <a:pt x="9547" y="14941"/>
                  </a:lnTo>
                  <a:lnTo>
                    <a:pt x="9519" y="14931"/>
                  </a:lnTo>
                  <a:lnTo>
                    <a:pt x="9490" y="14921"/>
                  </a:lnTo>
                  <a:lnTo>
                    <a:pt x="9460" y="14912"/>
                  </a:lnTo>
                  <a:lnTo>
                    <a:pt x="9429" y="14904"/>
                  </a:lnTo>
                  <a:lnTo>
                    <a:pt x="9431" y="14857"/>
                  </a:lnTo>
                  <a:lnTo>
                    <a:pt x="9434" y="14816"/>
                  </a:lnTo>
                  <a:lnTo>
                    <a:pt x="9439" y="14779"/>
                  </a:lnTo>
                  <a:lnTo>
                    <a:pt x="9445" y="14746"/>
                  </a:lnTo>
                  <a:lnTo>
                    <a:pt x="9452" y="14717"/>
                  </a:lnTo>
                  <a:lnTo>
                    <a:pt x="9460" y="14690"/>
                  </a:lnTo>
                  <a:lnTo>
                    <a:pt x="9468" y="14665"/>
                  </a:lnTo>
                  <a:lnTo>
                    <a:pt x="9476" y="14640"/>
                  </a:lnTo>
                  <a:lnTo>
                    <a:pt x="9485" y="14615"/>
                  </a:lnTo>
                  <a:lnTo>
                    <a:pt x="9493" y="14590"/>
                  </a:lnTo>
                  <a:lnTo>
                    <a:pt x="9500" y="14564"/>
                  </a:lnTo>
                  <a:lnTo>
                    <a:pt x="9507" y="14534"/>
                  </a:lnTo>
                  <a:lnTo>
                    <a:pt x="9513" y="14501"/>
                  </a:lnTo>
                  <a:lnTo>
                    <a:pt x="9518" y="14465"/>
                  </a:lnTo>
                  <a:lnTo>
                    <a:pt x="9522" y="14423"/>
                  </a:lnTo>
                  <a:lnTo>
                    <a:pt x="9524" y="14376"/>
                  </a:lnTo>
                  <a:lnTo>
                    <a:pt x="9380" y="14376"/>
                  </a:lnTo>
                  <a:lnTo>
                    <a:pt x="9279" y="14710"/>
                  </a:lnTo>
                  <a:lnTo>
                    <a:pt x="9256" y="14708"/>
                  </a:lnTo>
                  <a:lnTo>
                    <a:pt x="9235" y="14706"/>
                  </a:lnTo>
                  <a:lnTo>
                    <a:pt x="9215" y="14703"/>
                  </a:lnTo>
                  <a:lnTo>
                    <a:pt x="9196" y="14699"/>
                  </a:lnTo>
                  <a:lnTo>
                    <a:pt x="9179" y="14695"/>
                  </a:lnTo>
                  <a:lnTo>
                    <a:pt x="9162" y="14691"/>
                  </a:lnTo>
                  <a:lnTo>
                    <a:pt x="9148" y="14687"/>
                  </a:lnTo>
                  <a:lnTo>
                    <a:pt x="9134" y="14682"/>
                  </a:lnTo>
                  <a:lnTo>
                    <a:pt x="9109" y="14673"/>
                  </a:lnTo>
                  <a:lnTo>
                    <a:pt x="9087" y="14662"/>
                  </a:lnTo>
                  <a:lnTo>
                    <a:pt x="9066" y="14651"/>
                  </a:lnTo>
                  <a:lnTo>
                    <a:pt x="9047" y="14640"/>
                  </a:lnTo>
                  <a:lnTo>
                    <a:pt x="9027" y="14629"/>
                  </a:lnTo>
                  <a:lnTo>
                    <a:pt x="9006" y="14617"/>
                  </a:lnTo>
                  <a:lnTo>
                    <a:pt x="8984" y="14607"/>
                  </a:lnTo>
                  <a:lnTo>
                    <a:pt x="8958" y="14597"/>
                  </a:lnTo>
                  <a:lnTo>
                    <a:pt x="8943" y="14592"/>
                  </a:lnTo>
                  <a:lnTo>
                    <a:pt x="8928" y="14588"/>
                  </a:lnTo>
                  <a:lnTo>
                    <a:pt x="8912" y="14584"/>
                  </a:lnTo>
                  <a:lnTo>
                    <a:pt x="8895" y="14580"/>
                  </a:lnTo>
                  <a:lnTo>
                    <a:pt x="8876" y="14576"/>
                  </a:lnTo>
                  <a:lnTo>
                    <a:pt x="8855" y="14573"/>
                  </a:lnTo>
                  <a:lnTo>
                    <a:pt x="8833" y="14571"/>
                  </a:lnTo>
                  <a:lnTo>
                    <a:pt x="8810" y="14568"/>
                  </a:lnTo>
                  <a:lnTo>
                    <a:pt x="8812" y="14544"/>
                  </a:lnTo>
                  <a:lnTo>
                    <a:pt x="8816" y="14518"/>
                  </a:lnTo>
                  <a:lnTo>
                    <a:pt x="8821" y="14493"/>
                  </a:lnTo>
                  <a:lnTo>
                    <a:pt x="8826" y="14468"/>
                  </a:lnTo>
                  <a:lnTo>
                    <a:pt x="8832" y="14442"/>
                  </a:lnTo>
                  <a:lnTo>
                    <a:pt x="8839" y="14417"/>
                  </a:lnTo>
                  <a:lnTo>
                    <a:pt x="8847" y="14392"/>
                  </a:lnTo>
                  <a:lnTo>
                    <a:pt x="8855" y="14366"/>
                  </a:lnTo>
                  <a:lnTo>
                    <a:pt x="8872" y="14316"/>
                  </a:lnTo>
                  <a:lnTo>
                    <a:pt x="8890" y="14265"/>
                  </a:lnTo>
                  <a:lnTo>
                    <a:pt x="8909" y="14214"/>
                  </a:lnTo>
                  <a:lnTo>
                    <a:pt x="8926" y="14165"/>
                  </a:lnTo>
                  <a:lnTo>
                    <a:pt x="8942" y="14116"/>
                  </a:lnTo>
                  <a:lnTo>
                    <a:pt x="8957" y="14068"/>
                  </a:lnTo>
                  <a:lnTo>
                    <a:pt x="8963" y="14044"/>
                  </a:lnTo>
                  <a:lnTo>
                    <a:pt x="8968" y="14020"/>
                  </a:lnTo>
                  <a:lnTo>
                    <a:pt x="8972" y="13997"/>
                  </a:lnTo>
                  <a:lnTo>
                    <a:pt x="8975" y="13975"/>
                  </a:lnTo>
                  <a:lnTo>
                    <a:pt x="8977" y="13951"/>
                  </a:lnTo>
                  <a:lnTo>
                    <a:pt x="8978" y="13929"/>
                  </a:lnTo>
                  <a:lnTo>
                    <a:pt x="8978" y="13907"/>
                  </a:lnTo>
                  <a:lnTo>
                    <a:pt x="8976" y="13884"/>
                  </a:lnTo>
                  <a:lnTo>
                    <a:pt x="8973" y="13863"/>
                  </a:lnTo>
                  <a:lnTo>
                    <a:pt x="8968" y="13842"/>
                  </a:lnTo>
                  <a:lnTo>
                    <a:pt x="8961" y="13821"/>
                  </a:lnTo>
                  <a:lnTo>
                    <a:pt x="8953" y="13800"/>
                  </a:lnTo>
                  <a:lnTo>
                    <a:pt x="8919" y="13809"/>
                  </a:lnTo>
                  <a:lnTo>
                    <a:pt x="8892" y="13818"/>
                  </a:lnTo>
                  <a:lnTo>
                    <a:pt x="8870" y="13825"/>
                  </a:lnTo>
                  <a:lnTo>
                    <a:pt x="8852" y="13832"/>
                  </a:lnTo>
                  <a:lnTo>
                    <a:pt x="8844" y="13836"/>
                  </a:lnTo>
                  <a:lnTo>
                    <a:pt x="8838" y="13840"/>
                  </a:lnTo>
                  <a:lnTo>
                    <a:pt x="8832" y="13844"/>
                  </a:lnTo>
                  <a:lnTo>
                    <a:pt x="8826" y="13848"/>
                  </a:lnTo>
                  <a:lnTo>
                    <a:pt x="8822" y="13852"/>
                  </a:lnTo>
                  <a:lnTo>
                    <a:pt x="8818" y="13857"/>
                  </a:lnTo>
                  <a:lnTo>
                    <a:pt x="8814" y="13862"/>
                  </a:lnTo>
                  <a:lnTo>
                    <a:pt x="8811" y="13868"/>
                  </a:lnTo>
                  <a:lnTo>
                    <a:pt x="8806" y="13880"/>
                  </a:lnTo>
                  <a:lnTo>
                    <a:pt x="8802" y="13895"/>
                  </a:lnTo>
                  <a:lnTo>
                    <a:pt x="8799" y="13912"/>
                  </a:lnTo>
                  <a:lnTo>
                    <a:pt x="8795" y="13931"/>
                  </a:lnTo>
                  <a:lnTo>
                    <a:pt x="8791" y="13954"/>
                  </a:lnTo>
                  <a:lnTo>
                    <a:pt x="8786" y="13982"/>
                  </a:lnTo>
                  <a:lnTo>
                    <a:pt x="8779" y="14012"/>
                  </a:lnTo>
                  <a:lnTo>
                    <a:pt x="8769" y="14047"/>
                  </a:lnTo>
                  <a:lnTo>
                    <a:pt x="8751" y="14108"/>
                  </a:lnTo>
                  <a:lnTo>
                    <a:pt x="8733" y="14158"/>
                  </a:lnTo>
                  <a:lnTo>
                    <a:pt x="8718" y="14201"/>
                  </a:lnTo>
                  <a:lnTo>
                    <a:pt x="8704" y="14241"/>
                  </a:lnTo>
                  <a:lnTo>
                    <a:pt x="8698" y="14260"/>
                  </a:lnTo>
                  <a:lnTo>
                    <a:pt x="8692" y="14279"/>
                  </a:lnTo>
                  <a:lnTo>
                    <a:pt x="8686" y="14300"/>
                  </a:lnTo>
                  <a:lnTo>
                    <a:pt x="8681" y="14321"/>
                  </a:lnTo>
                  <a:lnTo>
                    <a:pt x="8677" y="14344"/>
                  </a:lnTo>
                  <a:lnTo>
                    <a:pt x="8673" y="14368"/>
                  </a:lnTo>
                  <a:lnTo>
                    <a:pt x="8669" y="14395"/>
                  </a:lnTo>
                  <a:lnTo>
                    <a:pt x="8666" y="14424"/>
                  </a:lnTo>
                  <a:lnTo>
                    <a:pt x="8624" y="14420"/>
                  </a:lnTo>
                  <a:lnTo>
                    <a:pt x="8591" y="14416"/>
                  </a:lnTo>
                  <a:lnTo>
                    <a:pt x="8564" y="14411"/>
                  </a:lnTo>
                  <a:lnTo>
                    <a:pt x="8541" y="14406"/>
                  </a:lnTo>
                  <a:lnTo>
                    <a:pt x="8517" y="14400"/>
                  </a:lnTo>
                  <a:lnTo>
                    <a:pt x="8493" y="14393"/>
                  </a:lnTo>
                  <a:lnTo>
                    <a:pt x="8464" y="14386"/>
                  </a:lnTo>
                  <a:lnTo>
                    <a:pt x="8428" y="14376"/>
                  </a:lnTo>
                  <a:lnTo>
                    <a:pt x="8437" y="14344"/>
                  </a:lnTo>
                  <a:lnTo>
                    <a:pt x="8446" y="14312"/>
                  </a:lnTo>
                  <a:lnTo>
                    <a:pt x="8456" y="14280"/>
                  </a:lnTo>
                  <a:lnTo>
                    <a:pt x="8467" y="14250"/>
                  </a:lnTo>
                  <a:lnTo>
                    <a:pt x="8492" y="14188"/>
                  </a:lnTo>
                  <a:lnTo>
                    <a:pt x="8518" y="14126"/>
                  </a:lnTo>
                  <a:lnTo>
                    <a:pt x="8547" y="14064"/>
                  </a:lnTo>
                  <a:lnTo>
                    <a:pt x="8574" y="13998"/>
                  </a:lnTo>
                  <a:lnTo>
                    <a:pt x="8588" y="13964"/>
                  </a:lnTo>
                  <a:lnTo>
                    <a:pt x="8601" y="13929"/>
                  </a:lnTo>
                  <a:lnTo>
                    <a:pt x="8614" y="13893"/>
                  </a:lnTo>
                  <a:lnTo>
                    <a:pt x="8626" y="13855"/>
                  </a:lnTo>
                  <a:lnTo>
                    <a:pt x="8644" y="13792"/>
                  </a:lnTo>
                  <a:lnTo>
                    <a:pt x="8664" y="13719"/>
                  </a:lnTo>
                  <a:lnTo>
                    <a:pt x="8685" y="13638"/>
                  </a:lnTo>
                  <a:lnTo>
                    <a:pt x="8705" y="13552"/>
                  </a:lnTo>
                  <a:lnTo>
                    <a:pt x="8715" y="13509"/>
                  </a:lnTo>
                  <a:lnTo>
                    <a:pt x="8724" y="13465"/>
                  </a:lnTo>
                  <a:lnTo>
                    <a:pt x="8732" y="13422"/>
                  </a:lnTo>
                  <a:lnTo>
                    <a:pt x="8741" y="13379"/>
                  </a:lnTo>
                  <a:lnTo>
                    <a:pt x="8748" y="13339"/>
                  </a:lnTo>
                  <a:lnTo>
                    <a:pt x="8754" y="13298"/>
                  </a:lnTo>
                  <a:lnTo>
                    <a:pt x="8759" y="13261"/>
                  </a:lnTo>
                  <a:lnTo>
                    <a:pt x="8762" y="13224"/>
                  </a:lnTo>
                  <a:lnTo>
                    <a:pt x="8737" y="13227"/>
                  </a:lnTo>
                  <a:lnTo>
                    <a:pt x="8712" y="13231"/>
                  </a:lnTo>
                  <a:lnTo>
                    <a:pt x="8690" y="13235"/>
                  </a:lnTo>
                  <a:lnTo>
                    <a:pt x="8671" y="13241"/>
                  </a:lnTo>
                  <a:lnTo>
                    <a:pt x="8653" y="13248"/>
                  </a:lnTo>
                  <a:lnTo>
                    <a:pt x="8637" y="13255"/>
                  </a:lnTo>
                  <a:lnTo>
                    <a:pt x="8622" y="13264"/>
                  </a:lnTo>
                  <a:lnTo>
                    <a:pt x="8609" y="13273"/>
                  </a:lnTo>
                  <a:lnTo>
                    <a:pt x="8597" y="13283"/>
                  </a:lnTo>
                  <a:lnTo>
                    <a:pt x="8587" y="13293"/>
                  </a:lnTo>
                  <a:lnTo>
                    <a:pt x="8578" y="13305"/>
                  </a:lnTo>
                  <a:lnTo>
                    <a:pt x="8570" y="13318"/>
                  </a:lnTo>
                  <a:lnTo>
                    <a:pt x="8563" y="13332"/>
                  </a:lnTo>
                  <a:lnTo>
                    <a:pt x="8557" y="13346"/>
                  </a:lnTo>
                  <a:lnTo>
                    <a:pt x="8551" y="13361"/>
                  </a:lnTo>
                  <a:lnTo>
                    <a:pt x="8547" y="13376"/>
                  </a:lnTo>
                  <a:lnTo>
                    <a:pt x="8543" y="13392"/>
                  </a:lnTo>
                  <a:lnTo>
                    <a:pt x="8540" y="13410"/>
                  </a:lnTo>
                  <a:lnTo>
                    <a:pt x="8537" y="13428"/>
                  </a:lnTo>
                  <a:lnTo>
                    <a:pt x="8534" y="13447"/>
                  </a:lnTo>
                  <a:lnTo>
                    <a:pt x="8530" y="13487"/>
                  </a:lnTo>
                  <a:lnTo>
                    <a:pt x="8525" y="13528"/>
                  </a:lnTo>
                  <a:lnTo>
                    <a:pt x="8519" y="13574"/>
                  </a:lnTo>
                  <a:lnTo>
                    <a:pt x="8513" y="13620"/>
                  </a:lnTo>
                  <a:lnTo>
                    <a:pt x="8509" y="13645"/>
                  </a:lnTo>
                  <a:lnTo>
                    <a:pt x="8505" y="13671"/>
                  </a:lnTo>
                  <a:lnTo>
                    <a:pt x="8500" y="13696"/>
                  </a:lnTo>
                  <a:lnTo>
                    <a:pt x="8494" y="13722"/>
                  </a:lnTo>
                  <a:lnTo>
                    <a:pt x="8482" y="13766"/>
                  </a:lnTo>
                  <a:lnTo>
                    <a:pt x="8470" y="13806"/>
                  </a:lnTo>
                  <a:lnTo>
                    <a:pt x="8457" y="13845"/>
                  </a:lnTo>
                  <a:lnTo>
                    <a:pt x="8443" y="13882"/>
                  </a:lnTo>
                  <a:lnTo>
                    <a:pt x="8429" y="13918"/>
                  </a:lnTo>
                  <a:lnTo>
                    <a:pt x="8414" y="13951"/>
                  </a:lnTo>
                  <a:lnTo>
                    <a:pt x="8400" y="13984"/>
                  </a:lnTo>
                  <a:lnTo>
                    <a:pt x="8385" y="14016"/>
                  </a:lnTo>
                  <a:lnTo>
                    <a:pt x="8357" y="14079"/>
                  </a:lnTo>
                  <a:lnTo>
                    <a:pt x="8330" y="14143"/>
                  </a:lnTo>
                  <a:lnTo>
                    <a:pt x="8317" y="14175"/>
                  </a:lnTo>
                  <a:lnTo>
                    <a:pt x="8306" y="14209"/>
                  </a:lnTo>
                  <a:lnTo>
                    <a:pt x="8295" y="14244"/>
                  </a:lnTo>
                  <a:lnTo>
                    <a:pt x="8285" y="14280"/>
                  </a:lnTo>
                  <a:lnTo>
                    <a:pt x="8255" y="14272"/>
                  </a:lnTo>
                  <a:lnTo>
                    <a:pt x="8229" y="14265"/>
                  </a:lnTo>
                  <a:lnTo>
                    <a:pt x="8207" y="14257"/>
                  </a:lnTo>
                  <a:lnTo>
                    <a:pt x="8187" y="14250"/>
                  </a:lnTo>
                  <a:lnTo>
                    <a:pt x="8156" y="14236"/>
                  </a:lnTo>
                  <a:lnTo>
                    <a:pt x="8128" y="14223"/>
                  </a:lnTo>
                  <a:lnTo>
                    <a:pt x="8114" y="14217"/>
                  </a:lnTo>
                  <a:lnTo>
                    <a:pt x="8100" y="14211"/>
                  </a:lnTo>
                  <a:lnTo>
                    <a:pt x="8082" y="14205"/>
                  </a:lnTo>
                  <a:lnTo>
                    <a:pt x="8064" y="14200"/>
                  </a:lnTo>
                  <a:lnTo>
                    <a:pt x="8042" y="14196"/>
                  </a:lnTo>
                  <a:lnTo>
                    <a:pt x="8017" y="14191"/>
                  </a:lnTo>
                  <a:lnTo>
                    <a:pt x="7987" y="14188"/>
                  </a:lnTo>
                  <a:lnTo>
                    <a:pt x="7952" y="14184"/>
                  </a:lnTo>
                  <a:lnTo>
                    <a:pt x="7961" y="14150"/>
                  </a:lnTo>
                  <a:lnTo>
                    <a:pt x="7973" y="14113"/>
                  </a:lnTo>
                  <a:lnTo>
                    <a:pt x="7986" y="14076"/>
                  </a:lnTo>
                  <a:lnTo>
                    <a:pt x="8001" y="14037"/>
                  </a:lnTo>
                  <a:lnTo>
                    <a:pt x="8017" y="13997"/>
                  </a:lnTo>
                  <a:lnTo>
                    <a:pt x="8035" y="13956"/>
                  </a:lnTo>
                  <a:lnTo>
                    <a:pt x="8054" y="13914"/>
                  </a:lnTo>
                  <a:lnTo>
                    <a:pt x="8074" y="13870"/>
                  </a:lnTo>
                  <a:lnTo>
                    <a:pt x="8117" y="13782"/>
                  </a:lnTo>
                  <a:lnTo>
                    <a:pt x="8161" y="13691"/>
                  </a:lnTo>
                  <a:lnTo>
                    <a:pt x="8204" y="13598"/>
                  </a:lnTo>
                  <a:lnTo>
                    <a:pt x="8246" y="13504"/>
                  </a:lnTo>
                  <a:lnTo>
                    <a:pt x="8266" y="13456"/>
                  </a:lnTo>
                  <a:lnTo>
                    <a:pt x="8285" y="13410"/>
                  </a:lnTo>
                  <a:lnTo>
                    <a:pt x="8303" y="13362"/>
                  </a:lnTo>
                  <a:lnTo>
                    <a:pt x="8320" y="13314"/>
                  </a:lnTo>
                  <a:lnTo>
                    <a:pt x="8335" y="13268"/>
                  </a:lnTo>
                  <a:lnTo>
                    <a:pt x="8347" y="13221"/>
                  </a:lnTo>
                  <a:lnTo>
                    <a:pt x="8358" y="13175"/>
                  </a:lnTo>
                  <a:lnTo>
                    <a:pt x="8367" y="13129"/>
                  </a:lnTo>
                  <a:lnTo>
                    <a:pt x="8373" y="13085"/>
                  </a:lnTo>
                  <a:lnTo>
                    <a:pt x="8377" y="13040"/>
                  </a:lnTo>
                  <a:lnTo>
                    <a:pt x="8378" y="12996"/>
                  </a:lnTo>
                  <a:lnTo>
                    <a:pt x="8376" y="12954"/>
                  </a:lnTo>
                  <a:lnTo>
                    <a:pt x="8371" y="12911"/>
                  </a:lnTo>
                  <a:lnTo>
                    <a:pt x="8362" y="12871"/>
                  </a:lnTo>
                  <a:lnTo>
                    <a:pt x="8350" y="12831"/>
                  </a:lnTo>
                  <a:lnTo>
                    <a:pt x="8334" y="12793"/>
                  </a:lnTo>
                  <a:lnTo>
                    <a:pt x="8319" y="12804"/>
                  </a:lnTo>
                  <a:lnTo>
                    <a:pt x="8306" y="12816"/>
                  </a:lnTo>
                  <a:lnTo>
                    <a:pt x="8292" y="12830"/>
                  </a:lnTo>
                  <a:lnTo>
                    <a:pt x="8280" y="12845"/>
                  </a:lnTo>
                  <a:lnTo>
                    <a:pt x="8269" y="12860"/>
                  </a:lnTo>
                  <a:lnTo>
                    <a:pt x="8258" y="12876"/>
                  </a:lnTo>
                  <a:lnTo>
                    <a:pt x="8248" y="12893"/>
                  </a:lnTo>
                  <a:lnTo>
                    <a:pt x="8238" y="12911"/>
                  </a:lnTo>
                  <a:lnTo>
                    <a:pt x="8229" y="12930"/>
                  </a:lnTo>
                  <a:lnTo>
                    <a:pt x="8221" y="12949"/>
                  </a:lnTo>
                  <a:lnTo>
                    <a:pt x="8213" y="12968"/>
                  </a:lnTo>
                  <a:lnTo>
                    <a:pt x="8206" y="12988"/>
                  </a:lnTo>
                  <a:lnTo>
                    <a:pt x="8192" y="13029"/>
                  </a:lnTo>
                  <a:lnTo>
                    <a:pt x="8180" y="13072"/>
                  </a:lnTo>
                  <a:lnTo>
                    <a:pt x="8157" y="13159"/>
                  </a:lnTo>
                  <a:lnTo>
                    <a:pt x="8137" y="13248"/>
                  </a:lnTo>
                  <a:lnTo>
                    <a:pt x="8126" y="13291"/>
                  </a:lnTo>
                  <a:lnTo>
                    <a:pt x="8115" y="13333"/>
                  </a:lnTo>
                  <a:lnTo>
                    <a:pt x="8103" y="13372"/>
                  </a:lnTo>
                  <a:lnTo>
                    <a:pt x="8090" y="13411"/>
                  </a:lnTo>
                  <a:lnTo>
                    <a:pt x="8073" y="13449"/>
                  </a:lnTo>
                  <a:lnTo>
                    <a:pt x="8057" y="13488"/>
                  </a:lnTo>
                  <a:lnTo>
                    <a:pt x="8039" y="13526"/>
                  </a:lnTo>
                  <a:lnTo>
                    <a:pt x="8020" y="13564"/>
                  </a:lnTo>
                  <a:lnTo>
                    <a:pt x="7980" y="13641"/>
                  </a:lnTo>
                  <a:lnTo>
                    <a:pt x="7940" y="13719"/>
                  </a:lnTo>
                  <a:lnTo>
                    <a:pt x="7920" y="13759"/>
                  </a:lnTo>
                  <a:lnTo>
                    <a:pt x="7900" y="13797"/>
                  </a:lnTo>
                  <a:lnTo>
                    <a:pt x="7882" y="13837"/>
                  </a:lnTo>
                  <a:lnTo>
                    <a:pt x="7864" y="13877"/>
                  </a:lnTo>
                  <a:lnTo>
                    <a:pt x="7847" y="13917"/>
                  </a:lnTo>
                  <a:lnTo>
                    <a:pt x="7833" y="13957"/>
                  </a:lnTo>
                  <a:lnTo>
                    <a:pt x="7826" y="13979"/>
                  </a:lnTo>
                  <a:lnTo>
                    <a:pt x="7820" y="13999"/>
                  </a:lnTo>
                  <a:lnTo>
                    <a:pt x="7814" y="14019"/>
                  </a:lnTo>
                  <a:lnTo>
                    <a:pt x="7809" y="14040"/>
                  </a:lnTo>
                  <a:lnTo>
                    <a:pt x="7764" y="14035"/>
                  </a:lnTo>
                  <a:lnTo>
                    <a:pt x="7729" y="14030"/>
                  </a:lnTo>
                  <a:lnTo>
                    <a:pt x="7714" y="14028"/>
                  </a:lnTo>
                  <a:lnTo>
                    <a:pt x="7701" y="14025"/>
                  </a:lnTo>
                  <a:lnTo>
                    <a:pt x="7691" y="14022"/>
                  </a:lnTo>
                  <a:lnTo>
                    <a:pt x="7681" y="14019"/>
                  </a:lnTo>
                  <a:lnTo>
                    <a:pt x="7674" y="14016"/>
                  </a:lnTo>
                  <a:lnTo>
                    <a:pt x="7667" y="14013"/>
                  </a:lnTo>
                  <a:lnTo>
                    <a:pt x="7662" y="14009"/>
                  </a:lnTo>
                  <a:lnTo>
                    <a:pt x="7656" y="14006"/>
                  </a:lnTo>
                  <a:lnTo>
                    <a:pt x="7648" y="13999"/>
                  </a:lnTo>
                  <a:lnTo>
                    <a:pt x="7642" y="13993"/>
                  </a:lnTo>
                  <a:lnTo>
                    <a:pt x="7636" y="13986"/>
                  </a:lnTo>
                  <a:lnTo>
                    <a:pt x="7629" y="13979"/>
                  </a:lnTo>
                  <a:lnTo>
                    <a:pt x="7624" y="13976"/>
                  </a:lnTo>
                  <a:lnTo>
                    <a:pt x="7619" y="13973"/>
                  </a:lnTo>
                  <a:lnTo>
                    <a:pt x="7612" y="13968"/>
                  </a:lnTo>
                  <a:lnTo>
                    <a:pt x="7604" y="13965"/>
                  </a:lnTo>
                  <a:lnTo>
                    <a:pt x="7595" y="13962"/>
                  </a:lnTo>
                  <a:lnTo>
                    <a:pt x="7584" y="13959"/>
                  </a:lnTo>
                  <a:lnTo>
                    <a:pt x="7572" y="13957"/>
                  </a:lnTo>
                  <a:lnTo>
                    <a:pt x="7557" y="13954"/>
                  </a:lnTo>
                  <a:lnTo>
                    <a:pt x="7522" y="13949"/>
                  </a:lnTo>
                  <a:lnTo>
                    <a:pt x="7477" y="13944"/>
                  </a:lnTo>
                  <a:lnTo>
                    <a:pt x="7484" y="13912"/>
                  </a:lnTo>
                  <a:lnTo>
                    <a:pt x="7493" y="13880"/>
                  </a:lnTo>
                  <a:lnTo>
                    <a:pt x="7503" y="13848"/>
                  </a:lnTo>
                  <a:lnTo>
                    <a:pt x="7513" y="13816"/>
                  </a:lnTo>
                  <a:lnTo>
                    <a:pt x="7536" y="13751"/>
                  </a:lnTo>
                  <a:lnTo>
                    <a:pt x="7561" y="13685"/>
                  </a:lnTo>
                  <a:lnTo>
                    <a:pt x="7587" y="13620"/>
                  </a:lnTo>
                  <a:lnTo>
                    <a:pt x="7614" y="13554"/>
                  </a:lnTo>
                  <a:lnTo>
                    <a:pt x="7642" y="13489"/>
                  </a:lnTo>
                  <a:lnTo>
                    <a:pt x="7670" y="13423"/>
                  </a:lnTo>
                  <a:lnTo>
                    <a:pt x="7697" y="13357"/>
                  </a:lnTo>
                  <a:lnTo>
                    <a:pt x="7722" y="13290"/>
                  </a:lnTo>
                  <a:lnTo>
                    <a:pt x="7733" y="13257"/>
                  </a:lnTo>
                  <a:lnTo>
                    <a:pt x="7745" y="13223"/>
                  </a:lnTo>
                  <a:lnTo>
                    <a:pt x="7755" y="13190"/>
                  </a:lnTo>
                  <a:lnTo>
                    <a:pt x="7765" y="13156"/>
                  </a:lnTo>
                  <a:lnTo>
                    <a:pt x="7774" y="13123"/>
                  </a:lnTo>
                  <a:lnTo>
                    <a:pt x="7782" y="13090"/>
                  </a:lnTo>
                  <a:lnTo>
                    <a:pt x="7790" y="13056"/>
                  </a:lnTo>
                  <a:lnTo>
                    <a:pt x="7796" y="13023"/>
                  </a:lnTo>
                  <a:lnTo>
                    <a:pt x="7801" y="12989"/>
                  </a:lnTo>
                  <a:lnTo>
                    <a:pt x="7805" y="12956"/>
                  </a:lnTo>
                  <a:lnTo>
                    <a:pt x="7808" y="12923"/>
                  </a:lnTo>
                  <a:lnTo>
                    <a:pt x="7809" y="12888"/>
                  </a:lnTo>
                  <a:lnTo>
                    <a:pt x="7793" y="12893"/>
                  </a:lnTo>
                  <a:lnTo>
                    <a:pt x="7778" y="12899"/>
                  </a:lnTo>
                  <a:lnTo>
                    <a:pt x="7763" y="12905"/>
                  </a:lnTo>
                  <a:lnTo>
                    <a:pt x="7749" y="12912"/>
                  </a:lnTo>
                  <a:lnTo>
                    <a:pt x="7736" y="12920"/>
                  </a:lnTo>
                  <a:lnTo>
                    <a:pt x="7723" y="12928"/>
                  </a:lnTo>
                  <a:lnTo>
                    <a:pt x="7711" y="12937"/>
                  </a:lnTo>
                  <a:lnTo>
                    <a:pt x="7700" y="12946"/>
                  </a:lnTo>
                  <a:lnTo>
                    <a:pt x="7689" y="12956"/>
                  </a:lnTo>
                  <a:lnTo>
                    <a:pt x="7679" y="12966"/>
                  </a:lnTo>
                  <a:lnTo>
                    <a:pt x="7669" y="12977"/>
                  </a:lnTo>
                  <a:lnTo>
                    <a:pt x="7660" y="12988"/>
                  </a:lnTo>
                  <a:lnTo>
                    <a:pt x="7650" y="13001"/>
                  </a:lnTo>
                  <a:lnTo>
                    <a:pt x="7642" y="13013"/>
                  </a:lnTo>
                  <a:lnTo>
                    <a:pt x="7634" y="13025"/>
                  </a:lnTo>
                  <a:lnTo>
                    <a:pt x="7626" y="13038"/>
                  </a:lnTo>
                  <a:lnTo>
                    <a:pt x="7612" y="13064"/>
                  </a:lnTo>
                  <a:lnTo>
                    <a:pt x="7598" y="13093"/>
                  </a:lnTo>
                  <a:lnTo>
                    <a:pt x="7586" y="13121"/>
                  </a:lnTo>
                  <a:lnTo>
                    <a:pt x="7574" y="13151"/>
                  </a:lnTo>
                  <a:lnTo>
                    <a:pt x="7550" y="13212"/>
                  </a:lnTo>
                  <a:lnTo>
                    <a:pt x="7524" y="13273"/>
                  </a:lnTo>
                  <a:lnTo>
                    <a:pt x="7498" y="13334"/>
                  </a:lnTo>
                  <a:lnTo>
                    <a:pt x="7471" y="13397"/>
                  </a:lnTo>
                  <a:lnTo>
                    <a:pt x="7445" y="13462"/>
                  </a:lnTo>
                  <a:lnTo>
                    <a:pt x="7418" y="13528"/>
                  </a:lnTo>
                  <a:lnTo>
                    <a:pt x="7393" y="13596"/>
                  </a:lnTo>
                  <a:lnTo>
                    <a:pt x="7371" y="13664"/>
                  </a:lnTo>
                  <a:lnTo>
                    <a:pt x="7360" y="13698"/>
                  </a:lnTo>
                  <a:lnTo>
                    <a:pt x="7351" y="13733"/>
                  </a:lnTo>
                  <a:lnTo>
                    <a:pt x="7342" y="13766"/>
                  </a:lnTo>
                  <a:lnTo>
                    <a:pt x="7333" y="13800"/>
                  </a:lnTo>
                  <a:lnTo>
                    <a:pt x="7290" y="13789"/>
                  </a:lnTo>
                  <a:lnTo>
                    <a:pt x="7253" y="13778"/>
                  </a:lnTo>
                  <a:lnTo>
                    <a:pt x="7220" y="13767"/>
                  </a:lnTo>
                  <a:lnTo>
                    <a:pt x="7193" y="13755"/>
                  </a:lnTo>
                  <a:lnTo>
                    <a:pt x="7170" y="13743"/>
                  </a:lnTo>
                  <a:lnTo>
                    <a:pt x="7150" y="13731"/>
                  </a:lnTo>
                  <a:lnTo>
                    <a:pt x="7132" y="13716"/>
                  </a:lnTo>
                  <a:lnTo>
                    <a:pt x="7115" y="13703"/>
                  </a:lnTo>
                  <a:lnTo>
                    <a:pt x="7085" y="13673"/>
                  </a:lnTo>
                  <a:lnTo>
                    <a:pt x="7051" y="13639"/>
                  </a:lnTo>
                  <a:lnTo>
                    <a:pt x="7032" y="13621"/>
                  </a:lnTo>
                  <a:lnTo>
                    <a:pt x="7009" y="13603"/>
                  </a:lnTo>
                  <a:lnTo>
                    <a:pt x="6983" y="13582"/>
                  </a:lnTo>
                  <a:lnTo>
                    <a:pt x="6952" y="13560"/>
                  </a:lnTo>
                  <a:lnTo>
                    <a:pt x="6959" y="13532"/>
                  </a:lnTo>
                  <a:lnTo>
                    <a:pt x="6968" y="13504"/>
                  </a:lnTo>
                  <a:lnTo>
                    <a:pt x="6978" y="13475"/>
                  </a:lnTo>
                  <a:lnTo>
                    <a:pt x="6990" y="13447"/>
                  </a:lnTo>
                  <a:lnTo>
                    <a:pt x="7002" y="13419"/>
                  </a:lnTo>
                  <a:lnTo>
                    <a:pt x="7017" y="13389"/>
                  </a:lnTo>
                  <a:lnTo>
                    <a:pt x="7031" y="13361"/>
                  </a:lnTo>
                  <a:lnTo>
                    <a:pt x="7046" y="13333"/>
                  </a:lnTo>
                  <a:lnTo>
                    <a:pt x="7078" y="13275"/>
                  </a:lnTo>
                  <a:lnTo>
                    <a:pt x="7110" y="13217"/>
                  </a:lnTo>
                  <a:lnTo>
                    <a:pt x="7142" y="13159"/>
                  </a:lnTo>
                  <a:lnTo>
                    <a:pt x="7173" y="13102"/>
                  </a:lnTo>
                  <a:lnTo>
                    <a:pt x="7188" y="13072"/>
                  </a:lnTo>
                  <a:lnTo>
                    <a:pt x="7202" y="13044"/>
                  </a:lnTo>
                  <a:lnTo>
                    <a:pt x="7215" y="13015"/>
                  </a:lnTo>
                  <a:lnTo>
                    <a:pt x="7228" y="12986"/>
                  </a:lnTo>
                  <a:lnTo>
                    <a:pt x="7238" y="12958"/>
                  </a:lnTo>
                  <a:lnTo>
                    <a:pt x="7248" y="12929"/>
                  </a:lnTo>
                  <a:lnTo>
                    <a:pt x="7256" y="12900"/>
                  </a:lnTo>
                  <a:lnTo>
                    <a:pt x="7262" y="12872"/>
                  </a:lnTo>
                  <a:lnTo>
                    <a:pt x="7267" y="12844"/>
                  </a:lnTo>
                  <a:lnTo>
                    <a:pt x="7270" y="12815"/>
                  </a:lnTo>
                  <a:lnTo>
                    <a:pt x="7270" y="12787"/>
                  </a:lnTo>
                  <a:lnTo>
                    <a:pt x="7269" y="12760"/>
                  </a:lnTo>
                  <a:lnTo>
                    <a:pt x="7265" y="12731"/>
                  </a:lnTo>
                  <a:lnTo>
                    <a:pt x="7259" y="12704"/>
                  </a:lnTo>
                  <a:lnTo>
                    <a:pt x="7250" y="12675"/>
                  </a:lnTo>
                  <a:lnTo>
                    <a:pt x="7239" y="12648"/>
                  </a:lnTo>
                  <a:lnTo>
                    <a:pt x="6857" y="13417"/>
                  </a:lnTo>
                  <a:lnTo>
                    <a:pt x="6834" y="13416"/>
                  </a:lnTo>
                  <a:lnTo>
                    <a:pt x="6811" y="13416"/>
                  </a:lnTo>
                  <a:lnTo>
                    <a:pt x="6787" y="13414"/>
                  </a:lnTo>
                  <a:lnTo>
                    <a:pt x="6764" y="13412"/>
                  </a:lnTo>
                  <a:lnTo>
                    <a:pt x="6741" y="13410"/>
                  </a:lnTo>
                  <a:lnTo>
                    <a:pt x="6719" y="13407"/>
                  </a:lnTo>
                  <a:lnTo>
                    <a:pt x="6697" y="13402"/>
                  </a:lnTo>
                  <a:lnTo>
                    <a:pt x="6676" y="13398"/>
                  </a:lnTo>
                  <a:lnTo>
                    <a:pt x="6654" y="13394"/>
                  </a:lnTo>
                  <a:lnTo>
                    <a:pt x="6633" y="13389"/>
                  </a:lnTo>
                  <a:lnTo>
                    <a:pt x="6613" y="13384"/>
                  </a:lnTo>
                  <a:lnTo>
                    <a:pt x="6593" y="13378"/>
                  </a:lnTo>
                  <a:lnTo>
                    <a:pt x="6572" y="13371"/>
                  </a:lnTo>
                  <a:lnTo>
                    <a:pt x="6553" y="13365"/>
                  </a:lnTo>
                  <a:lnTo>
                    <a:pt x="6534" y="13357"/>
                  </a:lnTo>
                  <a:lnTo>
                    <a:pt x="6515" y="13350"/>
                  </a:lnTo>
                  <a:lnTo>
                    <a:pt x="6497" y="13342"/>
                  </a:lnTo>
                  <a:lnTo>
                    <a:pt x="6479" y="13333"/>
                  </a:lnTo>
                  <a:lnTo>
                    <a:pt x="6462" y="13325"/>
                  </a:lnTo>
                  <a:lnTo>
                    <a:pt x="6445" y="13314"/>
                  </a:lnTo>
                  <a:lnTo>
                    <a:pt x="6429" y="13305"/>
                  </a:lnTo>
                  <a:lnTo>
                    <a:pt x="6413" y="13295"/>
                  </a:lnTo>
                  <a:lnTo>
                    <a:pt x="6398" y="13285"/>
                  </a:lnTo>
                  <a:lnTo>
                    <a:pt x="6383" y="13274"/>
                  </a:lnTo>
                  <a:lnTo>
                    <a:pt x="6369" y="13263"/>
                  </a:lnTo>
                  <a:lnTo>
                    <a:pt x="6355" y="13252"/>
                  </a:lnTo>
                  <a:lnTo>
                    <a:pt x="6342" y="13239"/>
                  </a:lnTo>
                  <a:lnTo>
                    <a:pt x="6329" y="13227"/>
                  </a:lnTo>
                  <a:lnTo>
                    <a:pt x="6317" y="13215"/>
                  </a:lnTo>
                  <a:lnTo>
                    <a:pt x="6306" y="13203"/>
                  </a:lnTo>
                  <a:lnTo>
                    <a:pt x="6296" y="13190"/>
                  </a:lnTo>
                  <a:lnTo>
                    <a:pt x="6286" y="13177"/>
                  </a:lnTo>
                  <a:close/>
                  <a:moveTo>
                    <a:pt x="11000" y="13844"/>
                  </a:moveTo>
                  <a:lnTo>
                    <a:pt x="11000" y="14755"/>
                  </a:lnTo>
                  <a:lnTo>
                    <a:pt x="10997" y="14822"/>
                  </a:lnTo>
                  <a:lnTo>
                    <a:pt x="10992" y="14887"/>
                  </a:lnTo>
                  <a:lnTo>
                    <a:pt x="10988" y="14952"/>
                  </a:lnTo>
                  <a:lnTo>
                    <a:pt x="10982" y="15015"/>
                  </a:lnTo>
                  <a:lnTo>
                    <a:pt x="10976" y="15077"/>
                  </a:lnTo>
                  <a:lnTo>
                    <a:pt x="10969" y="15139"/>
                  </a:lnTo>
                  <a:lnTo>
                    <a:pt x="10962" y="15199"/>
                  </a:lnTo>
                  <a:lnTo>
                    <a:pt x="10953" y="15257"/>
                  </a:lnTo>
                  <a:lnTo>
                    <a:pt x="10944" y="15315"/>
                  </a:lnTo>
                  <a:lnTo>
                    <a:pt x="10934" y="15372"/>
                  </a:lnTo>
                  <a:lnTo>
                    <a:pt x="10923" y="15425"/>
                  </a:lnTo>
                  <a:lnTo>
                    <a:pt x="10911" y="15478"/>
                  </a:lnTo>
                  <a:lnTo>
                    <a:pt x="10898" y="15530"/>
                  </a:lnTo>
                  <a:lnTo>
                    <a:pt x="10883" y="15579"/>
                  </a:lnTo>
                  <a:lnTo>
                    <a:pt x="10868" y="15626"/>
                  </a:lnTo>
                  <a:lnTo>
                    <a:pt x="10852" y="15671"/>
                  </a:lnTo>
                  <a:lnTo>
                    <a:pt x="10835" y="15715"/>
                  </a:lnTo>
                  <a:lnTo>
                    <a:pt x="10817" y="15756"/>
                  </a:lnTo>
                  <a:lnTo>
                    <a:pt x="10797" y="15795"/>
                  </a:lnTo>
                  <a:lnTo>
                    <a:pt x="10777" y="15831"/>
                  </a:lnTo>
                  <a:lnTo>
                    <a:pt x="10755" y="15866"/>
                  </a:lnTo>
                  <a:lnTo>
                    <a:pt x="10733" y="15897"/>
                  </a:lnTo>
                  <a:lnTo>
                    <a:pt x="10708" y="15927"/>
                  </a:lnTo>
                  <a:lnTo>
                    <a:pt x="10683" y="15953"/>
                  </a:lnTo>
                  <a:lnTo>
                    <a:pt x="10655" y="15976"/>
                  </a:lnTo>
                  <a:lnTo>
                    <a:pt x="10627" y="15996"/>
                  </a:lnTo>
                  <a:lnTo>
                    <a:pt x="10598" y="16015"/>
                  </a:lnTo>
                  <a:lnTo>
                    <a:pt x="10567" y="16029"/>
                  </a:lnTo>
                  <a:lnTo>
                    <a:pt x="10535" y="16041"/>
                  </a:lnTo>
                  <a:lnTo>
                    <a:pt x="10501" y="16049"/>
                  </a:lnTo>
                  <a:lnTo>
                    <a:pt x="10466" y="16054"/>
                  </a:lnTo>
                  <a:lnTo>
                    <a:pt x="10428" y="16056"/>
                  </a:lnTo>
                  <a:lnTo>
                    <a:pt x="10401" y="16053"/>
                  </a:lnTo>
                  <a:lnTo>
                    <a:pt x="10365" y="16045"/>
                  </a:lnTo>
                  <a:lnTo>
                    <a:pt x="10322" y="16031"/>
                  </a:lnTo>
                  <a:lnTo>
                    <a:pt x="10271" y="16012"/>
                  </a:lnTo>
                  <a:lnTo>
                    <a:pt x="10213" y="15988"/>
                  </a:lnTo>
                  <a:lnTo>
                    <a:pt x="10150" y="15961"/>
                  </a:lnTo>
                  <a:lnTo>
                    <a:pt x="10080" y="15930"/>
                  </a:lnTo>
                  <a:lnTo>
                    <a:pt x="10005" y="15895"/>
                  </a:lnTo>
                  <a:lnTo>
                    <a:pt x="9926" y="15857"/>
                  </a:lnTo>
                  <a:lnTo>
                    <a:pt x="9843" y="15815"/>
                  </a:lnTo>
                  <a:lnTo>
                    <a:pt x="9755" y="15772"/>
                  </a:lnTo>
                  <a:lnTo>
                    <a:pt x="9665" y="15725"/>
                  </a:lnTo>
                  <a:lnTo>
                    <a:pt x="9477" y="15628"/>
                  </a:lnTo>
                  <a:lnTo>
                    <a:pt x="9283" y="15525"/>
                  </a:lnTo>
                  <a:lnTo>
                    <a:pt x="9087" y="15419"/>
                  </a:lnTo>
                  <a:lnTo>
                    <a:pt x="8894" y="15315"/>
                  </a:lnTo>
                  <a:lnTo>
                    <a:pt x="8706" y="15213"/>
                  </a:lnTo>
                  <a:lnTo>
                    <a:pt x="8531" y="15117"/>
                  </a:lnTo>
                  <a:lnTo>
                    <a:pt x="8369" y="15029"/>
                  </a:lnTo>
                  <a:lnTo>
                    <a:pt x="8226" y="14952"/>
                  </a:lnTo>
                  <a:lnTo>
                    <a:pt x="8108" y="14888"/>
                  </a:lnTo>
                  <a:lnTo>
                    <a:pt x="8015" y="14840"/>
                  </a:lnTo>
                  <a:lnTo>
                    <a:pt x="6878" y="14163"/>
                  </a:lnTo>
                  <a:lnTo>
                    <a:pt x="6736" y="14080"/>
                  </a:lnTo>
                  <a:lnTo>
                    <a:pt x="6598" y="14006"/>
                  </a:lnTo>
                  <a:lnTo>
                    <a:pt x="6462" y="13940"/>
                  </a:lnTo>
                  <a:lnTo>
                    <a:pt x="6328" y="13883"/>
                  </a:lnTo>
                  <a:lnTo>
                    <a:pt x="6198" y="13834"/>
                  </a:lnTo>
                  <a:lnTo>
                    <a:pt x="6070" y="13793"/>
                  </a:lnTo>
                  <a:lnTo>
                    <a:pt x="5944" y="13760"/>
                  </a:lnTo>
                  <a:lnTo>
                    <a:pt x="5820" y="13735"/>
                  </a:lnTo>
                  <a:lnTo>
                    <a:pt x="5697" y="13716"/>
                  </a:lnTo>
                  <a:lnTo>
                    <a:pt x="5577" y="13705"/>
                  </a:lnTo>
                  <a:lnTo>
                    <a:pt x="5457" y="13701"/>
                  </a:lnTo>
                  <a:lnTo>
                    <a:pt x="5339" y="13704"/>
                  </a:lnTo>
                  <a:lnTo>
                    <a:pt x="5221" y="13713"/>
                  </a:lnTo>
                  <a:lnTo>
                    <a:pt x="5104" y="13730"/>
                  </a:lnTo>
                  <a:lnTo>
                    <a:pt x="4987" y="13751"/>
                  </a:lnTo>
                  <a:lnTo>
                    <a:pt x="4871" y="13779"/>
                  </a:lnTo>
                  <a:lnTo>
                    <a:pt x="4755" y="13813"/>
                  </a:lnTo>
                  <a:lnTo>
                    <a:pt x="4639" y="13852"/>
                  </a:lnTo>
                  <a:lnTo>
                    <a:pt x="4521" y="13897"/>
                  </a:lnTo>
                  <a:lnTo>
                    <a:pt x="4403" y="13946"/>
                  </a:lnTo>
                  <a:lnTo>
                    <a:pt x="4285" y="14000"/>
                  </a:lnTo>
                  <a:lnTo>
                    <a:pt x="4165" y="14060"/>
                  </a:lnTo>
                  <a:lnTo>
                    <a:pt x="4045" y="14123"/>
                  </a:lnTo>
                  <a:lnTo>
                    <a:pt x="3923" y="14191"/>
                  </a:lnTo>
                  <a:lnTo>
                    <a:pt x="3799" y="14263"/>
                  </a:lnTo>
                  <a:lnTo>
                    <a:pt x="3673" y="14339"/>
                  </a:lnTo>
                  <a:lnTo>
                    <a:pt x="3545" y="14419"/>
                  </a:lnTo>
                  <a:lnTo>
                    <a:pt x="3415" y="14502"/>
                  </a:lnTo>
                  <a:lnTo>
                    <a:pt x="3282" y="14589"/>
                  </a:lnTo>
                  <a:lnTo>
                    <a:pt x="3147" y="14678"/>
                  </a:lnTo>
                  <a:lnTo>
                    <a:pt x="3008" y="14770"/>
                  </a:lnTo>
                  <a:lnTo>
                    <a:pt x="2866" y="14866"/>
                  </a:lnTo>
                  <a:lnTo>
                    <a:pt x="1781" y="15596"/>
                  </a:lnTo>
                  <a:lnTo>
                    <a:pt x="1673" y="15669"/>
                  </a:lnTo>
                  <a:lnTo>
                    <a:pt x="1570" y="15738"/>
                  </a:lnTo>
                  <a:lnTo>
                    <a:pt x="1472" y="15802"/>
                  </a:lnTo>
                  <a:lnTo>
                    <a:pt x="1378" y="15861"/>
                  </a:lnTo>
                  <a:lnTo>
                    <a:pt x="1290" y="15914"/>
                  </a:lnTo>
                  <a:lnTo>
                    <a:pt x="1206" y="15963"/>
                  </a:lnTo>
                  <a:lnTo>
                    <a:pt x="1164" y="15985"/>
                  </a:lnTo>
                  <a:lnTo>
                    <a:pt x="1125" y="16007"/>
                  </a:lnTo>
                  <a:lnTo>
                    <a:pt x="1087" y="16027"/>
                  </a:lnTo>
                  <a:lnTo>
                    <a:pt x="1050" y="16046"/>
                  </a:lnTo>
                  <a:lnTo>
                    <a:pt x="1014" y="16063"/>
                  </a:lnTo>
                  <a:lnTo>
                    <a:pt x="979" y="16081"/>
                  </a:lnTo>
                  <a:lnTo>
                    <a:pt x="944" y="16096"/>
                  </a:lnTo>
                  <a:lnTo>
                    <a:pt x="911" y="16110"/>
                  </a:lnTo>
                  <a:lnTo>
                    <a:pt x="880" y="16123"/>
                  </a:lnTo>
                  <a:lnTo>
                    <a:pt x="849" y="16135"/>
                  </a:lnTo>
                  <a:lnTo>
                    <a:pt x="819" y="16146"/>
                  </a:lnTo>
                  <a:lnTo>
                    <a:pt x="790" y="16156"/>
                  </a:lnTo>
                  <a:lnTo>
                    <a:pt x="762" y="16166"/>
                  </a:lnTo>
                  <a:lnTo>
                    <a:pt x="733" y="16174"/>
                  </a:lnTo>
                  <a:lnTo>
                    <a:pt x="707" y="16181"/>
                  </a:lnTo>
                  <a:lnTo>
                    <a:pt x="682" y="16187"/>
                  </a:lnTo>
                  <a:lnTo>
                    <a:pt x="657" y="16191"/>
                  </a:lnTo>
                  <a:lnTo>
                    <a:pt x="634" y="16195"/>
                  </a:lnTo>
                  <a:lnTo>
                    <a:pt x="611" y="16198"/>
                  </a:lnTo>
                  <a:lnTo>
                    <a:pt x="589" y="16200"/>
                  </a:lnTo>
                  <a:lnTo>
                    <a:pt x="524" y="16200"/>
                  </a:lnTo>
                  <a:lnTo>
                    <a:pt x="478" y="16193"/>
                  </a:lnTo>
                  <a:lnTo>
                    <a:pt x="437" y="16180"/>
                  </a:lnTo>
                  <a:lnTo>
                    <a:pt x="401" y="16162"/>
                  </a:lnTo>
                  <a:lnTo>
                    <a:pt x="369" y="16137"/>
                  </a:lnTo>
                  <a:lnTo>
                    <a:pt x="341" y="16108"/>
                  </a:lnTo>
                  <a:lnTo>
                    <a:pt x="317" y="16073"/>
                  </a:lnTo>
                  <a:lnTo>
                    <a:pt x="298" y="16034"/>
                  </a:lnTo>
                  <a:lnTo>
                    <a:pt x="282" y="15989"/>
                  </a:lnTo>
                  <a:lnTo>
                    <a:pt x="269" y="15941"/>
                  </a:lnTo>
                  <a:lnTo>
                    <a:pt x="260" y="15888"/>
                  </a:lnTo>
                  <a:lnTo>
                    <a:pt x="254" y="15831"/>
                  </a:lnTo>
                  <a:lnTo>
                    <a:pt x="250" y="15772"/>
                  </a:lnTo>
                  <a:lnTo>
                    <a:pt x="249" y="15707"/>
                  </a:lnTo>
                  <a:lnTo>
                    <a:pt x="250" y="15640"/>
                  </a:lnTo>
                  <a:lnTo>
                    <a:pt x="253" y="15569"/>
                  </a:lnTo>
                  <a:lnTo>
                    <a:pt x="258" y="15495"/>
                  </a:lnTo>
                  <a:lnTo>
                    <a:pt x="264" y="15419"/>
                  </a:lnTo>
                  <a:lnTo>
                    <a:pt x="271" y="15340"/>
                  </a:lnTo>
                  <a:lnTo>
                    <a:pt x="280" y="15259"/>
                  </a:lnTo>
                  <a:lnTo>
                    <a:pt x="289" y="15175"/>
                  </a:lnTo>
                  <a:lnTo>
                    <a:pt x="310" y="15003"/>
                  </a:lnTo>
                  <a:lnTo>
                    <a:pt x="332" y="14826"/>
                  </a:lnTo>
                  <a:lnTo>
                    <a:pt x="342" y="14735"/>
                  </a:lnTo>
                  <a:lnTo>
                    <a:pt x="351" y="14644"/>
                  </a:lnTo>
                  <a:lnTo>
                    <a:pt x="360" y="14552"/>
                  </a:lnTo>
                  <a:lnTo>
                    <a:pt x="367" y="14459"/>
                  </a:lnTo>
                  <a:lnTo>
                    <a:pt x="373" y="14366"/>
                  </a:lnTo>
                  <a:lnTo>
                    <a:pt x="378" y="14273"/>
                  </a:lnTo>
                  <a:lnTo>
                    <a:pt x="381" y="14181"/>
                  </a:lnTo>
                  <a:lnTo>
                    <a:pt x="382" y="14089"/>
                  </a:lnTo>
                  <a:lnTo>
                    <a:pt x="382" y="13983"/>
                  </a:lnTo>
                  <a:lnTo>
                    <a:pt x="380" y="13875"/>
                  </a:lnTo>
                  <a:lnTo>
                    <a:pt x="378" y="13766"/>
                  </a:lnTo>
                  <a:lnTo>
                    <a:pt x="376" y="13654"/>
                  </a:lnTo>
                  <a:lnTo>
                    <a:pt x="368" y="13426"/>
                  </a:lnTo>
                  <a:lnTo>
                    <a:pt x="359" y="13192"/>
                  </a:lnTo>
                  <a:lnTo>
                    <a:pt x="348" y="12953"/>
                  </a:lnTo>
                  <a:lnTo>
                    <a:pt x="336" y="12712"/>
                  </a:lnTo>
                  <a:lnTo>
                    <a:pt x="321" y="12468"/>
                  </a:lnTo>
                  <a:lnTo>
                    <a:pt x="308" y="12224"/>
                  </a:lnTo>
                  <a:lnTo>
                    <a:pt x="294" y="11980"/>
                  </a:lnTo>
                  <a:lnTo>
                    <a:pt x="281" y="11738"/>
                  </a:lnTo>
                  <a:lnTo>
                    <a:pt x="269" y="11499"/>
                  </a:lnTo>
                  <a:lnTo>
                    <a:pt x="259" y="11265"/>
                  </a:lnTo>
                  <a:lnTo>
                    <a:pt x="250" y="11035"/>
                  </a:lnTo>
                  <a:lnTo>
                    <a:pt x="243" y="10812"/>
                  </a:lnTo>
                  <a:lnTo>
                    <a:pt x="241" y="10704"/>
                  </a:lnTo>
                  <a:lnTo>
                    <a:pt x="239" y="10598"/>
                  </a:lnTo>
                  <a:lnTo>
                    <a:pt x="238" y="10495"/>
                  </a:lnTo>
                  <a:lnTo>
                    <a:pt x="238" y="10392"/>
                  </a:lnTo>
                  <a:lnTo>
                    <a:pt x="238" y="10307"/>
                  </a:lnTo>
                  <a:lnTo>
                    <a:pt x="235" y="10225"/>
                  </a:lnTo>
                  <a:lnTo>
                    <a:pt x="232" y="10146"/>
                  </a:lnTo>
                  <a:lnTo>
                    <a:pt x="227" y="10071"/>
                  </a:lnTo>
                  <a:lnTo>
                    <a:pt x="221" y="9998"/>
                  </a:lnTo>
                  <a:lnTo>
                    <a:pt x="214" y="9927"/>
                  </a:lnTo>
                  <a:lnTo>
                    <a:pt x="207" y="9858"/>
                  </a:lnTo>
                  <a:lnTo>
                    <a:pt x="199" y="9790"/>
                  </a:lnTo>
                  <a:lnTo>
                    <a:pt x="191" y="9723"/>
                  </a:lnTo>
                  <a:lnTo>
                    <a:pt x="183" y="9656"/>
                  </a:lnTo>
                  <a:lnTo>
                    <a:pt x="175" y="9589"/>
                  </a:lnTo>
                  <a:lnTo>
                    <a:pt x="167" y="9523"/>
                  </a:lnTo>
                  <a:lnTo>
                    <a:pt x="160" y="9454"/>
                  </a:lnTo>
                  <a:lnTo>
                    <a:pt x="153" y="9385"/>
                  </a:lnTo>
                  <a:lnTo>
                    <a:pt x="148" y="9314"/>
                  </a:lnTo>
                  <a:lnTo>
                    <a:pt x="143" y="9241"/>
                  </a:lnTo>
                  <a:lnTo>
                    <a:pt x="140" y="9167"/>
                  </a:lnTo>
                  <a:lnTo>
                    <a:pt x="139" y="9091"/>
                  </a:lnTo>
                  <a:lnTo>
                    <a:pt x="138" y="9014"/>
                  </a:lnTo>
                  <a:lnTo>
                    <a:pt x="139" y="8936"/>
                  </a:lnTo>
                  <a:lnTo>
                    <a:pt x="141" y="8857"/>
                  </a:lnTo>
                  <a:lnTo>
                    <a:pt x="143" y="8778"/>
                  </a:lnTo>
                  <a:lnTo>
                    <a:pt x="146" y="8698"/>
                  </a:lnTo>
                  <a:lnTo>
                    <a:pt x="148" y="8619"/>
                  </a:lnTo>
                  <a:lnTo>
                    <a:pt x="150" y="8539"/>
                  </a:lnTo>
                  <a:lnTo>
                    <a:pt x="151" y="8460"/>
                  </a:lnTo>
                  <a:lnTo>
                    <a:pt x="152" y="8382"/>
                  </a:lnTo>
                  <a:lnTo>
                    <a:pt x="151" y="8305"/>
                  </a:lnTo>
                  <a:lnTo>
                    <a:pt x="149" y="8229"/>
                  </a:lnTo>
                  <a:lnTo>
                    <a:pt x="145" y="8153"/>
                  </a:lnTo>
                  <a:lnTo>
                    <a:pt x="142" y="8115"/>
                  </a:lnTo>
                  <a:lnTo>
                    <a:pt x="139" y="8079"/>
                  </a:lnTo>
                  <a:lnTo>
                    <a:pt x="135" y="8042"/>
                  </a:lnTo>
                  <a:lnTo>
                    <a:pt x="130" y="8006"/>
                  </a:lnTo>
                  <a:lnTo>
                    <a:pt x="117" y="7905"/>
                  </a:lnTo>
                  <a:lnTo>
                    <a:pt x="105" y="7803"/>
                  </a:lnTo>
                  <a:lnTo>
                    <a:pt x="95" y="7704"/>
                  </a:lnTo>
                  <a:lnTo>
                    <a:pt x="86" y="7605"/>
                  </a:lnTo>
                  <a:lnTo>
                    <a:pt x="78" y="7508"/>
                  </a:lnTo>
                  <a:lnTo>
                    <a:pt x="72" y="7412"/>
                  </a:lnTo>
                  <a:lnTo>
                    <a:pt x="67" y="7317"/>
                  </a:lnTo>
                  <a:lnTo>
                    <a:pt x="62" y="7224"/>
                  </a:lnTo>
                  <a:lnTo>
                    <a:pt x="59" y="7133"/>
                  </a:lnTo>
                  <a:lnTo>
                    <a:pt x="56" y="7043"/>
                  </a:lnTo>
                  <a:lnTo>
                    <a:pt x="55" y="6955"/>
                  </a:lnTo>
                  <a:lnTo>
                    <a:pt x="54" y="6869"/>
                  </a:lnTo>
                  <a:lnTo>
                    <a:pt x="53" y="6703"/>
                  </a:lnTo>
                  <a:lnTo>
                    <a:pt x="55" y="6546"/>
                  </a:lnTo>
                  <a:lnTo>
                    <a:pt x="58" y="6397"/>
                  </a:lnTo>
                  <a:lnTo>
                    <a:pt x="62" y="6258"/>
                  </a:lnTo>
                  <a:lnTo>
                    <a:pt x="66" y="6130"/>
                  </a:lnTo>
                  <a:lnTo>
                    <a:pt x="70" y="6013"/>
                  </a:lnTo>
                  <a:lnTo>
                    <a:pt x="72" y="5908"/>
                  </a:lnTo>
                  <a:lnTo>
                    <a:pt x="73" y="5815"/>
                  </a:lnTo>
                  <a:lnTo>
                    <a:pt x="73" y="5773"/>
                  </a:lnTo>
                  <a:lnTo>
                    <a:pt x="72" y="5736"/>
                  </a:lnTo>
                  <a:lnTo>
                    <a:pt x="70" y="5700"/>
                  </a:lnTo>
                  <a:lnTo>
                    <a:pt x="68" y="5670"/>
                  </a:lnTo>
                  <a:lnTo>
                    <a:pt x="0" y="4538"/>
                  </a:lnTo>
                  <a:lnTo>
                    <a:pt x="0" y="4521"/>
                  </a:lnTo>
                  <a:lnTo>
                    <a:pt x="0" y="4505"/>
                  </a:lnTo>
                  <a:lnTo>
                    <a:pt x="0" y="4488"/>
                  </a:lnTo>
                  <a:lnTo>
                    <a:pt x="0" y="4472"/>
                  </a:lnTo>
                  <a:lnTo>
                    <a:pt x="0" y="4455"/>
                  </a:lnTo>
                  <a:lnTo>
                    <a:pt x="0" y="4439"/>
                  </a:lnTo>
                  <a:lnTo>
                    <a:pt x="0" y="4423"/>
                  </a:lnTo>
                  <a:lnTo>
                    <a:pt x="0" y="4405"/>
                  </a:lnTo>
                  <a:lnTo>
                    <a:pt x="0" y="4389"/>
                  </a:lnTo>
                  <a:lnTo>
                    <a:pt x="0" y="4373"/>
                  </a:lnTo>
                  <a:lnTo>
                    <a:pt x="0" y="4356"/>
                  </a:lnTo>
                  <a:lnTo>
                    <a:pt x="0" y="4340"/>
                  </a:lnTo>
                  <a:lnTo>
                    <a:pt x="0" y="4323"/>
                  </a:lnTo>
                  <a:lnTo>
                    <a:pt x="0" y="4306"/>
                  </a:lnTo>
                  <a:lnTo>
                    <a:pt x="0" y="4290"/>
                  </a:lnTo>
                  <a:lnTo>
                    <a:pt x="0" y="4125"/>
                  </a:lnTo>
                  <a:lnTo>
                    <a:pt x="0" y="4109"/>
                  </a:lnTo>
                  <a:lnTo>
                    <a:pt x="0" y="4092"/>
                  </a:lnTo>
                  <a:lnTo>
                    <a:pt x="0" y="4075"/>
                  </a:lnTo>
                  <a:lnTo>
                    <a:pt x="0" y="4059"/>
                  </a:lnTo>
                  <a:lnTo>
                    <a:pt x="0" y="4042"/>
                  </a:lnTo>
                  <a:lnTo>
                    <a:pt x="0" y="4026"/>
                  </a:lnTo>
                  <a:lnTo>
                    <a:pt x="0" y="4010"/>
                  </a:lnTo>
                  <a:lnTo>
                    <a:pt x="0" y="3992"/>
                  </a:lnTo>
                  <a:lnTo>
                    <a:pt x="0" y="3373"/>
                  </a:lnTo>
                  <a:lnTo>
                    <a:pt x="2" y="3316"/>
                  </a:lnTo>
                  <a:lnTo>
                    <a:pt x="4" y="3261"/>
                  </a:lnTo>
                  <a:lnTo>
                    <a:pt x="7" y="3209"/>
                  </a:lnTo>
                  <a:lnTo>
                    <a:pt x="11" y="3156"/>
                  </a:lnTo>
                  <a:lnTo>
                    <a:pt x="14" y="3103"/>
                  </a:lnTo>
                  <a:lnTo>
                    <a:pt x="18" y="3052"/>
                  </a:lnTo>
                  <a:lnTo>
                    <a:pt x="23" y="2999"/>
                  </a:lnTo>
                  <a:lnTo>
                    <a:pt x="27" y="2946"/>
                  </a:lnTo>
                  <a:lnTo>
                    <a:pt x="31" y="2893"/>
                  </a:lnTo>
                  <a:lnTo>
                    <a:pt x="35" y="2838"/>
                  </a:lnTo>
                  <a:lnTo>
                    <a:pt x="38" y="2782"/>
                  </a:lnTo>
                  <a:lnTo>
                    <a:pt x="41" y="2726"/>
                  </a:lnTo>
                  <a:lnTo>
                    <a:pt x="44" y="2666"/>
                  </a:lnTo>
                  <a:lnTo>
                    <a:pt x="46" y="2605"/>
                  </a:lnTo>
                  <a:lnTo>
                    <a:pt x="47" y="2541"/>
                  </a:lnTo>
                  <a:lnTo>
                    <a:pt x="47" y="2475"/>
                  </a:lnTo>
                  <a:lnTo>
                    <a:pt x="48" y="2411"/>
                  </a:lnTo>
                  <a:lnTo>
                    <a:pt x="48" y="2345"/>
                  </a:lnTo>
                  <a:lnTo>
                    <a:pt x="49" y="2279"/>
                  </a:lnTo>
                  <a:lnTo>
                    <a:pt x="50" y="2213"/>
                  </a:lnTo>
                  <a:lnTo>
                    <a:pt x="51" y="2147"/>
                  </a:lnTo>
                  <a:lnTo>
                    <a:pt x="52" y="2079"/>
                  </a:lnTo>
                  <a:lnTo>
                    <a:pt x="53" y="2011"/>
                  </a:lnTo>
                  <a:lnTo>
                    <a:pt x="54" y="1943"/>
                  </a:lnTo>
                  <a:lnTo>
                    <a:pt x="55" y="1875"/>
                  </a:lnTo>
                  <a:lnTo>
                    <a:pt x="55" y="1807"/>
                  </a:lnTo>
                  <a:lnTo>
                    <a:pt x="55" y="1740"/>
                  </a:lnTo>
                  <a:lnTo>
                    <a:pt x="55" y="1674"/>
                  </a:lnTo>
                  <a:lnTo>
                    <a:pt x="54" y="1608"/>
                  </a:lnTo>
                  <a:lnTo>
                    <a:pt x="52" y="1543"/>
                  </a:lnTo>
                  <a:lnTo>
                    <a:pt x="50" y="1479"/>
                  </a:lnTo>
                  <a:lnTo>
                    <a:pt x="47" y="1416"/>
                  </a:lnTo>
                  <a:lnTo>
                    <a:pt x="43" y="1353"/>
                  </a:lnTo>
                  <a:lnTo>
                    <a:pt x="39" y="1294"/>
                  </a:lnTo>
                  <a:lnTo>
                    <a:pt x="36" y="1239"/>
                  </a:lnTo>
                  <a:lnTo>
                    <a:pt x="34" y="1189"/>
                  </a:lnTo>
                  <a:lnTo>
                    <a:pt x="33" y="1140"/>
                  </a:lnTo>
                  <a:lnTo>
                    <a:pt x="32" y="1095"/>
                  </a:lnTo>
                  <a:lnTo>
                    <a:pt x="33" y="1049"/>
                  </a:lnTo>
                  <a:lnTo>
                    <a:pt x="35" y="1005"/>
                  </a:lnTo>
                  <a:lnTo>
                    <a:pt x="39" y="961"/>
                  </a:lnTo>
                  <a:lnTo>
                    <a:pt x="44" y="915"/>
                  </a:lnTo>
                  <a:lnTo>
                    <a:pt x="51" y="869"/>
                  </a:lnTo>
                  <a:lnTo>
                    <a:pt x="61" y="819"/>
                  </a:lnTo>
                  <a:lnTo>
                    <a:pt x="72" y="766"/>
                  </a:lnTo>
                  <a:lnTo>
                    <a:pt x="87" y="711"/>
                  </a:lnTo>
                  <a:lnTo>
                    <a:pt x="103" y="649"/>
                  </a:lnTo>
                  <a:lnTo>
                    <a:pt x="124" y="583"/>
                  </a:lnTo>
                  <a:lnTo>
                    <a:pt x="132" y="558"/>
                  </a:lnTo>
                  <a:lnTo>
                    <a:pt x="140" y="534"/>
                  </a:lnTo>
                  <a:lnTo>
                    <a:pt x="149" y="510"/>
                  </a:lnTo>
                  <a:lnTo>
                    <a:pt x="158" y="486"/>
                  </a:lnTo>
                  <a:lnTo>
                    <a:pt x="168" y="464"/>
                  </a:lnTo>
                  <a:lnTo>
                    <a:pt x="179" y="441"/>
                  </a:lnTo>
                  <a:lnTo>
                    <a:pt x="190" y="419"/>
                  </a:lnTo>
                  <a:lnTo>
                    <a:pt x="201" y="398"/>
                  </a:lnTo>
                  <a:lnTo>
                    <a:pt x="214" y="377"/>
                  </a:lnTo>
                  <a:lnTo>
                    <a:pt x="226" y="356"/>
                  </a:lnTo>
                  <a:lnTo>
                    <a:pt x="239" y="337"/>
                  </a:lnTo>
                  <a:lnTo>
                    <a:pt x="253" y="318"/>
                  </a:lnTo>
                  <a:lnTo>
                    <a:pt x="267" y="299"/>
                  </a:lnTo>
                  <a:lnTo>
                    <a:pt x="282" y="280"/>
                  </a:lnTo>
                  <a:lnTo>
                    <a:pt x="298" y="263"/>
                  </a:lnTo>
                  <a:lnTo>
                    <a:pt x="313" y="246"/>
                  </a:lnTo>
                  <a:lnTo>
                    <a:pt x="331" y="230"/>
                  </a:lnTo>
                  <a:lnTo>
                    <a:pt x="348" y="214"/>
                  </a:lnTo>
                  <a:lnTo>
                    <a:pt x="366" y="198"/>
                  </a:lnTo>
                  <a:lnTo>
                    <a:pt x="384" y="183"/>
                  </a:lnTo>
                  <a:lnTo>
                    <a:pt x="402" y="169"/>
                  </a:lnTo>
                  <a:lnTo>
                    <a:pt x="422" y="156"/>
                  </a:lnTo>
                  <a:lnTo>
                    <a:pt x="442" y="143"/>
                  </a:lnTo>
                  <a:lnTo>
                    <a:pt x="462" y="131"/>
                  </a:lnTo>
                  <a:lnTo>
                    <a:pt x="483" y="118"/>
                  </a:lnTo>
                  <a:lnTo>
                    <a:pt x="505" y="108"/>
                  </a:lnTo>
                  <a:lnTo>
                    <a:pt x="527" y="97"/>
                  </a:lnTo>
                  <a:lnTo>
                    <a:pt x="551" y="87"/>
                  </a:lnTo>
                  <a:lnTo>
                    <a:pt x="574" y="78"/>
                  </a:lnTo>
                  <a:lnTo>
                    <a:pt x="598" y="70"/>
                  </a:lnTo>
                  <a:lnTo>
                    <a:pt x="622" y="62"/>
                  </a:lnTo>
                  <a:lnTo>
                    <a:pt x="647" y="55"/>
                  </a:lnTo>
                  <a:lnTo>
                    <a:pt x="680" y="47"/>
                  </a:lnTo>
                  <a:lnTo>
                    <a:pt x="712" y="38"/>
                  </a:lnTo>
                  <a:lnTo>
                    <a:pt x="742" y="31"/>
                  </a:lnTo>
                  <a:lnTo>
                    <a:pt x="773" y="25"/>
                  </a:lnTo>
                  <a:lnTo>
                    <a:pt x="802" y="20"/>
                  </a:lnTo>
                  <a:lnTo>
                    <a:pt x="830" y="16"/>
                  </a:lnTo>
                  <a:lnTo>
                    <a:pt x="858" y="12"/>
                  </a:lnTo>
                  <a:lnTo>
                    <a:pt x="885" y="8"/>
                  </a:lnTo>
                  <a:lnTo>
                    <a:pt x="938" y="4"/>
                  </a:lnTo>
                  <a:lnTo>
                    <a:pt x="990" y="1"/>
                  </a:lnTo>
                  <a:lnTo>
                    <a:pt x="1041" y="0"/>
                  </a:lnTo>
                  <a:lnTo>
                    <a:pt x="1091" y="1"/>
                  </a:lnTo>
                  <a:lnTo>
                    <a:pt x="1142" y="2"/>
                  </a:lnTo>
                  <a:lnTo>
                    <a:pt x="1196" y="5"/>
                  </a:lnTo>
                  <a:lnTo>
                    <a:pt x="1250" y="9"/>
                  </a:lnTo>
                  <a:lnTo>
                    <a:pt x="1307" y="12"/>
                  </a:lnTo>
                  <a:lnTo>
                    <a:pt x="1367" y="16"/>
                  </a:lnTo>
                  <a:lnTo>
                    <a:pt x="1431" y="20"/>
                  </a:lnTo>
                  <a:lnTo>
                    <a:pt x="1499" y="23"/>
                  </a:lnTo>
                  <a:lnTo>
                    <a:pt x="1572" y="25"/>
                  </a:lnTo>
                  <a:lnTo>
                    <a:pt x="1628" y="27"/>
                  </a:lnTo>
                  <a:lnTo>
                    <a:pt x="1685" y="30"/>
                  </a:lnTo>
                  <a:lnTo>
                    <a:pt x="1743" y="35"/>
                  </a:lnTo>
                  <a:lnTo>
                    <a:pt x="1802" y="41"/>
                  </a:lnTo>
                  <a:lnTo>
                    <a:pt x="1862" y="47"/>
                  </a:lnTo>
                  <a:lnTo>
                    <a:pt x="1922" y="53"/>
                  </a:lnTo>
                  <a:lnTo>
                    <a:pt x="1983" y="60"/>
                  </a:lnTo>
                  <a:lnTo>
                    <a:pt x="2044" y="68"/>
                  </a:lnTo>
                  <a:lnTo>
                    <a:pt x="2106" y="75"/>
                  </a:lnTo>
                  <a:lnTo>
                    <a:pt x="2166" y="83"/>
                  </a:lnTo>
                  <a:lnTo>
                    <a:pt x="2227" y="91"/>
                  </a:lnTo>
                  <a:lnTo>
                    <a:pt x="2288" y="98"/>
                  </a:lnTo>
                  <a:lnTo>
                    <a:pt x="2348" y="105"/>
                  </a:lnTo>
                  <a:lnTo>
                    <a:pt x="2407" y="112"/>
                  </a:lnTo>
                  <a:lnTo>
                    <a:pt x="2465" y="118"/>
                  </a:lnTo>
                  <a:lnTo>
                    <a:pt x="2523" y="124"/>
                  </a:lnTo>
                  <a:lnTo>
                    <a:pt x="2645" y="136"/>
                  </a:lnTo>
                  <a:lnTo>
                    <a:pt x="2791" y="151"/>
                  </a:lnTo>
                  <a:lnTo>
                    <a:pt x="2955" y="169"/>
                  </a:lnTo>
                  <a:lnTo>
                    <a:pt x="3135" y="189"/>
                  </a:lnTo>
                  <a:lnTo>
                    <a:pt x="3326" y="213"/>
                  </a:lnTo>
                  <a:lnTo>
                    <a:pt x="3528" y="236"/>
                  </a:lnTo>
                  <a:lnTo>
                    <a:pt x="3735" y="260"/>
                  </a:lnTo>
                  <a:lnTo>
                    <a:pt x="3944" y="286"/>
                  </a:lnTo>
                  <a:lnTo>
                    <a:pt x="4154" y="309"/>
                  </a:lnTo>
                  <a:lnTo>
                    <a:pt x="4359" y="332"/>
                  </a:lnTo>
                  <a:lnTo>
                    <a:pt x="4558" y="353"/>
                  </a:lnTo>
                  <a:lnTo>
                    <a:pt x="4746" y="372"/>
                  </a:lnTo>
                  <a:lnTo>
                    <a:pt x="4835" y="381"/>
                  </a:lnTo>
                  <a:lnTo>
                    <a:pt x="4921" y="388"/>
                  </a:lnTo>
                  <a:lnTo>
                    <a:pt x="5002" y="395"/>
                  </a:lnTo>
                  <a:lnTo>
                    <a:pt x="5079" y="400"/>
                  </a:lnTo>
                  <a:lnTo>
                    <a:pt x="5150" y="405"/>
                  </a:lnTo>
                  <a:lnTo>
                    <a:pt x="5216" y="409"/>
                  </a:lnTo>
                  <a:lnTo>
                    <a:pt x="5277" y="411"/>
                  </a:lnTo>
                  <a:lnTo>
                    <a:pt x="5332" y="412"/>
                  </a:lnTo>
                  <a:lnTo>
                    <a:pt x="5424" y="413"/>
                  </a:lnTo>
                  <a:lnTo>
                    <a:pt x="5514" y="415"/>
                  </a:lnTo>
                  <a:lnTo>
                    <a:pt x="5599" y="417"/>
                  </a:lnTo>
                  <a:lnTo>
                    <a:pt x="5681" y="420"/>
                  </a:lnTo>
                  <a:lnTo>
                    <a:pt x="5837" y="426"/>
                  </a:lnTo>
                  <a:lnTo>
                    <a:pt x="5984" y="434"/>
                  </a:lnTo>
                  <a:lnTo>
                    <a:pt x="6123" y="441"/>
                  </a:lnTo>
                  <a:lnTo>
                    <a:pt x="6256" y="450"/>
                  </a:lnTo>
                  <a:lnTo>
                    <a:pt x="6386" y="458"/>
                  </a:lnTo>
                  <a:lnTo>
                    <a:pt x="6514" y="464"/>
                  </a:lnTo>
                  <a:lnTo>
                    <a:pt x="6643" y="469"/>
                  </a:lnTo>
                  <a:lnTo>
                    <a:pt x="6774" y="472"/>
                  </a:lnTo>
                  <a:lnTo>
                    <a:pt x="6842" y="472"/>
                  </a:lnTo>
                  <a:lnTo>
                    <a:pt x="6910" y="472"/>
                  </a:lnTo>
                  <a:lnTo>
                    <a:pt x="6980" y="472"/>
                  </a:lnTo>
                  <a:lnTo>
                    <a:pt x="7053" y="470"/>
                  </a:lnTo>
                  <a:lnTo>
                    <a:pt x="7127" y="468"/>
                  </a:lnTo>
                  <a:lnTo>
                    <a:pt x="7203" y="464"/>
                  </a:lnTo>
                  <a:lnTo>
                    <a:pt x="7283" y="460"/>
                  </a:lnTo>
                  <a:lnTo>
                    <a:pt x="7365" y="455"/>
                  </a:lnTo>
                  <a:lnTo>
                    <a:pt x="7451" y="449"/>
                  </a:lnTo>
                  <a:lnTo>
                    <a:pt x="7540" y="440"/>
                  </a:lnTo>
                  <a:lnTo>
                    <a:pt x="7632" y="432"/>
                  </a:lnTo>
                  <a:lnTo>
                    <a:pt x="7729" y="422"/>
                  </a:lnTo>
                  <a:lnTo>
                    <a:pt x="8714" y="459"/>
                  </a:lnTo>
                  <a:lnTo>
                    <a:pt x="8752" y="461"/>
                  </a:lnTo>
                  <a:lnTo>
                    <a:pt x="8786" y="464"/>
                  </a:lnTo>
                  <a:lnTo>
                    <a:pt x="8816" y="467"/>
                  </a:lnTo>
                  <a:lnTo>
                    <a:pt x="8843" y="471"/>
                  </a:lnTo>
                  <a:lnTo>
                    <a:pt x="8893" y="478"/>
                  </a:lnTo>
                  <a:lnTo>
                    <a:pt x="8938" y="486"/>
                  </a:lnTo>
                  <a:lnTo>
                    <a:pt x="8987" y="494"/>
                  </a:lnTo>
                  <a:lnTo>
                    <a:pt x="9041" y="501"/>
                  </a:lnTo>
                  <a:lnTo>
                    <a:pt x="9072" y="503"/>
                  </a:lnTo>
                  <a:lnTo>
                    <a:pt x="9106" y="505"/>
                  </a:lnTo>
                  <a:lnTo>
                    <a:pt x="9145" y="507"/>
                  </a:lnTo>
                  <a:lnTo>
                    <a:pt x="9189" y="508"/>
                  </a:lnTo>
                  <a:lnTo>
                    <a:pt x="9260" y="509"/>
                  </a:lnTo>
                  <a:lnTo>
                    <a:pt x="9329" y="510"/>
                  </a:lnTo>
                  <a:lnTo>
                    <a:pt x="9398" y="510"/>
                  </a:lnTo>
                  <a:lnTo>
                    <a:pt x="9464" y="511"/>
                  </a:lnTo>
                  <a:lnTo>
                    <a:pt x="9529" y="512"/>
                  </a:lnTo>
                  <a:lnTo>
                    <a:pt x="9592" y="513"/>
                  </a:lnTo>
                  <a:lnTo>
                    <a:pt x="9655" y="515"/>
                  </a:lnTo>
                  <a:lnTo>
                    <a:pt x="9717" y="516"/>
                  </a:lnTo>
                  <a:lnTo>
                    <a:pt x="9778" y="518"/>
                  </a:lnTo>
                  <a:lnTo>
                    <a:pt x="9839" y="521"/>
                  </a:lnTo>
                  <a:lnTo>
                    <a:pt x="9898" y="523"/>
                  </a:lnTo>
                  <a:lnTo>
                    <a:pt x="9958" y="528"/>
                  </a:lnTo>
                  <a:lnTo>
                    <a:pt x="10017" y="532"/>
                  </a:lnTo>
                  <a:lnTo>
                    <a:pt x="10078" y="536"/>
                  </a:lnTo>
                  <a:lnTo>
                    <a:pt x="10137" y="541"/>
                  </a:lnTo>
                  <a:lnTo>
                    <a:pt x="10197" y="547"/>
                  </a:lnTo>
                  <a:lnTo>
                    <a:pt x="10287" y="556"/>
                  </a:lnTo>
                  <a:lnTo>
                    <a:pt x="10363" y="561"/>
                  </a:lnTo>
                  <a:lnTo>
                    <a:pt x="10429" y="564"/>
                  </a:lnTo>
                  <a:lnTo>
                    <a:pt x="10486" y="566"/>
                  </a:lnTo>
                  <a:lnTo>
                    <a:pt x="10535" y="568"/>
                  </a:lnTo>
                  <a:lnTo>
                    <a:pt x="10579" y="569"/>
                  </a:lnTo>
                  <a:lnTo>
                    <a:pt x="10617" y="571"/>
                  </a:lnTo>
                  <a:lnTo>
                    <a:pt x="10652" y="575"/>
                  </a:lnTo>
                  <a:lnTo>
                    <a:pt x="10669" y="577"/>
                  </a:lnTo>
                  <a:lnTo>
                    <a:pt x="10687" y="580"/>
                  </a:lnTo>
                  <a:lnTo>
                    <a:pt x="10703" y="584"/>
                  </a:lnTo>
                  <a:lnTo>
                    <a:pt x="10720" y="589"/>
                  </a:lnTo>
                  <a:lnTo>
                    <a:pt x="10737" y="595"/>
                  </a:lnTo>
                  <a:lnTo>
                    <a:pt x="10755" y="602"/>
                  </a:lnTo>
                  <a:lnTo>
                    <a:pt x="10773" y="610"/>
                  </a:lnTo>
                  <a:lnTo>
                    <a:pt x="10792" y="619"/>
                  </a:lnTo>
                  <a:lnTo>
                    <a:pt x="10812" y="630"/>
                  </a:lnTo>
                  <a:lnTo>
                    <a:pt x="10834" y="641"/>
                  </a:lnTo>
                  <a:lnTo>
                    <a:pt x="10857" y="654"/>
                  </a:lnTo>
                  <a:lnTo>
                    <a:pt x="10881" y="669"/>
                  </a:lnTo>
                  <a:lnTo>
                    <a:pt x="10937" y="704"/>
                  </a:lnTo>
                  <a:lnTo>
                    <a:pt x="11000" y="746"/>
                  </a:lnTo>
                  <a:lnTo>
                    <a:pt x="11000" y="873"/>
                  </a:lnTo>
                  <a:lnTo>
                    <a:pt x="10999" y="998"/>
                  </a:lnTo>
                  <a:lnTo>
                    <a:pt x="10998" y="1123"/>
                  </a:lnTo>
                  <a:lnTo>
                    <a:pt x="10996" y="1247"/>
                  </a:lnTo>
                  <a:lnTo>
                    <a:pt x="10991" y="1495"/>
                  </a:lnTo>
                  <a:lnTo>
                    <a:pt x="10985" y="1743"/>
                  </a:lnTo>
                  <a:lnTo>
                    <a:pt x="10977" y="1990"/>
                  </a:lnTo>
                  <a:lnTo>
                    <a:pt x="10969" y="2235"/>
                  </a:lnTo>
                  <a:lnTo>
                    <a:pt x="10960" y="2481"/>
                  </a:lnTo>
                  <a:lnTo>
                    <a:pt x="10951" y="2726"/>
                  </a:lnTo>
                  <a:lnTo>
                    <a:pt x="10943" y="2972"/>
                  </a:lnTo>
                  <a:lnTo>
                    <a:pt x="10934" y="3218"/>
                  </a:lnTo>
                  <a:lnTo>
                    <a:pt x="10926" y="3466"/>
                  </a:lnTo>
                  <a:lnTo>
                    <a:pt x="10919" y="3715"/>
                  </a:lnTo>
                  <a:lnTo>
                    <a:pt x="10913" y="3965"/>
                  </a:lnTo>
                  <a:lnTo>
                    <a:pt x="10908" y="4218"/>
                  </a:lnTo>
                  <a:lnTo>
                    <a:pt x="10907" y="4345"/>
                  </a:lnTo>
                  <a:lnTo>
                    <a:pt x="10906" y="4472"/>
                  </a:lnTo>
                  <a:lnTo>
                    <a:pt x="10905" y="4601"/>
                  </a:lnTo>
                  <a:lnTo>
                    <a:pt x="10905" y="4729"/>
                  </a:lnTo>
                  <a:lnTo>
                    <a:pt x="10905" y="4801"/>
                  </a:lnTo>
                  <a:lnTo>
                    <a:pt x="10903" y="4869"/>
                  </a:lnTo>
                  <a:lnTo>
                    <a:pt x="10901" y="4934"/>
                  </a:lnTo>
                  <a:lnTo>
                    <a:pt x="10898" y="4996"/>
                  </a:lnTo>
                  <a:lnTo>
                    <a:pt x="10894" y="5055"/>
                  </a:lnTo>
                  <a:lnTo>
                    <a:pt x="10889" y="5113"/>
                  </a:lnTo>
                  <a:lnTo>
                    <a:pt x="10884" y="5170"/>
                  </a:lnTo>
                  <a:lnTo>
                    <a:pt x="10880" y="5225"/>
                  </a:lnTo>
                  <a:lnTo>
                    <a:pt x="10875" y="5279"/>
                  </a:lnTo>
                  <a:lnTo>
                    <a:pt x="10871" y="5334"/>
                  </a:lnTo>
                  <a:lnTo>
                    <a:pt x="10866" y="5390"/>
                  </a:lnTo>
                  <a:lnTo>
                    <a:pt x="10863" y="5445"/>
                  </a:lnTo>
                  <a:lnTo>
                    <a:pt x="10860" y="5503"/>
                  </a:lnTo>
                  <a:lnTo>
                    <a:pt x="10857" y="5563"/>
                  </a:lnTo>
                  <a:lnTo>
                    <a:pt x="10856" y="5624"/>
                  </a:lnTo>
                  <a:lnTo>
                    <a:pt x="10856" y="5688"/>
                  </a:lnTo>
                  <a:lnTo>
                    <a:pt x="10856" y="5751"/>
                  </a:lnTo>
                  <a:lnTo>
                    <a:pt x="10856" y="5815"/>
                  </a:lnTo>
                  <a:lnTo>
                    <a:pt x="10856" y="5878"/>
                  </a:lnTo>
                  <a:lnTo>
                    <a:pt x="10856" y="5940"/>
                  </a:lnTo>
                  <a:lnTo>
                    <a:pt x="10857" y="6004"/>
                  </a:lnTo>
                  <a:lnTo>
                    <a:pt x="10857" y="6067"/>
                  </a:lnTo>
                  <a:lnTo>
                    <a:pt x="10857" y="6130"/>
                  </a:lnTo>
                  <a:lnTo>
                    <a:pt x="10857" y="6192"/>
                  </a:lnTo>
                  <a:lnTo>
                    <a:pt x="10857" y="6256"/>
                  </a:lnTo>
                  <a:lnTo>
                    <a:pt x="10857" y="6319"/>
                  </a:lnTo>
                  <a:lnTo>
                    <a:pt x="10857" y="6382"/>
                  </a:lnTo>
                  <a:lnTo>
                    <a:pt x="10857" y="6446"/>
                  </a:lnTo>
                  <a:lnTo>
                    <a:pt x="10857" y="6508"/>
                  </a:lnTo>
                  <a:lnTo>
                    <a:pt x="10857" y="6571"/>
                  </a:lnTo>
                  <a:lnTo>
                    <a:pt x="10857" y="6634"/>
                  </a:lnTo>
                  <a:lnTo>
                    <a:pt x="10857" y="6698"/>
                  </a:lnTo>
                  <a:lnTo>
                    <a:pt x="10857" y="6769"/>
                  </a:lnTo>
                  <a:lnTo>
                    <a:pt x="10859" y="6836"/>
                  </a:lnTo>
                  <a:lnTo>
                    <a:pt x="10861" y="6902"/>
                  </a:lnTo>
                  <a:lnTo>
                    <a:pt x="10864" y="6965"/>
                  </a:lnTo>
                  <a:lnTo>
                    <a:pt x="10868" y="7026"/>
                  </a:lnTo>
                  <a:lnTo>
                    <a:pt x="10872" y="7084"/>
                  </a:lnTo>
                  <a:lnTo>
                    <a:pt x="10876" y="7142"/>
                  </a:lnTo>
                  <a:lnTo>
                    <a:pt x="10881" y="7198"/>
                  </a:lnTo>
                  <a:lnTo>
                    <a:pt x="10886" y="7255"/>
                  </a:lnTo>
                  <a:lnTo>
                    <a:pt x="10890" y="7309"/>
                  </a:lnTo>
                  <a:lnTo>
                    <a:pt x="10895" y="7365"/>
                  </a:lnTo>
                  <a:lnTo>
                    <a:pt x="10899" y="7421"/>
                  </a:lnTo>
                  <a:lnTo>
                    <a:pt x="10902" y="7477"/>
                  </a:lnTo>
                  <a:lnTo>
                    <a:pt x="10905" y="7535"/>
                  </a:lnTo>
                  <a:lnTo>
                    <a:pt x="10906" y="7595"/>
                  </a:lnTo>
                  <a:lnTo>
                    <a:pt x="10907" y="7656"/>
                  </a:lnTo>
                  <a:lnTo>
                    <a:pt x="10953" y="10633"/>
                  </a:lnTo>
                  <a:lnTo>
                    <a:pt x="10953" y="10759"/>
                  </a:lnTo>
                  <a:lnTo>
                    <a:pt x="10953" y="10884"/>
                  </a:lnTo>
                  <a:lnTo>
                    <a:pt x="10953" y="11011"/>
                  </a:lnTo>
                  <a:lnTo>
                    <a:pt x="10953" y="11136"/>
                  </a:lnTo>
                  <a:lnTo>
                    <a:pt x="10953" y="11263"/>
                  </a:lnTo>
                  <a:lnTo>
                    <a:pt x="10953" y="11389"/>
                  </a:lnTo>
                  <a:lnTo>
                    <a:pt x="10953" y="11515"/>
                  </a:lnTo>
                  <a:lnTo>
                    <a:pt x="10953" y="11641"/>
                  </a:lnTo>
                  <a:lnTo>
                    <a:pt x="10953" y="11766"/>
                  </a:lnTo>
                  <a:lnTo>
                    <a:pt x="10953" y="11893"/>
                  </a:lnTo>
                  <a:lnTo>
                    <a:pt x="10953" y="12018"/>
                  </a:lnTo>
                  <a:lnTo>
                    <a:pt x="10953" y="12145"/>
                  </a:lnTo>
                  <a:lnTo>
                    <a:pt x="10953" y="12270"/>
                  </a:lnTo>
                  <a:lnTo>
                    <a:pt x="10953" y="12397"/>
                  </a:lnTo>
                  <a:lnTo>
                    <a:pt x="10953" y="12523"/>
                  </a:lnTo>
                  <a:lnTo>
                    <a:pt x="10953" y="12648"/>
                  </a:lnTo>
                  <a:lnTo>
                    <a:pt x="10953" y="12702"/>
                  </a:lnTo>
                  <a:lnTo>
                    <a:pt x="10954" y="12758"/>
                  </a:lnTo>
                  <a:lnTo>
                    <a:pt x="10956" y="12818"/>
                  </a:lnTo>
                  <a:lnTo>
                    <a:pt x="10958" y="12882"/>
                  </a:lnTo>
                  <a:lnTo>
                    <a:pt x="10960" y="12949"/>
                  </a:lnTo>
                  <a:lnTo>
                    <a:pt x="10963" y="13019"/>
                  </a:lnTo>
                  <a:lnTo>
                    <a:pt x="10967" y="13093"/>
                  </a:lnTo>
                  <a:lnTo>
                    <a:pt x="10970" y="13168"/>
                  </a:lnTo>
                  <a:lnTo>
                    <a:pt x="10974" y="13246"/>
                  </a:lnTo>
                  <a:lnTo>
                    <a:pt x="10978" y="13327"/>
                  </a:lnTo>
                  <a:lnTo>
                    <a:pt x="10982" y="13409"/>
                  </a:lnTo>
                  <a:lnTo>
                    <a:pt x="10986" y="13493"/>
                  </a:lnTo>
                  <a:lnTo>
                    <a:pt x="10990" y="13579"/>
                  </a:lnTo>
                  <a:lnTo>
                    <a:pt x="10993" y="13666"/>
                  </a:lnTo>
                  <a:lnTo>
                    <a:pt x="10997" y="13755"/>
                  </a:lnTo>
                  <a:lnTo>
                    <a:pt x="11000" y="138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0"/>
            <p:cNvSpPr>
              <a:spLocks noEditPoints="1"/>
            </p:cNvSpPr>
            <p:nvPr userDrawn="1"/>
          </p:nvSpPr>
          <p:spPr bwMode="auto">
            <a:xfrm>
              <a:off x="11383729" y="628170"/>
              <a:ext cx="246675" cy="193056"/>
            </a:xfrm>
            <a:custGeom>
              <a:avLst/>
              <a:gdLst>
                <a:gd name="T0" fmla="*/ 2970 w 7880"/>
                <a:gd name="T1" fmla="*/ 6053 h 6586"/>
                <a:gd name="T2" fmla="*/ 1441 w 7880"/>
                <a:gd name="T3" fmla="*/ 5959 h 6586"/>
                <a:gd name="T4" fmla="*/ 2260 w 7880"/>
                <a:gd name="T5" fmla="*/ 5978 h 6586"/>
                <a:gd name="T6" fmla="*/ 1831 w 7880"/>
                <a:gd name="T7" fmla="*/ 6183 h 6586"/>
                <a:gd name="T8" fmla="*/ 2831 w 7880"/>
                <a:gd name="T9" fmla="*/ 5493 h 6586"/>
                <a:gd name="T10" fmla="*/ 2841 w 7880"/>
                <a:gd name="T11" fmla="*/ 5539 h 6586"/>
                <a:gd name="T12" fmla="*/ 4498 w 7880"/>
                <a:gd name="T13" fmla="*/ 5493 h 6586"/>
                <a:gd name="T14" fmla="*/ 937 w 7880"/>
                <a:gd name="T15" fmla="*/ 6265 h 6586"/>
                <a:gd name="T16" fmla="*/ 1307 w 7880"/>
                <a:gd name="T17" fmla="*/ 5349 h 6586"/>
                <a:gd name="T18" fmla="*/ 2410 w 7880"/>
                <a:gd name="T19" fmla="*/ 5456 h 6586"/>
                <a:gd name="T20" fmla="*/ 7022 w 7880"/>
                <a:gd name="T21" fmla="*/ 5540 h 6586"/>
                <a:gd name="T22" fmla="*/ 7128 w 7880"/>
                <a:gd name="T23" fmla="*/ 5134 h 6586"/>
                <a:gd name="T24" fmla="*/ 7450 w 7880"/>
                <a:gd name="T25" fmla="*/ 4917 h 6586"/>
                <a:gd name="T26" fmla="*/ 451 w 7880"/>
                <a:gd name="T27" fmla="*/ 5795 h 6586"/>
                <a:gd name="T28" fmla="*/ 364 w 7880"/>
                <a:gd name="T29" fmla="*/ 5717 h 6586"/>
                <a:gd name="T30" fmla="*/ 259 w 7880"/>
                <a:gd name="T31" fmla="*/ 4677 h 6586"/>
                <a:gd name="T32" fmla="*/ 269 w 7880"/>
                <a:gd name="T33" fmla="*/ 4745 h 6586"/>
                <a:gd name="T34" fmla="*/ 6450 w 7880"/>
                <a:gd name="T35" fmla="*/ 4245 h 6586"/>
                <a:gd name="T36" fmla="*/ 6460 w 7880"/>
                <a:gd name="T37" fmla="*/ 4292 h 6586"/>
                <a:gd name="T38" fmla="*/ 7121 w 7880"/>
                <a:gd name="T39" fmla="*/ 3780 h 6586"/>
                <a:gd name="T40" fmla="*/ 317 w 7880"/>
                <a:gd name="T41" fmla="*/ 3639 h 6586"/>
                <a:gd name="T42" fmla="*/ 1205 w 7880"/>
                <a:gd name="T43" fmla="*/ 3202 h 6586"/>
                <a:gd name="T44" fmla="*/ 260 w 7880"/>
                <a:gd name="T45" fmla="*/ 3148 h 6586"/>
                <a:gd name="T46" fmla="*/ 6566 w 7880"/>
                <a:gd name="T47" fmla="*/ 3185 h 6586"/>
                <a:gd name="T48" fmla="*/ 738 w 7880"/>
                <a:gd name="T49" fmla="*/ 2619 h 6586"/>
                <a:gd name="T50" fmla="*/ 863 w 7880"/>
                <a:gd name="T51" fmla="*/ 1749 h 6586"/>
                <a:gd name="T52" fmla="*/ 857 w 7880"/>
                <a:gd name="T53" fmla="*/ 1707 h 6586"/>
                <a:gd name="T54" fmla="*/ 7116 w 7880"/>
                <a:gd name="T55" fmla="*/ 1846 h 6586"/>
                <a:gd name="T56" fmla="*/ 6051 w 7880"/>
                <a:gd name="T57" fmla="*/ 1458 h 6586"/>
                <a:gd name="T58" fmla="*/ 7450 w 7880"/>
                <a:gd name="T59" fmla="*/ 1300 h 6586"/>
                <a:gd name="T60" fmla="*/ 779 w 7880"/>
                <a:gd name="T61" fmla="*/ 1335 h 6586"/>
                <a:gd name="T62" fmla="*/ 2629 w 7880"/>
                <a:gd name="T63" fmla="*/ 1275 h 6586"/>
                <a:gd name="T64" fmla="*/ 3070 w 7880"/>
                <a:gd name="T65" fmla="*/ 1174 h 6586"/>
                <a:gd name="T66" fmla="*/ 5733 w 7880"/>
                <a:gd name="T67" fmla="*/ 692 h 6586"/>
                <a:gd name="T68" fmla="*/ 363 w 7880"/>
                <a:gd name="T69" fmla="*/ 1100 h 6586"/>
                <a:gd name="T70" fmla="*/ 916 w 7880"/>
                <a:gd name="T71" fmla="*/ 805 h 6586"/>
                <a:gd name="T72" fmla="*/ 6576 w 7880"/>
                <a:gd name="T73" fmla="*/ 1519 h 6586"/>
                <a:gd name="T74" fmla="*/ 7276 w 7880"/>
                <a:gd name="T75" fmla="*/ 739 h 6586"/>
                <a:gd name="T76" fmla="*/ 6546 w 7880"/>
                <a:gd name="T77" fmla="*/ 1653 h 6586"/>
                <a:gd name="T78" fmla="*/ 6510 w 7880"/>
                <a:gd name="T79" fmla="*/ 365 h 6586"/>
                <a:gd name="T80" fmla="*/ 1523 w 7880"/>
                <a:gd name="T81" fmla="*/ 543 h 6586"/>
                <a:gd name="T82" fmla="*/ 1543 w 7880"/>
                <a:gd name="T83" fmla="*/ 1080 h 6586"/>
                <a:gd name="T84" fmla="*/ 2125 w 7880"/>
                <a:gd name="T85" fmla="*/ 277 h 6586"/>
                <a:gd name="T86" fmla="*/ 2693 w 7880"/>
                <a:gd name="T87" fmla="*/ 408 h 6586"/>
                <a:gd name="T88" fmla="*/ 7675 w 7880"/>
                <a:gd name="T89" fmla="*/ 5690 h 6586"/>
                <a:gd name="T90" fmla="*/ 7759 w 7880"/>
                <a:gd name="T91" fmla="*/ 2103 h 6586"/>
                <a:gd name="T92" fmla="*/ 6295 w 7880"/>
                <a:gd name="T93" fmla="*/ 104 h 6586"/>
                <a:gd name="T94" fmla="*/ 5195 w 7880"/>
                <a:gd name="T95" fmla="*/ 948 h 6586"/>
                <a:gd name="T96" fmla="*/ 5854 w 7880"/>
                <a:gd name="T97" fmla="*/ 1725 h 6586"/>
                <a:gd name="T98" fmla="*/ 6265 w 7880"/>
                <a:gd name="T99" fmla="*/ 2763 h 6586"/>
                <a:gd name="T100" fmla="*/ 5674 w 7880"/>
                <a:gd name="T101" fmla="*/ 4814 h 6586"/>
                <a:gd name="T102" fmla="*/ 2479 w 7880"/>
                <a:gd name="T103" fmla="*/ 5100 h 6586"/>
                <a:gd name="T104" fmla="*/ 1547 w 7880"/>
                <a:gd name="T105" fmla="*/ 4644 h 6586"/>
                <a:gd name="T106" fmla="*/ 1446 w 7880"/>
                <a:gd name="T107" fmla="*/ 2004 h 6586"/>
                <a:gd name="T108" fmla="*/ 2640 w 7880"/>
                <a:gd name="T109" fmla="*/ 1602 h 6586"/>
                <a:gd name="T110" fmla="*/ 3198 w 7880"/>
                <a:gd name="T111" fmla="*/ 525 h 6586"/>
                <a:gd name="T112" fmla="*/ 2281 w 7880"/>
                <a:gd name="T113" fmla="*/ 44 h 6586"/>
                <a:gd name="T114" fmla="*/ 271 w 7880"/>
                <a:gd name="T115" fmla="*/ 446 h 6586"/>
                <a:gd name="T116" fmla="*/ 22 w 7880"/>
                <a:gd name="T117" fmla="*/ 2558 h 6586"/>
                <a:gd name="T118" fmla="*/ 74 w 7880"/>
                <a:gd name="T119" fmla="*/ 5183 h 6586"/>
                <a:gd name="T120" fmla="*/ 1283 w 7880"/>
                <a:gd name="T121" fmla="*/ 6508 h 6586"/>
                <a:gd name="T122" fmla="*/ 5238 w 7880"/>
                <a:gd name="T123" fmla="*/ 6235 h 6586"/>
                <a:gd name="T124" fmla="*/ 7236 w 7880"/>
                <a:gd name="T125" fmla="*/ 6068 h 6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0" h="6586">
                  <a:moveTo>
                    <a:pt x="2736" y="6117"/>
                  </a:moveTo>
                  <a:lnTo>
                    <a:pt x="2765" y="6060"/>
                  </a:lnTo>
                  <a:lnTo>
                    <a:pt x="2788" y="6014"/>
                  </a:lnTo>
                  <a:lnTo>
                    <a:pt x="2798" y="5996"/>
                  </a:lnTo>
                  <a:lnTo>
                    <a:pt x="2808" y="5979"/>
                  </a:lnTo>
                  <a:lnTo>
                    <a:pt x="2817" y="5964"/>
                  </a:lnTo>
                  <a:lnTo>
                    <a:pt x="2827" y="5950"/>
                  </a:lnTo>
                  <a:lnTo>
                    <a:pt x="2838" y="5936"/>
                  </a:lnTo>
                  <a:lnTo>
                    <a:pt x="2851" y="5923"/>
                  </a:lnTo>
                  <a:lnTo>
                    <a:pt x="2865" y="5910"/>
                  </a:lnTo>
                  <a:lnTo>
                    <a:pt x="2881" y="5896"/>
                  </a:lnTo>
                  <a:lnTo>
                    <a:pt x="2899" y="5882"/>
                  </a:lnTo>
                  <a:lnTo>
                    <a:pt x="2921" y="5865"/>
                  </a:lnTo>
                  <a:lnTo>
                    <a:pt x="2945" y="5848"/>
                  </a:lnTo>
                  <a:lnTo>
                    <a:pt x="2974" y="5829"/>
                  </a:lnTo>
                  <a:lnTo>
                    <a:pt x="2983" y="5848"/>
                  </a:lnTo>
                  <a:lnTo>
                    <a:pt x="2990" y="5866"/>
                  </a:lnTo>
                  <a:lnTo>
                    <a:pt x="2997" y="5885"/>
                  </a:lnTo>
                  <a:lnTo>
                    <a:pt x="3002" y="5901"/>
                  </a:lnTo>
                  <a:lnTo>
                    <a:pt x="3006" y="5917"/>
                  </a:lnTo>
                  <a:lnTo>
                    <a:pt x="3009" y="5932"/>
                  </a:lnTo>
                  <a:lnTo>
                    <a:pt x="3011" y="5946"/>
                  </a:lnTo>
                  <a:lnTo>
                    <a:pt x="3011" y="5961"/>
                  </a:lnTo>
                  <a:lnTo>
                    <a:pt x="3011" y="5974"/>
                  </a:lnTo>
                  <a:lnTo>
                    <a:pt x="3009" y="5986"/>
                  </a:lnTo>
                  <a:lnTo>
                    <a:pt x="3007" y="5997"/>
                  </a:lnTo>
                  <a:lnTo>
                    <a:pt x="3003" y="6008"/>
                  </a:lnTo>
                  <a:lnTo>
                    <a:pt x="2999" y="6018"/>
                  </a:lnTo>
                  <a:lnTo>
                    <a:pt x="2993" y="6027"/>
                  </a:lnTo>
                  <a:lnTo>
                    <a:pt x="2986" y="6037"/>
                  </a:lnTo>
                  <a:lnTo>
                    <a:pt x="2979" y="6045"/>
                  </a:lnTo>
                  <a:lnTo>
                    <a:pt x="2970" y="6053"/>
                  </a:lnTo>
                  <a:lnTo>
                    <a:pt x="2961" y="6060"/>
                  </a:lnTo>
                  <a:lnTo>
                    <a:pt x="2950" y="6067"/>
                  </a:lnTo>
                  <a:lnTo>
                    <a:pt x="2939" y="6073"/>
                  </a:lnTo>
                  <a:lnTo>
                    <a:pt x="2926" y="6079"/>
                  </a:lnTo>
                  <a:lnTo>
                    <a:pt x="2913" y="6084"/>
                  </a:lnTo>
                  <a:lnTo>
                    <a:pt x="2899" y="6089"/>
                  </a:lnTo>
                  <a:lnTo>
                    <a:pt x="2884" y="6093"/>
                  </a:lnTo>
                  <a:lnTo>
                    <a:pt x="2852" y="6101"/>
                  </a:lnTo>
                  <a:lnTo>
                    <a:pt x="2816" y="6107"/>
                  </a:lnTo>
                  <a:lnTo>
                    <a:pt x="2777" y="6113"/>
                  </a:lnTo>
                  <a:lnTo>
                    <a:pt x="2736" y="6117"/>
                  </a:lnTo>
                  <a:close/>
                  <a:moveTo>
                    <a:pt x="1403" y="6213"/>
                  </a:moveTo>
                  <a:lnTo>
                    <a:pt x="1260" y="6213"/>
                  </a:lnTo>
                  <a:lnTo>
                    <a:pt x="1267" y="6183"/>
                  </a:lnTo>
                  <a:lnTo>
                    <a:pt x="1274" y="6155"/>
                  </a:lnTo>
                  <a:lnTo>
                    <a:pt x="1281" y="6129"/>
                  </a:lnTo>
                  <a:lnTo>
                    <a:pt x="1289" y="6104"/>
                  </a:lnTo>
                  <a:lnTo>
                    <a:pt x="1297" y="6080"/>
                  </a:lnTo>
                  <a:lnTo>
                    <a:pt x="1306" y="6058"/>
                  </a:lnTo>
                  <a:lnTo>
                    <a:pt x="1315" y="6037"/>
                  </a:lnTo>
                  <a:lnTo>
                    <a:pt x="1326" y="6016"/>
                  </a:lnTo>
                  <a:lnTo>
                    <a:pt x="1337" y="5996"/>
                  </a:lnTo>
                  <a:lnTo>
                    <a:pt x="1350" y="5978"/>
                  </a:lnTo>
                  <a:lnTo>
                    <a:pt x="1364" y="5960"/>
                  </a:lnTo>
                  <a:lnTo>
                    <a:pt x="1378" y="5942"/>
                  </a:lnTo>
                  <a:lnTo>
                    <a:pt x="1394" y="5925"/>
                  </a:lnTo>
                  <a:lnTo>
                    <a:pt x="1411" y="5909"/>
                  </a:lnTo>
                  <a:lnTo>
                    <a:pt x="1430" y="5893"/>
                  </a:lnTo>
                  <a:lnTo>
                    <a:pt x="1450" y="5877"/>
                  </a:lnTo>
                  <a:lnTo>
                    <a:pt x="1447" y="5909"/>
                  </a:lnTo>
                  <a:lnTo>
                    <a:pt x="1444" y="5935"/>
                  </a:lnTo>
                  <a:lnTo>
                    <a:pt x="1441" y="5959"/>
                  </a:lnTo>
                  <a:lnTo>
                    <a:pt x="1437" y="5978"/>
                  </a:lnTo>
                  <a:lnTo>
                    <a:pt x="1430" y="6009"/>
                  </a:lnTo>
                  <a:lnTo>
                    <a:pt x="1423" y="6036"/>
                  </a:lnTo>
                  <a:lnTo>
                    <a:pt x="1419" y="6049"/>
                  </a:lnTo>
                  <a:lnTo>
                    <a:pt x="1416" y="6063"/>
                  </a:lnTo>
                  <a:lnTo>
                    <a:pt x="1413" y="6079"/>
                  </a:lnTo>
                  <a:lnTo>
                    <a:pt x="1410" y="6097"/>
                  </a:lnTo>
                  <a:lnTo>
                    <a:pt x="1408" y="6120"/>
                  </a:lnTo>
                  <a:lnTo>
                    <a:pt x="1406" y="6146"/>
                  </a:lnTo>
                  <a:lnTo>
                    <a:pt x="1404" y="6176"/>
                  </a:lnTo>
                  <a:lnTo>
                    <a:pt x="1403" y="6213"/>
                  </a:lnTo>
                  <a:close/>
                  <a:moveTo>
                    <a:pt x="2498" y="5733"/>
                  </a:moveTo>
                  <a:lnTo>
                    <a:pt x="2497" y="5768"/>
                  </a:lnTo>
                  <a:lnTo>
                    <a:pt x="2494" y="5803"/>
                  </a:lnTo>
                  <a:lnTo>
                    <a:pt x="2491" y="5835"/>
                  </a:lnTo>
                  <a:lnTo>
                    <a:pt x="2487" y="5866"/>
                  </a:lnTo>
                  <a:lnTo>
                    <a:pt x="2482" y="5897"/>
                  </a:lnTo>
                  <a:lnTo>
                    <a:pt x="2476" y="5926"/>
                  </a:lnTo>
                  <a:lnTo>
                    <a:pt x="2470" y="5956"/>
                  </a:lnTo>
                  <a:lnTo>
                    <a:pt x="2463" y="5984"/>
                  </a:lnTo>
                  <a:lnTo>
                    <a:pt x="2448" y="6040"/>
                  </a:lnTo>
                  <a:lnTo>
                    <a:pt x="2433" y="6096"/>
                  </a:lnTo>
                  <a:lnTo>
                    <a:pt x="2417" y="6153"/>
                  </a:lnTo>
                  <a:lnTo>
                    <a:pt x="2402" y="6213"/>
                  </a:lnTo>
                  <a:lnTo>
                    <a:pt x="2117" y="6213"/>
                  </a:lnTo>
                  <a:lnTo>
                    <a:pt x="2141" y="6175"/>
                  </a:lnTo>
                  <a:lnTo>
                    <a:pt x="2163" y="6139"/>
                  </a:lnTo>
                  <a:lnTo>
                    <a:pt x="2184" y="6104"/>
                  </a:lnTo>
                  <a:lnTo>
                    <a:pt x="2205" y="6071"/>
                  </a:lnTo>
                  <a:lnTo>
                    <a:pt x="2223" y="6040"/>
                  </a:lnTo>
                  <a:lnTo>
                    <a:pt x="2242" y="6008"/>
                  </a:lnTo>
                  <a:lnTo>
                    <a:pt x="2260" y="5978"/>
                  </a:lnTo>
                  <a:lnTo>
                    <a:pt x="2279" y="5950"/>
                  </a:lnTo>
                  <a:lnTo>
                    <a:pt x="2299" y="5921"/>
                  </a:lnTo>
                  <a:lnTo>
                    <a:pt x="2321" y="5893"/>
                  </a:lnTo>
                  <a:lnTo>
                    <a:pt x="2343" y="5865"/>
                  </a:lnTo>
                  <a:lnTo>
                    <a:pt x="2368" y="5839"/>
                  </a:lnTo>
                  <a:lnTo>
                    <a:pt x="2382" y="5826"/>
                  </a:lnTo>
                  <a:lnTo>
                    <a:pt x="2396" y="5812"/>
                  </a:lnTo>
                  <a:lnTo>
                    <a:pt x="2410" y="5799"/>
                  </a:lnTo>
                  <a:lnTo>
                    <a:pt x="2427" y="5785"/>
                  </a:lnTo>
                  <a:lnTo>
                    <a:pt x="2443" y="5772"/>
                  </a:lnTo>
                  <a:lnTo>
                    <a:pt x="2461" y="5759"/>
                  </a:lnTo>
                  <a:lnTo>
                    <a:pt x="2479" y="5746"/>
                  </a:lnTo>
                  <a:lnTo>
                    <a:pt x="2498" y="5733"/>
                  </a:lnTo>
                  <a:close/>
                  <a:moveTo>
                    <a:pt x="2022" y="5733"/>
                  </a:moveTo>
                  <a:lnTo>
                    <a:pt x="2012" y="5772"/>
                  </a:lnTo>
                  <a:lnTo>
                    <a:pt x="2003" y="5812"/>
                  </a:lnTo>
                  <a:lnTo>
                    <a:pt x="1992" y="5849"/>
                  </a:lnTo>
                  <a:lnTo>
                    <a:pt x="1980" y="5887"/>
                  </a:lnTo>
                  <a:lnTo>
                    <a:pt x="1969" y="5923"/>
                  </a:lnTo>
                  <a:lnTo>
                    <a:pt x="1957" y="5959"/>
                  </a:lnTo>
                  <a:lnTo>
                    <a:pt x="1944" y="5992"/>
                  </a:lnTo>
                  <a:lnTo>
                    <a:pt x="1930" y="6024"/>
                  </a:lnTo>
                  <a:lnTo>
                    <a:pt x="1910" y="6072"/>
                  </a:lnTo>
                  <a:lnTo>
                    <a:pt x="1893" y="6110"/>
                  </a:lnTo>
                  <a:lnTo>
                    <a:pt x="1884" y="6127"/>
                  </a:lnTo>
                  <a:lnTo>
                    <a:pt x="1876" y="6142"/>
                  </a:lnTo>
                  <a:lnTo>
                    <a:pt x="1867" y="6154"/>
                  </a:lnTo>
                  <a:lnTo>
                    <a:pt x="1856" y="6165"/>
                  </a:lnTo>
                  <a:lnTo>
                    <a:pt x="1851" y="6170"/>
                  </a:lnTo>
                  <a:lnTo>
                    <a:pt x="1845" y="6175"/>
                  </a:lnTo>
                  <a:lnTo>
                    <a:pt x="1838" y="6179"/>
                  </a:lnTo>
                  <a:lnTo>
                    <a:pt x="1831" y="6183"/>
                  </a:lnTo>
                  <a:lnTo>
                    <a:pt x="1815" y="6190"/>
                  </a:lnTo>
                  <a:lnTo>
                    <a:pt x="1797" y="6197"/>
                  </a:lnTo>
                  <a:lnTo>
                    <a:pt x="1775" y="6202"/>
                  </a:lnTo>
                  <a:lnTo>
                    <a:pt x="1749" y="6206"/>
                  </a:lnTo>
                  <a:lnTo>
                    <a:pt x="1721" y="6210"/>
                  </a:lnTo>
                  <a:lnTo>
                    <a:pt x="1688" y="6213"/>
                  </a:lnTo>
                  <a:lnTo>
                    <a:pt x="1707" y="6183"/>
                  </a:lnTo>
                  <a:lnTo>
                    <a:pt x="1725" y="6153"/>
                  </a:lnTo>
                  <a:lnTo>
                    <a:pt x="1744" y="6122"/>
                  </a:lnTo>
                  <a:lnTo>
                    <a:pt x="1763" y="6088"/>
                  </a:lnTo>
                  <a:lnTo>
                    <a:pt x="1803" y="6021"/>
                  </a:lnTo>
                  <a:lnTo>
                    <a:pt x="1842" y="5954"/>
                  </a:lnTo>
                  <a:lnTo>
                    <a:pt x="1863" y="5920"/>
                  </a:lnTo>
                  <a:lnTo>
                    <a:pt x="1884" y="5889"/>
                  </a:lnTo>
                  <a:lnTo>
                    <a:pt x="1905" y="5857"/>
                  </a:lnTo>
                  <a:lnTo>
                    <a:pt x="1927" y="5828"/>
                  </a:lnTo>
                  <a:lnTo>
                    <a:pt x="1949" y="5801"/>
                  </a:lnTo>
                  <a:lnTo>
                    <a:pt x="1973" y="5775"/>
                  </a:lnTo>
                  <a:lnTo>
                    <a:pt x="1984" y="5764"/>
                  </a:lnTo>
                  <a:lnTo>
                    <a:pt x="1997" y="5753"/>
                  </a:lnTo>
                  <a:lnTo>
                    <a:pt x="2010" y="5743"/>
                  </a:lnTo>
                  <a:lnTo>
                    <a:pt x="2022" y="5733"/>
                  </a:lnTo>
                  <a:close/>
                  <a:moveTo>
                    <a:pt x="7260" y="5685"/>
                  </a:moveTo>
                  <a:lnTo>
                    <a:pt x="7167" y="5740"/>
                  </a:lnTo>
                  <a:lnTo>
                    <a:pt x="7260" y="5685"/>
                  </a:lnTo>
                  <a:close/>
                  <a:moveTo>
                    <a:pt x="2498" y="5733"/>
                  </a:moveTo>
                  <a:lnTo>
                    <a:pt x="2498" y="5733"/>
                  </a:lnTo>
                  <a:lnTo>
                    <a:pt x="2498" y="5733"/>
                  </a:lnTo>
                  <a:close/>
                  <a:moveTo>
                    <a:pt x="2022" y="5733"/>
                  </a:moveTo>
                  <a:lnTo>
                    <a:pt x="2022" y="5733"/>
                  </a:lnTo>
                  <a:lnTo>
                    <a:pt x="2022" y="5733"/>
                  </a:lnTo>
                  <a:close/>
                  <a:moveTo>
                    <a:pt x="2831" y="5493"/>
                  </a:moveTo>
                  <a:lnTo>
                    <a:pt x="2829" y="5476"/>
                  </a:lnTo>
                  <a:lnTo>
                    <a:pt x="2828" y="5459"/>
                  </a:lnTo>
                  <a:lnTo>
                    <a:pt x="2830" y="5444"/>
                  </a:lnTo>
                  <a:lnTo>
                    <a:pt x="2832" y="5430"/>
                  </a:lnTo>
                  <a:lnTo>
                    <a:pt x="2836" y="5417"/>
                  </a:lnTo>
                  <a:lnTo>
                    <a:pt x="2841" y="5407"/>
                  </a:lnTo>
                  <a:lnTo>
                    <a:pt x="2845" y="5398"/>
                  </a:lnTo>
                  <a:lnTo>
                    <a:pt x="2851" y="5391"/>
                  </a:lnTo>
                  <a:lnTo>
                    <a:pt x="2854" y="5389"/>
                  </a:lnTo>
                  <a:lnTo>
                    <a:pt x="2856" y="5388"/>
                  </a:lnTo>
                  <a:lnTo>
                    <a:pt x="2859" y="5387"/>
                  </a:lnTo>
                  <a:lnTo>
                    <a:pt x="2861" y="5387"/>
                  </a:lnTo>
                  <a:lnTo>
                    <a:pt x="2863" y="5388"/>
                  </a:lnTo>
                  <a:lnTo>
                    <a:pt x="2864" y="5389"/>
                  </a:lnTo>
                  <a:lnTo>
                    <a:pt x="2866" y="5392"/>
                  </a:lnTo>
                  <a:lnTo>
                    <a:pt x="2867" y="5396"/>
                  </a:lnTo>
                  <a:lnTo>
                    <a:pt x="2868" y="5406"/>
                  </a:lnTo>
                  <a:lnTo>
                    <a:pt x="2868" y="5420"/>
                  </a:lnTo>
                  <a:lnTo>
                    <a:pt x="2866" y="5439"/>
                  </a:lnTo>
                  <a:lnTo>
                    <a:pt x="2862" y="5462"/>
                  </a:lnTo>
                  <a:lnTo>
                    <a:pt x="2861" y="5472"/>
                  </a:lnTo>
                  <a:lnTo>
                    <a:pt x="2861" y="5492"/>
                  </a:lnTo>
                  <a:lnTo>
                    <a:pt x="2860" y="5518"/>
                  </a:lnTo>
                  <a:lnTo>
                    <a:pt x="2858" y="5541"/>
                  </a:lnTo>
                  <a:lnTo>
                    <a:pt x="2857" y="5552"/>
                  </a:lnTo>
                  <a:lnTo>
                    <a:pt x="2855" y="5558"/>
                  </a:lnTo>
                  <a:lnTo>
                    <a:pt x="2854" y="5560"/>
                  </a:lnTo>
                  <a:lnTo>
                    <a:pt x="2852" y="5561"/>
                  </a:lnTo>
                  <a:lnTo>
                    <a:pt x="2851" y="5561"/>
                  </a:lnTo>
                  <a:lnTo>
                    <a:pt x="2848" y="5560"/>
                  </a:lnTo>
                  <a:lnTo>
                    <a:pt x="2845" y="5553"/>
                  </a:lnTo>
                  <a:lnTo>
                    <a:pt x="2841" y="5539"/>
                  </a:lnTo>
                  <a:lnTo>
                    <a:pt x="2836" y="5520"/>
                  </a:lnTo>
                  <a:lnTo>
                    <a:pt x="2831" y="5493"/>
                  </a:lnTo>
                  <a:close/>
                  <a:moveTo>
                    <a:pt x="3164" y="5637"/>
                  </a:moveTo>
                  <a:lnTo>
                    <a:pt x="3164" y="5493"/>
                  </a:lnTo>
                  <a:lnTo>
                    <a:pt x="3235" y="5492"/>
                  </a:lnTo>
                  <a:lnTo>
                    <a:pt x="3304" y="5490"/>
                  </a:lnTo>
                  <a:lnTo>
                    <a:pt x="3370" y="5487"/>
                  </a:lnTo>
                  <a:lnTo>
                    <a:pt x="3434" y="5483"/>
                  </a:lnTo>
                  <a:lnTo>
                    <a:pt x="3497" y="5478"/>
                  </a:lnTo>
                  <a:lnTo>
                    <a:pt x="3557" y="5472"/>
                  </a:lnTo>
                  <a:lnTo>
                    <a:pt x="3614" y="5465"/>
                  </a:lnTo>
                  <a:lnTo>
                    <a:pt x="3670" y="5457"/>
                  </a:lnTo>
                  <a:lnTo>
                    <a:pt x="3777" y="5442"/>
                  </a:lnTo>
                  <a:lnTo>
                    <a:pt x="3875" y="5427"/>
                  </a:lnTo>
                  <a:lnTo>
                    <a:pt x="3966" y="5412"/>
                  </a:lnTo>
                  <a:lnTo>
                    <a:pt x="4050" y="5399"/>
                  </a:lnTo>
                  <a:lnTo>
                    <a:pt x="4089" y="5394"/>
                  </a:lnTo>
                  <a:lnTo>
                    <a:pt x="4127" y="5389"/>
                  </a:lnTo>
                  <a:lnTo>
                    <a:pt x="4164" y="5385"/>
                  </a:lnTo>
                  <a:lnTo>
                    <a:pt x="4198" y="5383"/>
                  </a:lnTo>
                  <a:lnTo>
                    <a:pt x="4231" y="5381"/>
                  </a:lnTo>
                  <a:lnTo>
                    <a:pt x="4262" y="5381"/>
                  </a:lnTo>
                  <a:lnTo>
                    <a:pt x="4292" y="5384"/>
                  </a:lnTo>
                  <a:lnTo>
                    <a:pt x="4320" y="5387"/>
                  </a:lnTo>
                  <a:lnTo>
                    <a:pt x="4347" y="5393"/>
                  </a:lnTo>
                  <a:lnTo>
                    <a:pt x="4373" y="5400"/>
                  </a:lnTo>
                  <a:lnTo>
                    <a:pt x="4397" y="5409"/>
                  </a:lnTo>
                  <a:lnTo>
                    <a:pt x="4420" y="5421"/>
                  </a:lnTo>
                  <a:lnTo>
                    <a:pt x="4441" y="5435"/>
                  </a:lnTo>
                  <a:lnTo>
                    <a:pt x="4461" y="5451"/>
                  </a:lnTo>
                  <a:lnTo>
                    <a:pt x="4480" y="5471"/>
                  </a:lnTo>
                  <a:lnTo>
                    <a:pt x="4498" y="5493"/>
                  </a:lnTo>
                  <a:lnTo>
                    <a:pt x="4462" y="5494"/>
                  </a:lnTo>
                  <a:lnTo>
                    <a:pt x="4426" y="5496"/>
                  </a:lnTo>
                  <a:lnTo>
                    <a:pt x="4389" y="5498"/>
                  </a:lnTo>
                  <a:lnTo>
                    <a:pt x="4352" y="5502"/>
                  </a:lnTo>
                  <a:lnTo>
                    <a:pt x="4279" y="5509"/>
                  </a:lnTo>
                  <a:lnTo>
                    <a:pt x="4205" y="5519"/>
                  </a:lnTo>
                  <a:lnTo>
                    <a:pt x="4130" y="5530"/>
                  </a:lnTo>
                  <a:lnTo>
                    <a:pt x="4054" y="5542"/>
                  </a:lnTo>
                  <a:lnTo>
                    <a:pt x="3976" y="5555"/>
                  </a:lnTo>
                  <a:lnTo>
                    <a:pt x="3895" y="5568"/>
                  </a:lnTo>
                  <a:lnTo>
                    <a:pt x="3814" y="5581"/>
                  </a:lnTo>
                  <a:lnTo>
                    <a:pt x="3730" y="5593"/>
                  </a:lnTo>
                  <a:lnTo>
                    <a:pt x="3643" y="5605"/>
                  </a:lnTo>
                  <a:lnTo>
                    <a:pt x="3554" y="5615"/>
                  </a:lnTo>
                  <a:lnTo>
                    <a:pt x="3509" y="5620"/>
                  </a:lnTo>
                  <a:lnTo>
                    <a:pt x="3461" y="5624"/>
                  </a:lnTo>
                  <a:lnTo>
                    <a:pt x="3414" y="5628"/>
                  </a:lnTo>
                  <a:lnTo>
                    <a:pt x="3366" y="5631"/>
                  </a:lnTo>
                  <a:lnTo>
                    <a:pt x="3317" y="5634"/>
                  </a:lnTo>
                  <a:lnTo>
                    <a:pt x="3267" y="5636"/>
                  </a:lnTo>
                  <a:lnTo>
                    <a:pt x="3216" y="5637"/>
                  </a:lnTo>
                  <a:lnTo>
                    <a:pt x="3164" y="5637"/>
                  </a:lnTo>
                  <a:close/>
                  <a:moveTo>
                    <a:pt x="1307" y="5349"/>
                  </a:moveTo>
                  <a:lnTo>
                    <a:pt x="1006" y="6150"/>
                  </a:lnTo>
                  <a:lnTo>
                    <a:pt x="980" y="6200"/>
                  </a:lnTo>
                  <a:lnTo>
                    <a:pt x="964" y="6234"/>
                  </a:lnTo>
                  <a:lnTo>
                    <a:pt x="958" y="6246"/>
                  </a:lnTo>
                  <a:lnTo>
                    <a:pt x="952" y="6254"/>
                  </a:lnTo>
                  <a:lnTo>
                    <a:pt x="949" y="6258"/>
                  </a:lnTo>
                  <a:lnTo>
                    <a:pt x="945" y="6261"/>
                  </a:lnTo>
                  <a:lnTo>
                    <a:pt x="942" y="6263"/>
                  </a:lnTo>
                  <a:lnTo>
                    <a:pt x="937" y="6265"/>
                  </a:lnTo>
                  <a:lnTo>
                    <a:pt x="928" y="6267"/>
                  </a:lnTo>
                  <a:lnTo>
                    <a:pt x="915" y="6267"/>
                  </a:lnTo>
                  <a:lnTo>
                    <a:pt x="898" y="6267"/>
                  </a:lnTo>
                  <a:lnTo>
                    <a:pt x="877" y="6265"/>
                  </a:lnTo>
                  <a:lnTo>
                    <a:pt x="851" y="6264"/>
                  </a:lnTo>
                  <a:lnTo>
                    <a:pt x="820" y="6262"/>
                  </a:lnTo>
                  <a:lnTo>
                    <a:pt x="782" y="6261"/>
                  </a:lnTo>
                  <a:lnTo>
                    <a:pt x="736" y="6260"/>
                  </a:lnTo>
                  <a:lnTo>
                    <a:pt x="763" y="6203"/>
                  </a:lnTo>
                  <a:lnTo>
                    <a:pt x="790" y="6142"/>
                  </a:lnTo>
                  <a:lnTo>
                    <a:pt x="817" y="6081"/>
                  </a:lnTo>
                  <a:lnTo>
                    <a:pt x="845" y="6018"/>
                  </a:lnTo>
                  <a:lnTo>
                    <a:pt x="873" y="5955"/>
                  </a:lnTo>
                  <a:lnTo>
                    <a:pt x="902" y="5891"/>
                  </a:lnTo>
                  <a:lnTo>
                    <a:pt x="933" y="5828"/>
                  </a:lnTo>
                  <a:lnTo>
                    <a:pt x="965" y="5765"/>
                  </a:lnTo>
                  <a:lnTo>
                    <a:pt x="982" y="5735"/>
                  </a:lnTo>
                  <a:lnTo>
                    <a:pt x="999" y="5704"/>
                  </a:lnTo>
                  <a:lnTo>
                    <a:pt x="1017" y="5674"/>
                  </a:lnTo>
                  <a:lnTo>
                    <a:pt x="1035" y="5645"/>
                  </a:lnTo>
                  <a:lnTo>
                    <a:pt x="1054" y="5615"/>
                  </a:lnTo>
                  <a:lnTo>
                    <a:pt x="1073" y="5587"/>
                  </a:lnTo>
                  <a:lnTo>
                    <a:pt x="1093" y="5560"/>
                  </a:lnTo>
                  <a:lnTo>
                    <a:pt x="1113" y="5532"/>
                  </a:lnTo>
                  <a:lnTo>
                    <a:pt x="1136" y="5506"/>
                  </a:lnTo>
                  <a:lnTo>
                    <a:pt x="1158" y="5481"/>
                  </a:lnTo>
                  <a:lnTo>
                    <a:pt x="1180" y="5456"/>
                  </a:lnTo>
                  <a:lnTo>
                    <a:pt x="1204" y="5433"/>
                  </a:lnTo>
                  <a:lnTo>
                    <a:pt x="1228" y="5410"/>
                  </a:lnTo>
                  <a:lnTo>
                    <a:pt x="1254" y="5389"/>
                  </a:lnTo>
                  <a:lnTo>
                    <a:pt x="1280" y="5368"/>
                  </a:lnTo>
                  <a:lnTo>
                    <a:pt x="1307" y="5349"/>
                  </a:lnTo>
                  <a:close/>
                  <a:moveTo>
                    <a:pt x="2402" y="5397"/>
                  </a:moveTo>
                  <a:lnTo>
                    <a:pt x="2403" y="5376"/>
                  </a:lnTo>
                  <a:lnTo>
                    <a:pt x="2405" y="5361"/>
                  </a:lnTo>
                  <a:lnTo>
                    <a:pt x="2407" y="5355"/>
                  </a:lnTo>
                  <a:lnTo>
                    <a:pt x="2409" y="5350"/>
                  </a:lnTo>
                  <a:lnTo>
                    <a:pt x="2411" y="5347"/>
                  </a:lnTo>
                  <a:lnTo>
                    <a:pt x="2413" y="5344"/>
                  </a:lnTo>
                  <a:lnTo>
                    <a:pt x="2416" y="5342"/>
                  </a:lnTo>
                  <a:lnTo>
                    <a:pt x="2419" y="5341"/>
                  </a:lnTo>
                  <a:lnTo>
                    <a:pt x="2422" y="5341"/>
                  </a:lnTo>
                  <a:lnTo>
                    <a:pt x="2424" y="5341"/>
                  </a:lnTo>
                  <a:lnTo>
                    <a:pt x="2430" y="5343"/>
                  </a:lnTo>
                  <a:lnTo>
                    <a:pt x="2435" y="5348"/>
                  </a:lnTo>
                  <a:lnTo>
                    <a:pt x="2439" y="5354"/>
                  </a:lnTo>
                  <a:lnTo>
                    <a:pt x="2443" y="5361"/>
                  </a:lnTo>
                  <a:lnTo>
                    <a:pt x="2445" y="5368"/>
                  </a:lnTo>
                  <a:lnTo>
                    <a:pt x="2447" y="5376"/>
                  </a:lnTo>
                  <a:lnTo>
                    <a:pt x="2447" y="5380"/>
                  </a:lnTo>
                  <a:lnTo>
                    <a:pt x="2446" y="5384"/>
                  </a:lnTo>
                  <a:lnTo>
                    <a:pt x="2445" y="5387"/>
                  </a:lnTo>
                  <a:lnTo>
                    <a:pt x="2443" y="5390"/>
                  </a:lnTo>
                  <a:lnTo>
                    <a:pt x="2441" y="5393"/>
                  </a:lnTo>
                  <a:lnTo>
                    <a:pt x="2439" y="5395"/>
                  </a:lnTo>
                  <a:lnTo>
                    <a:pt x="2435" y="5396"/>
                  </a:lnTo>
                  <a:lnTo>
                    <a:pt x="2431" y="5397"/>
                  </a:lnTo>
                  <a:lnTo>
                    <a:pt x="2430" y="5403"/>
                  </a:lnTo>
                  <a:lnTo>
                    <a:pt x="2427" y="5416"/>
                  </a:lnTo>
                  <a:lnTo>
                    <a:pt x="2422" y="5432"/>
                  </a:lnTo>
                  <a:lnTo>
                    <a:pt x="2416" y="5447"/>
                  </a:lnTo>
                  <a:lnTo>
                    <a:pt x="2413" y="5452"/>
                  </a:lnTo>
                  <a:lnTo>
                    <a:pt x="2411" y="5455"/>
                  </a:lnTo>
                  <a:lnTo>
                    <a:pt x="2410" y="5456"/>
                  </a:lnTo>
                  <a:lnTo>
                    <a:pt x="2409" y="5456"/>
                  </a:lnTo>
                  <a:lnTo>
                    <a:pt x="2407" y="5455"/>
                  </a:lnTo>
                  <a:lnTo>
                    <a:pt x="2406" y="5453"/>
                  </a:lnTo>
                  <a:lnTo>
                    <a:pt x="2405" y="5446"/>
                  </a:lnTo>
                  <a:lnTo>
                    <a:pt x="2403" y="5435"/>
                  </a:lnTo>
                  <a:lnTo>
                    <a:pt x="2402" y="5419"/>
                  </a:lnTo>
                  <a:lnTo>
                    <a:pt x="2402" y="5397"/>
                  </a:lnTo>
                  <a:close/>
                  <a:moveTo>
                    <a:pt x="1879" y="5397"/>
                  </a:moveTo>
                  <a:lnTo>
                    <a:pt x="1893" y="5411"/>
                  </a:lnTo>
                  <a:lnTo>
                    <a:pt x="1890" y="5409"/>
                  </a:lnTo>
                  <a:lnTo>
                    <a:pt x="1884" y="5406"/>
                  </a:lnTo>
                  <a:lnTo>
                    <a:pt x="1881" y="5403"/>
                  </a:lnTo>
                  <a:lnTo>
                    <a:pt x="1879" y="5401"/>
                  </a:lnTo>
                  <a:lnTo>
                    <a:pt x="1878" y="5399"/>
                  </a:lnTo>
                  <a:lnTo>
                    <a:pt x="1879" y="5397"/>
                  </a:lnTo>
                  <a:close/>
                  <a:moveTo>
                    <a:pt x="2783" y="5300"/>
                  </a:moveTo>
                  <a:lnTo>
                    <a:pt x="2797" y="5315"/>
                  </a:lnTo>
                  <a:lnTo>
                    <a:pt x="2794" y="5314"/>
                  </a:lnTo>
                  <a:lnTo>
                    <a:pt x="2788" y="5310"/>
                  </a:lnTo>
                  <a:lnTo>
                    <a:pt x="2785" y="5308"/>
                  </a:lnTo>
                  <a:lnTo>
                    <a:pt x="2783" y="5305"/>
                  </a:lnTo>
                  <a:lnTo>
                    <a:pt x="2782" y="5303"/>
                  </a:lnTo>
                  <a:lnTo>
                    <a:pt x="2783" y="5300"/>
                  </a:lnTo>
                  <a:close/>
                  <a:moveTo>
                    <a:pt x="1307" y="5349"/>
                  </a:moveTo>
                  <a:lnTo>
                    <a:pt x="1307" y="5349"/>
                  </a:lnTo>
                  <a:lnTo>
                    <a:pt x="1307" y="5349"/>
                  </a:lnTo>
                  <a:close/>
                  <a:moveTo>
                    <a:pt x="4783" y="5205"/>
                  </a:moveTo>
                  <a:lnTo>
                    <a:pt x="4783" y="5205"/>
                  </a:lnTo>
                  <a:lnTo>
                    <a:pt x="4783" y="5205"/>
                  </a:lnTo>
                  <a:close/>
                  <a:moveTo>
                    <a:pt x="7260" y="5685"/>
                  </a:moveTo>
                  <a:lnTo>
                    <a:pt x="7260" y="5540"/>
                  </a:lnTo>
                  <a:lnTo>
                    <a:pt x="7022" y="5540"/>
                  </a:lnTo>
                  <a:lnTo>
                    <a:pt x="7021" y="5510"/>
                  </a:lnTo>
                  <a:lnTo>
                    <a:pt x="7020" y="5480"/>
                  </a:lnTo>
                  <a:lnTo>
                    <a:pt x="7019" y="5449"/>
                  </a:lnTo>
                  <a:lnTo>
                    <a:pt x="7016" y="5420"/>
                  </a:lnTo>
                  <a:lnTo>
                    <a:pt x="7011" y="5364"/>
                  </a:lnTo>
                  <a:lnTo>
                    <a:pt x="7004" y="5311"/>
                  </a:lnTo>
                  <a:lnTo>
                    <a:pt x="6997" y="5259"/>
                  </a:lnTo>
                  <a:lnTo>
                    <a:pt x="6991" y="5210"/>
                  </a:lnTo>
                  <a:lnTo>
                    <a:pt x="6986" y="5164"/>
                  </a:lnTo>
                  <a:lnTo>
                    <a:pt x="6983" y="5119"/>
                  </a:lnTo>
                  <a:lnTo>
                    <a:pt x="6982" y="5097"/>
                  </a:lnTo>
                  <a:lnTo>
                    <a:pt x="6982" y="5076"/>
                  </a:lnTo>
                  <a:lnTo>
                    <a:pt x="6983" y="5055"/>
                  </a:lnTo>
                  <a:lnTo>
                    <a:pt x="6985" y="5035"/>
                  </a:lnTo>
                  <a:lnTo>
                    <a:pt x="6988" y="5015"/>
                  </a:lnTo>
                  <a:lnTo>
                    <a:pt x="6992" y="4996"/>
                  </a:lnTo>
                  <a:lnTo>
                    <a:pt x="6998" y="4976"/>
                  </a:lnTo>
                  <a:lnTo>
                    <a:pt x="7005" y="4958"/>
                  </a:lnTo>
                  <a:lnTo>
                    <a:pt x="7013" y="4940"/>
                  </a:lnTo>
                  <a:lnTo>
                    <a:pt x="7022" y="4922"/>
                  </a:lnTo>
                  <a:lnTo>
                    <a:pt x="7033" y="4905"/>
                  </a:lnTo>
                  <a:lnTo>
                    <a:pt x="7046" y="4887"/>
                  </a:lnTo>
                  <a:lnTo>
                    <a:pt x="7061" y="4870"/>
                  </a:lnTo>
                  <a:lnTo>
                    <a:pt x="7077" y="4853"/>
                  </a:lnTo>
                  <a:lnTo>
                    <a:pt x="7096" y="4837"/>
                  </a:lnTo>
                  <a:lnTo>
                    <a:pt x="7116" y="4821"/>
                  </a:lnTo>
                  <a:lnTo>
                    <a:pt x="7117" y="4892"/>
                  </a:lnTo>
                  <a:lnTo>
                    <a:pt x="7118" y="4955"/>
                  </a:lnTo>
                  <a:lnTo>
                    <a:pt x="7119" y="5009"/>
                  </a:lnTo>
                  <a:lnTo>
                    <a:pt x="7122" y="5056"/>
                  </a:lnTo>
                  <a:lnTo>
                    <a:pt x="7125" y="5098"/>
                  </a:lnTo>
                  <a:lnTo>
                    <a:pt x="7128" y="5134"/>
                  </a:lnTo>
                  <a:lnTo>
                    <a:pt x="7133" y="5168"/>
                  </a:lnTo>
                  <a:lnTo>
                    <a:pt x="7138" y="5198"/>
                  </a:lnTo>
                  <a:lnTo>
                    <a:pt x="7144" y="5228"/>
                  </a:lnTo>
                  <a:lnTo>
                    <a:pt x="7151" y="5257"/>
                  </a:lnTo>
                  <a:lnTo>
                    <a:pt x="7159" y="5287"/>
                  </a:lnTo>
                  <a:lnTo>
                    <a:pt x="7168" y="5320"/>
                  </a:lnTo>
                  <a:lnTo>
                    <a:pt x="7178" y="5355"/>
                  </a:lnTo>
                  <a:lnTo>
                    <a:pt x="7188" y="5395"/>
                  </a:lnTo>
                  <a:lnTo>
                    <a:pt x="7200" y="5440"/>
                  </a:lnTo>
                  <a:lnTo>
                    <a:pt x="7212" y="5493"/>
                  </a:lnTo>
                  <a:lnTo>
                    <a:pt x="7401" y="5439"/>
                  </a:lnTo>
                  <a:lnTo>
                    <a:pt x="7401" y="5480"/>
                  </a:lnTo>
                  <a:lnTo>
                    <a:pt x="7402" y="5514"/>
                  </a:lnTo>
                  <a:lnTo>
                    <a:pt x="7403" y="5543"/>
                  </a:lnTo>
                  <a:lnTo>
                    <a:pt x="7405" y="5569"/>
                  </a:lnTo>
                  <a:lnTo>
                    <a:pt x="7405" y="5589"/>
                  </a:lnTo>
                  <a:lnTo>
                    <a:pt x="7405" y="5605"/>
                  </a:lnTo>
                  <a:lnTo>
                    <a:pt x="7405" y="5612"/>
                  </a:lnTo>
                  <a:lnTo>
                    <a:pt x="7404" y="5619"/>
                  </a:lnTo>
                  <a:lnTo>
                    <a:pt x="7403" y="5624"/>
                  </a:lnTo>
                  <a:lnTo>
                    <a:pt x="7401" y="5630"/>
                  </a:lnTo>
                  <a:lnTo>
                    <a:pt x="7399" y="5635"/>
                  </a:lnTo>
                  <a:lnTo>
                    <a:pt x="7396" y="5639"/>
                  </a:lnTo>
                  <a:lnTo>
                    <a:pt x="7392" y="5643"/>
                  </a:lnTo>
                  <a:lnTo>
                    <a:pt x="7388" y="5646"/>
                  </a:lnTo>
                  <a:lnTo>
                    <a:pt x="7376" y="5652"/>
                  </a:lnTo>
                  <a:lnTo>
                    <a:pt x="7361" y="5658"/>
                  </a:lnTo>
                  <a:lnTo>
                    <a:pt x="7320" y="5669"/>
                  </a:lnTo>
                  <a:lnTo>
                    <a:pt x="7260" y="5685"/>
                  </a:lnTo>
                  <a:close/>
                  <a:moveTo>
                    <a:pt x="7403" y="4581"/>
                  </a:moveTo>
                  <a:lnTo>
                    <a:pt x="7450" y="4581"/>
                  </a:lnTo>
                  <a:lnTo>
                    <a:pt x="7450" y="4917"/>
                  </a:lnTo>
                  <a:lnTo>
                    <a:pt x="7354" y="4917"/>
                  </a:lnTo>
                  <a:lnTo>
                    <a:pt x="7366" y="4870"/>
                  </a:lnTo>
                  <a:lnTo>
                    <a:pt x="7376" y="4832"/>
                  </a:lnTo>
                  <a:lnTo>
                    <a:pt x="7385" y="4798"/>
                  </a:lnTo>
                  <a:lnTo>
                    <a:pt x="7391" y="4767"/>
                  </a:lnTo>
                  <a:lnTo>
                    <a:pt x="7394" y="4751"/>
                  </a:lnTo>
                  <a:lnTo>
                    <a:pt x="7396" y="4733"/>
                  </a:lnTo>
                  <a:lnTo>
                    <a:pt x="7398" y="4714"/>
                  </a:lnTo>
                  <a:lnTo>
                    <a:pt x="7400" y="4694"/>
                  </a:lnTo>
                  <a:lnTo>
                    <a:pt x="7402" y="4644"/>
                  </a:lnTo>
                  <a:lnTo>
                    <a:pt x="7403" y="4581"/>
                  </a:lnTo>
                  <a:close/>
                  <a:moveTo>
                    <a:pt x="831" y="4773"/>
                  </a:moveTo>
                  <a:lnTo>
                    <a:pt x="827" y="4808"/>
                  </a:lnTo>
                  <a:lnTo>
                    <a:pt x="821" y="4844"/>
                  </a:lnTo>
                  <a:lnTo>
                    <a:pt x="814" y="4877"/>
                  </a:lnTo>
                  <a:lnTo>
                    <a:pt x="805" y="4910"/>
                  </a:lnTo>
                  <a:lnTo>
                    <a:pt x="795" y="4941"/>
                  </a:lnTo>
                  <a:lnTo>
                    <a:pt x="783" y="4971"/>
                  </a:lnTo>
                  <a:lnTo>
                    <a:pt x="771" y="5002"/>
                  </a:lnTo>
                  <a:lnTo>
                    <a:pt x="758" y="5031"/>
                  </a:lnTo>
                  <a:lnTo>
                    <a:pt x="729" y="5088"/>
                  </a:lnTo>
                  <a:lnTo>
                    <a:pt x="700" y="5144"/>
                  </a:lnTo>
                  <a:lnTo>
                    <a:pt x="669" y="5198"/>
                  </a:lnTo>
                  <a:lnTo>
                    <a:pt x="640" y="5253"/>
                  </a:lnTo>
                  <a:lnTo>
                    <a:pt x="419" y="5702"/>
                  </a:lnTo>
                  <a:lnTo>
                    <a:pt x="416" y="5709"/>
                  </a:lnTo>
                  <a:lnTo>
                    <a:pt x="412" y="5717"/>
                  </a:lnTo>
                  <a:lnTo>
                    <a:pt x="407" y="5725"/>
                  </a:lnTo>
                  <a:lnTo>
                    <a:pt x="402" y="5733"/>
                  </a:lnTo>
                  <a:lnTo>
                    <a:pt x="421" y="5758"/>
                  </a:lnTo>
                  <a:lnTo>
                    <a:pt x="438" y="5778"/>
                  </a:lnTo>
                  <a:lnTo>
                    <a:pt x="451" y="5795"/>
                  </a:lnTo>
                  <a:lnTo>
                    <a:pt x="463" y="5806"/>
                  </a:lnTo>
                  <a:lnTo>
                    <a:pt x="473" y="5814"/>
                  </a:lnTo>
                  <a:lnTo>
                    <a:pt x="483" y="5821"/>
                  </a:lnTo>
                  <a:lnTo>
                    <a:pt x="491" y="5825"/>
                  </a:lnTo>
                  <a:lnTo>
                    <a:pt x="498" y="5829"/>
                  </a:lnTo>
                  <a:lnTo>
                    <a:pt x="506" y="5833"/>
                  </a:lnTo>
                  <a:lnTo>
                    <a:pt x="513" y="5837"/>
                  </a:lnTo>
                  <a:lnTo>
                    <a:pt x="522" y="5843"/>
                  </a:lnTo>
                  <a:lnTo>
                    <a:pt x="532" y="5852"/>
                  </a:lnTo>
                  <a:lnTo>
                    <a:pt x="544" y="5863"/>
                  </a:lnTo>
                  <a:lnTo>
                    <a:pt x="558" y="5879"/>
                  </a:lnTo>
                  <a:lnTo>
                    <a:pt x="574" y="5899"/>
                  </a:lnTo>
                  <a:lnTo>
                    <a:pt x="593" y="5925"/>
                  </a:lnTo>
                  <a:lnTo>
                    <a:pt x="575" y="5959"/>
                  </a:lnTo>
                  <a:lnTo>
                    <a:pt x="560" y="5986"/>
                  </a:lnTo>
                  <a:lnTo>
                    <a:pt x="548" y="6011"/>
                  </a:lnTo>
                  <a:lnTo>
                    <a:pt x="537" y="6035"/>
                  </a:lnTo>
                  <a:lnTo>
                    <a:pt x="527" y="6060"/>
                  </a:lnTo>
                  <a:lnTo>
                    <a:pt x="518" y="6088"/>
                  </a:lnTo>
                  <a:lnTo>
                    <a:pt x="508" y="6123"/>
                  </a:lnTo>
                  <a:lnTo>
                    <a:pt x="498" y="6165"/>
                  </a:lnTo>
                  <a:lnTo>
                    <a:pt x="402" y="6165"/>
                  </a:lnTo>
                  <a:lnTo>
                    <a:pt x="398" y="6118"/>
                  </a:lnTo>
                  <a:lnTo>
                    <a:pt x="394" y="6072"/>
                  </a:lnTo>
                  <a:lnTo>
                    <a:pt x="390" y="6027"/>
                  </a:lnTo>
                  <a:lnTo>
                    <a:pt x="386" y="5983"/>
                  </a:lnTo>
                  <a:lnTo>
                    <a:pt x="382" y="5939"/>
                  </a:lnTo>
                  <a:lnTo>
                    <a:pt x="378" y="5896"/>
                  </a:lnTo>
                  <a:lnTo>
                    <a:pt x="374" y="5852"/>
                  </a:lnTo>
                  <a:lnTo>
                    <a:pt x="371" y="5809"/>
                  </a:lnTo>
                  <a:lnTo>
                    <a:pt x="367" y="5763"/>
                  </a:lnTo>
                  <a:lnTo>
                    <a:pt x="364" y="5717"/>
                  </a:lnTo>
                  <a:lnTo>
                    <a:pt x="362" y="5669"/>
                  </a:lnTo>
                  <a:lnTo>
                    <a:pt x="359" y="5619"/>
                  </a:lnTo>
                  <a:lnTo>
                    <a:pt x="357" y="5568"/>
                  </a:lnTo>
                  <a:lnTo>
                    <a:pt x="356" y="5514"/>
                  </a:lnTo>
                  <a:lnTo>
                    <a:pt x="355" y="5456"/>
                  </a:lnTo>
                  <a:lnTo>
                    <a:pt x="355" y="5397"/>
                  </a:lnTo>
                  <a:lnTo>
                    <a:pt x="400" y="5386"/>
                  </a:lnTo>
                  <a:lnTo>
                    <a:pt x="437" y="5375"/>
                  </a:lnTo>
                  <a:lnTo>
                    <a:pt x="453" y="5371"/>
                  </a:lnTo>
                  <a:lnTo>
                    <a:pt x="467" y="5366"/>
                  </a:lnTo>
                  <a:lnTo>
                    <a:pt x="481" y="5361"/>
                  </a:lnTo>
                  <a:lnTo>
                    <a:pt x="492" y="5355"/>
                  </a:lnTo>
                  <a:lnTo>
                    <a:pt x="503" y="5350"/>
                  </a:lnTo>
                  <a:lnTo>
                    <a:pt x="512" y="5344"/>
                  </a:lnTo>
                  <a:lnTo>
                    <a:pt x="520" y="5338"/>
                  </a:lnTo>
                  <a:lnTo>
                    <a:pt x="528" y="5331"/>
                  </a:lnTo>
                  <a:lnTo>
                    <a:pt x="535" y="5323"/>
                  </a:lnTo>
                  <a:lnTo>
                    <a:pt x="541" y="5315"/>
                  </a:lnTo>
                  <a:lnTo>
                    <a:pt x="547" y="5306"/>
                  </a:lnTo>
                  <a:lnTo>
                    <a:pt x="553" y="5295"/>
                  </a:lnTo>
                  <a:lnTo>
                    <a:pt x="564" y="5273"/>
                  </a:lnTo>
                  <a:lnTo>
                    <a:pt x="576" y="5245"/>
                  </a:lnTo>
                  <a:lnTo>
                    <a:pt x="590" y="5212"/>
                  </a:lnTo>
                  <a:lnTo>
                    <a:pt x="606" y="5174"/>
                  </a:lnTo>
                  <a:lnTo>
                    <a:pt x="626" y="5128"/>
                  </a:lnTo>
                  <a:lnTo>
                    <a:pt x="650" y="5077"/>
                  </a:lnTo>
                  <a:lnTo>
                    <a:pt x="665" y="5047"/>
                  </a:lnTo>
                  <a:lnTo>
                    <a:pt x="681" y="5016"/>
                  </a:lnTo>
                  <a:lnTo>
                    <a:pt x="699" y="4983"/>
                  </a:lnTo>
                  <a:lnTo>
                    <a:pt x="719" y="4947"/>
                  </a:lnTo>
                  <a:lnTo>
                    <a:pt x="831" y="4773"/>
                  </a:lnTo>
                  <a:close/>
                  <a:moveTo>
                    <a:pt x="259" y="4677"/>
                  </a:moveTo>
                  <a:lnTo>
                    <a:pt x="289" y="4708"/>
                  </a:lnTo>
                  <a:lnTo>
                    <a:pt x="309" y="4732"/>
                  </a:lnTo>
                  <a:lnTo>
                    <a:pt x="317" y="4742"/>
                  </a:lnTo>
                  <a:lnTo>
                    <a:pt x="325" y="4749"/>
                  </a:lnTo>
                  <a:lnTo>
                    <a:pt x="333" y="4755"/>
                  </a:lnTo>
                  <a:lnTo>
                    <a:pt x="342" y="4760"/>
                  </a:lnTo>
                  <a:lnTo>
                    <a:pt x="352" y="4763"/>
                  </a:lnTo>
                  <a:lnTo>
                    <a:pt x="363" y="4766"/>
                  </a:lnTo>
                  <a:lnTo>
                    <a:pt x="377" y="4768"/>
                  </a:lnTo>
                  <a:lnTo>
                    <a:pt x="393" y="4770"/>
                  </a:lnTo>
                  <a:lnTo>
                    <a:pt x="437" y="4772"/>
                  </a:lnTo>
                  <a:lnTo>
                    <a:pt x="498" y="4773"/>
                  </a:lnTo>
                  <a:lnTo>
                    <a:pt x="490" y="4808"/>
                  </a:lnTo>
                  <a:lnTo>
                    <a:pt x="483" y="4837"/>
                  </a:lnTo>
                  <a:lnTo>
                    <a:pt x="475" y="4860"/>
                  </a:lnTo>
                  <a:lnTo>
                    <a:pt x="468" y="4880"/>
                  </a:lnTo>
                  <a:lnTo>
                    <a:pt x="460" y="4901"/>
                  </a:lnTo>
                  <a:lnTo>
                    <a:pt x="450" y="4923"/>
                  </a:lnTo>
                  <a:lnTo>
                    <a:pt x="437" y="4950"/>
                  </a:lnTo>
                  <a:lnTo>
                    <a:pt x="421" y="4984"/>
                  </a:lnTo>
                  <a:lnTo>
                    <a:pt x="308" y="5157"/>
                  </a:lnTo>
                  <a:lnTo>
                    <a:pt x="307" y="5112"/>
                  </a:lnTo>
                  <a:lnTo>
                    <a:pt x="306" y="5072"/>
                  </a:lnTo>
                  <a:lnTo>
                    <a:pt x="305" y="5036"/>
                  </a:lnTo>
                  <a:lnTo>
                    <a:pt x="304" y="5003"/>
                  </a:lnTo>
                  <a:lnTo>
                    <a:pt x="302" y="4973"/>
                  </a:lnTo>
                  <a:lnTo>
                    <a:pt x="299" y="4946"/>
                  </a:lnTo>
                  <a:lnTo>
                    <a:pt x="296" y="4921"/>
                  </a:lnTo>
                  <a:lnTo>
                    <a:pt x="293" y="4897"/>
                  </a:lnTo>
                  <a:lnTo>
                    <a:pt x="286" y="4850"/>
                  </a:lnTo>
                  <a:lnTo>
                    <a:pt x="278" y="4800"/>
                  </a:lnTo>
                  <a:lnTo>
                    <a:pt x="269" y="4745"/>
                  </a:lnTo>
                  <a:lnTo>
                    <a:pt x="259" y="4677"/>
                  </a:lnTo>
                  <a:close/>
                  <a:moveTo>
                    <a:pt x="878" y="4677"/>
                  </a:moveTo>
                  <a:lnTo>
                    <a:pt x="831" y="4773"/>
                  </a:lnTo>
                  <a:lnTo>
                    <a:pt x="878" y="4677"/>
                  </a:lnTo>
                  <a:close/>
                  <a:moveTo>
                    <a:pt x="878" y="4677"/>
                  </a:moveTo>
                  <a:lnTo>
                    <a:pt x="878" y="4677"/>
                  </a:lnTo>
                  <a:lnTo>
                    <a:pt x="878" y="4677"/>
                  </a:lnTo>
                  <a:close/>
                  <a:moveTo>
                    <a:pt x="6403" y="4725"/>
                  </a:moveTo>
                  <a:lnTo>
                    <a:pt x="6259" y="4725"/>
                  </a:lnTo>
                  <a:lnTo>
                    <a:pt x="6450" y="4341"/>
                  </a:lnTo>
                  <a:lnTo>
                    <a:pt x="6450" y="4373"/>
                  </a:lnTo>
                  <a:lnTo>
                    <a:pt x="6449" y="4403"/>
                  </a:lnTo>
                  <a:lnTo>
                    <a:pt x="6447" y="4430"/>
                  </a:lnTo>
                  <a:lnTo>
                    <a:pt x="6445" y="4455"/>
                  </a:lnTo>
                  <a:lnTo>
                    <a:pt x="6440" y="4502"/>
                  </a:lnTo>
                  <a:lnTo>
                    <a:pt x="6433" y="4543"/>
                  </a:lnTo>
                  <a:lnTo>
                    <a:pt x="6426" y="4584"/>
                  </a:lnTo>
                  <a:lnTo>
                    <a:pt x="6418" y="4625"/>
                  </a:lnTo>
                  <a:lnTo>
                    <a:pt x="6410" y="4672"/>
                  </a:lnTo>
                  <a:lnTo>
                    <a:pt x="6403" y="4725"/>
                  </a:lnTo>
                  <a:close/>
                  <a:moveTo>
                    <a:pt x="927" y="4533"/>
                  </a:moveTo>
                  <a:lnTo>
                    <a:pt x="941" y="4547"/>
                  </a:lnTo>
                  <a:lnTo>
                    <a:pt x="938" y="4545"/>
                  </a:lnTo>
                  <a:lnTo>
                    <a:pt x="932" y="4541"/>
                  </a:lnTo>
                  <a:lnTo>
                    <a:pt x="929" y="4539"/>
                  </a:lnTo>
                  <a:lnTo>
                    <a:pt x="927" y="4537"/>
                  </a:lnTo>
                  <a:lnTo>
                    <a:pt x="926" y="4535"/>
                  </a:lnTo>
                  <a:lnTo>
                    <a:pt x="927" y="4533"/>
                  </a:lnTo>
                  <a:close/>
                  <a:moveTo>
                    <a:pt x="259" y="4581"/>
                  </a:moveTo>
                  <a:lnTo>
                    <a:pt x="259" y="4581"/>
                  </a:lnTo>
                  <a:lnTo>
                    <a:pt x="259" y="4581"/>
                  </a:lnTo>
                  <a:close/>
                  <a:moveTo>
                    <a:pt x="6450" y="4245"/>
                  </a:moveTo>
                  <a:lnTo>
                    <a:pt x="6448" y="4228"/>
                  </a:lnTo>
                  <a:lnTo>
                    <a:pt x="6448" y="4212"/>
                  </a:lnTo>
                  <a:lnTo>
                    <a:pt x="6449" y="4197"/>
                  </a:lnTo>
                  <a:lnTo>
                    <a:pt x="6452" y="4183"/>
                  </a:lnTo>
                  <a:lnTo>
                    <a:pt x="6455" y="4170"/>
                  </a:lnTo>
                  <a:lnTo>
                    <a:pt x="6460" y="4158"/>
                  </a:lnTo>
                  <a:lnTo>
                    <a:pt x="6465" y="4149"/>
                  </a:lnTo>
                  <a:lnTo>
                    <a:pt x="6470" y="4143"/>
                  </a:lnTo>
                  <a:lnTo>
                    <a:pt x="6472" y="4141"/>
                  </a:lnTo>
                  <a:lnTo>
                    <a:pt x="6475" y="4139"/>
                  </a:lnTo>
                  <a:lnTo>
                    <a:pt x="6477" y="4138"/>
                  </a:lnTo>
                  <a:lnTo>
                    <a:pt x="6479" y="4139"/>
                  </a:lnTo>
                  <a:lnTo>
                    <a:pt x="6481" y="4139"/>
                  </a:lnTo>
                  <a:lnTo>
                    <a:pt x="6483" y="4141"/>
                  </a:lnTo>
                  <a:lnTo>
                    <a:pt x="6484" y="4144"/>
                  </a:lnTo>
                  <a:lnTo>
                    <a:pt x="6485" y="4147"/>
                  </a:lnTo>
                  <a:lnTo>
                    <a:pt x="6487" y="4157"/>
                  </a:lnTo>
                  <a:lnTo>
                    <a:pt x="6486" y="4172"/>
                  </a:lnTo>
                  <a:lnTo>
                    <a:pt x="6484" y="4191"/>
                  </a:lnTo>
                  <a:lnTo>
                    <a:pt x="6480" y="4215"/>
                  </a:lnTo>
                  <a:lnTo>
                    <a:pt x="6480" y="4224"/>
                  </a:lnTo>
                  <a:lnTo>
                    <a:pt x="6479" y="4244"/>
                  </a:lnTo>
                  <a:lnTo>
                    <a:pt x="6478" y="4270"/>
                  </a:lnTo>
                  <a:lnTo>
                    <a:pt x="6476" y="4294"/>
                  </a:lnTo>
                  <a:lnTo>
                    <a:pt x="6475" y="4303"/>
                  </a:lnTo>
                  <a:lnTo>
                    <a:pt x="6473" y="4310"/>
                  </a:lnTo>
                  <a:lnTo>
                    <a:pt x="6472" y="4312"/>
                  </a:lnTo>
                  <a:lnTo>
                    <a:pt x="6471" y="4313"/>
                  </a:lnTo>
                  <a:lnTo>
                    <a:pt x="6469" y="4312"/>
                  </a:lnTo>
                  <a:lnTo>
                    <a:pt x="6468" y="4311"/>
                  </a:lnTo>
                  <a:lnTo>
                    <a:pt x="6464" y="4305"/>
                  </a:lnTo>
                  <a:lnTo>
                    <a:pt x="6460" y="4292"/>
                  </a:lnTo>
                  <a:lnTo>
                    <a:pt x="6455" y="4273"/>
                  </a:lnTo>
                  <a:lnTo>
                    <a:pt x="6450" y="4245"/>
                  </a:lnTo>
                  <a:close/>
                  <a:moveTo>
                    <a:pt x="927" y="3957"/>
                  </a:moveTo>
                  <a:lnTo>
                    <a:pt x="941" y="3971"/>
                  </a:lnTo>
                  <a:lnTo>
                    <a:pt x="938" y="3969"/>
                  </a:lnTo>
                  <a:lnTo>
                    <a:pt x="932" y="3966"/>
                  </a:lnTo>
                  <a:lnTo>
                    <a:pt x="929" y="3963"/>
                  </a:lnTo>
                  <a:lnTo>
                    <a:pt x="927" y="3961"/>
                  </a:lnTo>
                  <a:lnTo>
                    <a:pt x="926" y="3959"/>
                  </a:lnTo>
                  <a:lnTo>
                    <a:pt x="927" y="3957"/>
                  </a:lnTo>
                  <a:close/>
                  <a:moveTo>
                    <a:pt x="7165" y="4006"/>
                  </a:moveTo>
                  <a:lnTo>
                    <a:pt x="7150" y="3994"/>
                  </a:lnTo>
                  <a:lnTo>
                    <a:pt x="7138" y="3983"/>
                  </a:lnTo>
                  <a:lnTo>
                    <a:pt x="7127" y="3973"/>
                  </a:lnTo>
                  <a:lnTo>
                    <a:pt x="7117" y="3963"/>
                  </a:lnTo>
                  <a:lnTo>
                    <a:pt x="7109" y="3953"/>
                  </a:lnTo>
                  <a:lnTo>
                    <a:pt x="7101" y="3942"/>
                  </a:lnTo>
                  <a:lnTo>
                    <a:pt x="7095" y="3932"/>
                  </a:lnTo>
                  <a:lnTo>
                    <a:pt x="7091" y="3921"/>
                  </a:lnTo>
                  <a:lnTo>
                    <a:pt x="7087" y="3911"/>
                  </a:lnTo>
                  <a:lnTo>
                    <a:pt x="7084" y="3901"/>
                  </a:lnTo>
                  <a:lnTo>
                    <a:pt x="7083" y="3891"/>
                  </a:lnTo>
                  <a:lnTo>
                    <a:pt x="7082" y="3881"/>
                  </a:lnTo>
                  <a:lnTo>
                    <a:pt x="7083" y="3872"/>
                  </a:lnTo>
                  <a:lnTo>
                    <a:pt x="7084" y="3862"/>
                  </a:lnTo>
                  <a:lnTo>
                    <a:pt x="7086" y="3852"/>
                  </a:lnTo>
                  <a:lnTo>
                    <a:pt x="7089" y="3841"/>
                  </a:lnTo>
                  <a:lnTo>
                    <a:pt x="7093" y="3831"/>
                  </a:lnTo>
                  <a:lnTo>
                    <a:pt x="7097" y="3821"/>
                  </a:lnTo>
                  <a:lnTo>
                    <a:pt x="7102" y="3811"/>
                  </a:lnTo>
                  <a:lnTo>
                    <a:pt x="7108" y="3800"/>
                  </a:lnTo>
                  <a:lnTo>
                    <a:pt x="7121" y="3780"/>
                  </a:lnTo>
                  <a:lnTo>
                    <a:pt x="7136" y="3758"/>
                  </a:lnTo>
                  <a:lnTo>
                    <a:pt x="7173" y="3715"/>
                  </a:lnTo>
                  <a:lnTo>
                    <a:pt x="7212" y="3669"/>
                  </a:lnTo>
                  <a:lnTo>
                    <a:pt x="7209" y="3701"/>
                  </a:lnTo>
                  <a:lnTo>
                    <a:pt x="7206" y="3728"/>
                  </a:lnTo>
                  <a:lnTo>
                    <a:pt x="7203" y="3751"/>
                  </a:lnTo>
                  <a:lnTo>
                    <a:pt x="7199" y="3771"/>
                  </a:lnTo>
                  <a:lnTo>
                    <a:pt x="7192" y="3801"/>
                  </a:lnTo>
                  <a:lnTo>
                    <a:pt x="7185" y="3827"/>
                  </a:lnTo>
                  <a:lnTo>
                    <a:pt x="7182" y="3840"/>
                  </a:lnTo>
                  <a:lnTo>
                    <a:pt x="7178" y="3855"/>
                  </a:lnTo>
                  <a:lnTo>
                    <a:pt x="7175" y="3871"/>
                  </a:lnTo>
                  <a:lnTo>
                    <a:pt x="7173" y="3890"/>
                  </a:lnTo>
                  <a:lnTo>
                    <a:pt x="7170" y="3911"/>
                  </a:lnTo>
                  <a:lnTo>
                    <a:pt x="7168" y="3938"/>
                  </a:lnTo>
                  <a:lnTo>
                    <a:pt x="7166" y="3969"/>
                  </a:lnTo>
                  <a:lnTo>
                    <a:pt x="7165" y="4006"/>
                  </a:lnTo>
                  <a:close/>
                  <a:moveTo>
                    <a:pt x="259" y="3957"/>
                  </a:moveTo>
                  <a:lnTo>
                    <a:pt x="259" y="3908"/>
                  </a:lnTo>
                  <a:lnTo>
                    <a:pt x="260" y="3864"/>
                  </a:lnTo>
                  <a:lnTo>
                    <a:pt x="263" y="3824"/>
                  </a:lnTo>
                  <a:lnTo>
                    <a:pt x="266" y="3790"/>
                  </a:lnTo>
                  <a:lnTo>
                    <a:pt x="271" y="3757"/>
                  </a:lnTo>
                  <a:lnTo>
                    <a:pt x="276" y="3729"/>
                  </a:lnTo>
                  <a:lnTo>
                    <a:pt x="280" y="3716"/>
                  </a:lnTo>
                  <a:lnTo>
                    <a:pt x="284" y="3704"/>
                  </a:lnTo>
                  <a:lnTo>
                    <a:pt x="288" y="3692"/>
                  </a:lnTo>
                  <a:lnTo>
                    <a:pt x="293" y="3680"/>
                  </a:lnTo>
                  <a:lnTo>
                    <a:pt x="298" y="3669"/>
                  </a:lnTo>
                  <a:lnTo>
                    <a:pt x="304" y="3658"/>
                  </a:lnTo>
                  <a:lnTo>
                    <a:pt x="310" y="3648"/>
                  </a:lnTo>
                  <a:lnTo>
                    <a:pt x="317" y="3639"/>
                  </a:lnTo>
                  <a:lnTo>
                    <a:pt x="324" y="3629"/>
                  </a:lnTo>
                  <a:lnTo>
                    <a:pt x="332" y="3620"/>
                  </a:lnTo>
                  <a:lnTo>
                    <a:pt x="341" y="3611"/>
                  </a:lnTo>
                  <a:lnTo>
                    <a:pt x="350" y="3602"/>
                  </a:lnTo>
                  <a:lnTo>
                    <a:pt x="371" y="3583"/>
                  </a:lnTo>
                  <a:lnTo>
                    <a:pt x="394" y="3565"/>
                  </a:lnTo>
                  <a:lnTo>
                    <a:pt x="420" y="3546"/>
                  </a:lnTo>
                  <a:lnTo>
                    <a:pt x="450" y="3526"/>
                  </a:lnTo>
                  <a:lnTo>
                    <a:pt x="339" y="3846"/>
                  </a:lnTo>
                  <a:lnTo>
                    <a:pt x="322" y="3876"/>
                  </a:lnTo>
                  <a:lnTo>
                    <a:pt x="311" y="3896"/>
                  </a:lnTo>
                  <a:lnTo>
                    <a:pt x="302" y="3909"/>
                  </a:lnTo>
                  <a:lnTo>
                    <a:pt x="296" y="3917"/>
                  </a:lnTo>
                  <a:lnTo>
                    <a:pt x="290" y="3925"/>
                  </a:lnTo>
                  <a:lnTo>
                    <a:pt x="284" y="3932"/>
                  </a:lnTo>
                  <a:lnTo>
                    <a:pt x="274" y="3942"/>
                  </a:lnTo>
                  <a:lnTo>
                    <a:pt x="259" y="3957"/>
                  </a:lnTo>
                  <a:close/>
                  <a:moveTo>
                    <a:pt x="1165" y="3237"/>
                  </a:moveTo>
                  <a:lnTo>
                    <a:pt x="1166" y="3217"/>
                  </a:lnTo>
                  <a:lnTo>
                    <a:pt x="1168" y="3202"/>
                  </a:lnTo>
                  <a:lnTo>
                    <a:pt x="1169" y="3196"/>
                  </a:lnTo>
                  <a:lnTo>
                    <a:pt x="1171" y="3190"/>
                  </a:lnTo>
                  <a:lnTo>
                    <a:pt x="1173" y="3187"/>
                  </a:lnTo>
                  <a:lnTo>
                    <a:pt x="1176" y="3184"/>
                  </a:lnTo>
                  <a:lnTo>
                    <a:pt x="1178" y="3182"/>
                  </a:lnTo>
                  <a:lnTo>
                    <a:pt x="1181" y="3181"/>
                  </a:lnTo>
                  <a:lnTo>
                    <a:pt x="1183" y="3181"/>
                  </a:lnTo>
                  <a:lnTo>
                    <a:pt x="1186" y="3181"/>
                  </a:lnTo>
                  <a:lnTo>
                    <a:pt x="1191" y="3183"/>
                  </a:lnTo>
                  <a:lnTo>
                    <a:pt x="1196" y="3188"/>
                  </a:lnTo>
                  <a:lnTo>
                    <a:pt x="1201" y="3194"/>
                  </a:lnTo>
                  <a:lnTo>
                    <a:pt x="1205" y="3202"/>
                  </a:lnTo>
                  <a:lnTo>
                    <a:pt x="1207" y="3209"/>
                  </a:lnTo>
                  <a:lnTo>
                    <a:pt x="1208" y="3217"/>
                  </a:lnTo>
                  <a:lnTo>
                    <a:pt x="1208" y="3221"/>
                  </a:lnTo>
                  <a:lnTo>
                    <a:pt x="1208" y="3224"/>
                  </a:lnTo>
                  <a:lnTo>
                    <a:pt x="1207" y="3227"/>
                  </a:lnTo>
                  <a:lnTo>
                    <a:pt x="1205" y="3230"/>
                  </a:lnTo>
                  <a:lnTo>
                    <a:pt x="1203" y="3233"/>
                  </a:lnTo>
                  <a:lnTo>
                    <a:pt x="1200" y="3235"/>
                  </a:lnTo>
                  <a:lnTo>
                    <a:pt x="1197" y="3236"/>
                  </a:lnTo>
                  <a:lnTo>
                    <a:pt x="1193" y="3237"/>
                  </a:lnTo>
                  <a:lnTo>
                    <a:pt x="1191" y="3243"/>
                  </a:lnTo>
                  <a:lnTo>
                    <a:pt x="1188" y="3256"/>
                  </a:lnTo>
                  <a:lnTo>
                    <a:pt x="1184" y="3272"/>
                  </a:lnTo>
                  <a:lnTo>
                    <a:pt x="1179" y="3288"/>
                  </a:lnTo>
                  <a:lnTo>
                    <a:pt x="1176" y="3293"/>
                  </a:lnTo>
                  <a:lnTo>
                    <a:pt x="1173" y="3296"/>
                  </a:lnTo>
                  <a:lnTo>
                    <a:pt x="1172" y="3297"/>
                  </a:lnTo>
                  <a:lnTo>
                    <a:pt x="1171" y="3297"/>
                  </a:lnTo>
                  <a:lnTo>
                    <a:pt x="1170" y="3296"/>
                  </a:lnTo>
                  <a:lnTo>
                    <a:pt x="1169" y="3294"/>
                  </a:lnTo>
                  <a:lnTo>
                    <a:pt x="1167" y="3287"/>
                  </a:lnTo>
                  <a:lnTo>
                    <a:pt x="1166" y="3275"/>
                  </a:lnTo>
                  <a:lnTo>
                    <a:pt x="1165" y="3259"/>
                  </a:lnTo>
                  <a:lnTo>
                    <a:pt x="1165" y="3237"/>
                  </a:lnTo>
                  <a:close/>
                  <a:moveTo>
                    <a:pt x="259" y="3286"/>
                  </a:moveTo>
                  <a:lnTo>
                    <a:pt x="264" y="3246"/>
                  </a:lnTo>
                  <a:lnTo>
                    <a:pt x="265" y="3216"/>
                  </a:lnTo>
                  <a:lnTo>
                    <a:pt x="265" y="3191"/>
                  </a:lnTo>
                  <a:lnTo>
                    <a:pt x="264" y="3174"/>
                  </a:lnTo>
                  <a:lnTo>
                    <a:pt x="262" y="3161"/>
                  </a:lnTo>
                  <a:lnTo>
                    <a:pt x="260" y="3153"/>
                  </a:lnTo>
                  <a:lnTo>
                    <a:pt x="260" y="3148"/>
                  </a:lnTo>
                  <a:lnTo>
                    <a:pt x="263" y="3145"/>
                  </a:lnTo>
                  <a:lnTo>
                    <a:pt x="273" y="3142"/>
                  </a:lnTo>
                  <a:lnTo>
                    <a:pt x="296" y="3138"/>
                  </a:lnTo>
                  <a:lnTo>
                    <a:pt x="314" y="3133"/>
                  </a:lnTo>
                  <a:lnTo>
                    <a:pt x="338" y="3124"/>
                  </a:lnTo>
                  <a:lnTo>
                    <a:pt x="367" y="3111"/>
                  </a:lnTo>
                  <a:lnTo>
                    <a:pt x="402" y="3093"/>
                  </a:lnTo>
                  <a:lnTo>
                    <a:pt x="392" y="3130"/>
                  </a:lnTo>
                  <a:lnTo>
                    <a:pt x="384" y="3159"/>
                  </a:lnTo>
                  <a:lnTo>
                    <a:pt x="377" y="3182"/>
                  </a:lnTo>
                  <a:lnTo>
                    <a:pt x="371" y="3200"/>
                  </a:lnTo>
                  <a:lnTo>
                    <a:pt x="365" y="3213"/>
                  </a:lnTo>
                  <a:lnTo>
                    <a:pt x="360" y="3222"/>
                  </a:lnTo>
                  <a:lnTo>
                    <a:pt x="355" y="3228"/>
                  </a:lnTo>
                  <a:lnTo>
                    <a:pt x="350" y="3231"/>
                  </a:lnTo>
                  <a:lnTo>
                    <a:pt x="337" y="3236"/>
                  </a:lnTo>
                  <a:lnTo>
                    <a:pt x="319" y="3241"/>
                  </a:lnTo>
                  <a:lnTo>
                    <a:pt x="308" y="3247"/>
                  </a:lnTo>
                  <a:lnTo>
                    <a:pt x="294" y="3255"/>
                  </a:lnTo>
                  <a:lnTo>
                    <a:pt x="279" y="3268"/>
                  </a:lnTo>
                  <a:lnTo>
                    <a:pt x="259" y="3286"/>
                  </a:lnTo>
                  <a:close/>
                  <a:moveTo>
                    <a:pt x="6497" y="3381"/>
                  </a:moveTo>
                  <a:lnTo>
                    <a:pt x="6505" y="3348"/>
                  </a:lnTo>
                  <a:lnTo>
                    <a:pt x="6512" y="3318"/>
                  </a:lnTo>
                  <a:lnTo>
                    <a:pt x="6521" y="3290"/>
                  </a:lnTo>
                  <a:lnTo>
                    <a:pt x="6528" y="3264"/>
                  </a:lnTo>
                  <a:lnTo>
                    <a:pt x="6536" y="3242"/>
                  </a:lnTo>
                  <a:lnTo>
                    <a:pt x="6545" y="3222"/>
                  </a:lnTo>
                  <a:lnTo>
                    <a:pt x="6550" y="3212"/>
                  </a:lnTo>
                  <a:lnTo>
                    <a:pt x="6555" y="3203"/>
                  </a:lnTo>
                  <a:lnTo>
                    <a:pt x="6560" y="3193"/>
                  </a:lnTo>
                  <a:lnTo>
                    <a:pt x="6566" y="3185"/>
                  </a:lnTo>
                  <a:lnTo>
                    <a:pt x="6572" y="3178"/>
                  </a:lnTo>
                  <a:lnTo>
                    <a:pt x="6579" y="3170"/>
                  </a:lnTo>
                  <a:lnTo>
                    <a:pt x="6586" y="3163"/>
                  </a:lnTo>
                  <a:lnTo>
                    <a:pt x="6594" y="3157"/>
                  </a:lnTo>
                  <a:lnTo>
                    <a:pt x="6602" y="3150"/>
                  </a:lnTo>
                  <a:lnTo>
                    <a:pt x="6610" y="3144"/>
                  </a:lnTo>
                  <a:lnTo>
                    <a:pt x="6620" y="3138"/>
                  </a:lnTo>
                  <a:lnTo>
                    <a:pt x="6629" y="3133"/>
                  </a:lnTo>
                  <a:lnTo>
                    <a:pt x="6651" y="3122"/>
                  </a:lnTo>
                  <a:lnTo>
                    <a:pt x="6676" y="3111"/>
                  </a:lnTo>
                  <a:lnTo>
                    <a:pt x="6704" y="3102"/>
                  </a:lnTo>
                  <a:lnTo>
                    <a:pt x="6736" y="3093"/>
                  </a:lnTo>
                  <a:lnTo>
                    <a:pt x="6708" y="3136"/>
                  </a:lnTo>
                  <a:lnTo>
                    <a:pt x="6682" y="3176"/>
                  </a:lnTo>
                  <a:lnTo>
                    <a:pt x="6657" y="3215"/>
                  </a:lnTo>
                  <a:lnTo>
                    <a:pt x="6632" y="3251"/>
                  </a:lnTo>
                  <a:lnTo>
                    <a:pt x="6619" y="3268"/>
                  </a:lnTo>
                  <a:lnTo>
                    <a:pt x="6605" y="3286"/>
                  </a:lnTo>
                  <a:lnTo>
                    <a:pt x="6590" y="3303"/>
                  </a:lnTo>
                  <a:lnTo>
                    <a:pt x="6574" y="3319"/>
                  </a:lnTo>
                  <a:lnTo>
                    <a:pt x="6557" y="3335"/>
                  </a:lnTo>
                  <a:lnTo>
                    <a:pt x="6539" y="3350"/>
                  </a:lnTo>
                  <a:lnTo>
                    <a:pt x="6520" y="3366"/>
                  </a:lnTo>
                  <a:lnTo>
                    <a:pt x="6497" y="3381"/>
                  </a:lnTo>
                  <a:close/>
                  <a:moveTo>
                    <a:pt x="640" y="2757"/>
                  </a:moveTo>
                  <a:lnTo>
                    <a:pt x="640" y="2757"/>
                  </a:lnTo>
                  <a:lnTo>
                    <a:pt x="640" y="2757"/>
                  </a:lnTo>
                  <a:close/>
                  <a:moveTo>
                    <a:pt x="736" y="2613"/>
                  </a:moveTo>
                  <a:lnTo>
                    <a:pt x="750" y="2627"/>
                  </a:lnTo>
                  <a:lnTo>
                    <a:pt x="747" y="2625"/>
                  </a:lnTo>
                  <a:lnTo>
                    <a:pt x="741" y="2621"/>
                  </a:lnTo>
                  <a:lnTo>
                    <a:pt x="738" y="2619"/>
                  </a:lnTo>
                  <a:lnTo>
                    <a:pt x="736" y="2617"/>
                  </a:lnTo>
                  <a:lnTo>
                    <a:pt x="735" y="2615"/>
                  </a:lnTo>
                  <a:lnTo>
                    <a:pt x="736" y="2613"/>
                  </a:lnTo>
                  <a:close/>
                  <a:moveTo>
                    <a:pt x="259" y="2901"/>
                  </a:moveTo>
                  <a:lnTo>
                    <a:pt x="259" y="2470"/>
                  </a:lnTo>
                  <a:lnTo>
                    <a:pt x="305" y="2464"/>
                  </a:lnTo>
                  <a:lnTo>
                    <a:pt x="344" y="2459"/>
                  </a:lnTo>
                  <a:lnTo>
                    <a:pt x="375" y="2452"/>
                  </a:lnTo>
                  <a:lnTo>
                    <a:pt x="402" y="2445"/>
                  </a:lnTo>
                  <a:lnTo>
                    <a:pt x="424" y="2437"/>
                  </a:lnTo>
                  <a:lnTo>
                    <a:pt x="442" y="2428"/>
                  </a:lnTo>
                  <a:lnTo>
                    <a:pt x="458" y="2419"/>
                  </a:lnTo>
                  <a:lnTo>
                    <a:pt x="472" y="2410"/>
                  </a:lnTo>
                  <a:lnTo>
                    <a:pt x="500" y="2390"/>
                  </a:lnTo>
                  <a:lnTo>
                    <a:pt x="532" y="2368"/>
                  </a:lnTo>
                  <a:lnTo>
                    <a:pt x="552" y="2357"/>
                  </a:lnTo>
                  <a:lnTo>
                    <a:pt x="576" y="2346"/>
                  </a:lnTo>
                  <a:lnTo>
                    <a:pt x="605" y="2336"/>
                  </a:lnTo>
                  <a:lnTo>
                    <a:pt x="640" y="2326"/>
                  </a:lnTo>
                  <a:lnTo>
                    <a:pt x="325" y="2823"/>
                  </a:lnTo>
                  <a:lnTo>
                    <a:pt x="305" y="2848"/>
                  </a:lnTo>
                  <a:lnTo>
                    <a:pt x="293" y="2864"/>
                  </a:lnTo>
                  <a:lnTo>
                    <a:pt x="286" y="2873"/>
                  </a:lnTo>
                  <a:lnTo>
                    <a:pt x="283" y="2877"/>
                  </a:lnTo>
                  <a:lnTo>
                    <a:pt x="280" y="2880"/>
                  </a:lnTo>
                  <a:lnTo>
                    <a:pt x="277" y="2883"/>
                  </a:lnTo>
                  <a:lnTo>
                    <a:pt x="271" y="2889"/>
                  </a:lnTo>
                  <a:lnTo>
                    <a:pt x="259" y="2901"/>
                  </a:lnTo>
                  <a:close/>
                  <a:moveTo>
                    <a:pt x="878" y="1701"/>
                  </a:moveTo>
                  <a:lnTo>
                    <a:pt x="874" y="1718"/>
                  </a:lnTo>
                  <a:lnTo>
                    <a:pt x="869" y="1733"/>
                  </a:lnTo>
                  <a:lnTo>
                    <a:pt x="863" y="1749"/>
                  </a:lnTo>
                  <a:lnTo>
                    <a:pt x="858" y="1764"/>
                  </a:lnTo>
                  <a:lnTo>
                    <a:pt x="852" y="1777"/>
                  </a:lnTo>
                  <a:lnTo>
                    <a:pt x="845" y="1790"/>
                  </a:lnTo>
                  <a:lnTo>
                    <a:pt x="839" y="1803"/>
                  </a:lnTo>
                  <a:lnTo>
                    <a:pt x="832" y="1815"/>
                  </a:lnTo>
                  <a:lnTo>
                    <a:pt x="817" y="1838"/>
                  </a:lnTo>
                  <a:lnTo>
                    <a:pt x="801" y="1859"/>
                  </a:lnTo>
                  <a:lnTo>
                    <a:pt x="784" y="1878"/>
                  </a:lnTo>
                  <a:lnTo>
                    <a:pt x="766" y="1896"/>
                  </a:lnTo>
                  <a:lnTo>
                    <a:pt x="747" y="1914"/>
                  </a:lnTo>
                  <a:lnTo>
                    <a:pt x="727" y="1930"/>
                  </a:lnTo>
                  <a:lnTo>
                    <a:pt x="706" y="1946"/>
                  </a:lnTo>
                  <a:lnTo>
                    <a:pt x="683" y="1962"/>
                  </a:lnTo>
                  <a:lnTo>
                    <a:pt x="636" y="1995"/>
                  </a:lnTo>
                  <a:lnTo>
                    <a:pt x="586" y="2030"/>
                  </a:lnTo>
                  <a:lnTo>
                    <a:pt x="259" y="2373"/>
                  </a:lnTo>
                  <a:lnTo>
                    <a:pt x="259" y="2037"/>
                  </a:lnTo>
                  <a:lnTo>
                    <a:pt x="313" y="2008"/>
                  </a:lnTo>
                  <a:lnTo>
                    <a:pt x="361" y="1981"/>
                  </a:lnTo>
                  <a:lnTo>
                    <a:pt x="406" y="1952"/>
                  </a:lnTo>
                  <a:lnTo>
                    <a:pt x="448" y="1926"/>
                  </a:lnTo>
                  <a:lnTo>
                    <a:pt x="525" y="1876"/>
                  </a:lnTo>
                  <a:lnTo>
                    <a:pt x="594" y="1831"/>
                  </a:lnTo>
                  <a:lnTo>
                    <a:pt x="627" y="1809"/>
                  </a:lnTo>
                  <a:lnTo>
                    <a:pt x="660" y="1790"/>
                  </a:lnTo>
                  <a:lnTo>
                    <a:pt x="694" y="1771"/>
                  </a:lnTo>
                  <a:lnTo>
                    <a:pt x="728" y="1755"/>
                  </a:lnTo>
                  <a:lnTo>
                    <a:pt x="763" y="1739"/>
                  </a:lnTo>
                  <a:lnTo>
                    <a:pt x="799" y="1724"/>
                  </a:lnTo>
                  <a:lnTo>
                    <a:pt x="818" y="1718"/>
                  </a:lnTo>
                  <a:lnTo>
                    <a:pt x="837" y="1712"/>
                  </a:lnTo>
                  <a:lnTo>
                    <a:pt x="857" y="1707"/>
                  </a:lnTo>
                  <a:lnTo>
                    <a:pt x="878" y="1701"/>
                  </a:lnTo>
                  <a:close/>
                  <a:moveTo>
                    <a:pt x="7116" y="1846"/>
                  </a:moveTo>
                  <a:lnTo>
                    <a:pt x="7123" y="1822"/>
                  </a:lnTo>
                  <a:lnTo>
                    <a:pt x="7130" y="1799"/>
                  </a:lnTo>
                  <a:lnTo>
                    <a:pt x="7136" y="1780"/>
                  </a:lnTo>
                  <a:lnTo>
                    <a:pt x="7143" y="1764"/>
                  </a:lnTo>
                  <a:lnTo>
                    <a:pt x="7149" y="1748"/>
                  </a:lnTo>
                  <a:lnTo>
                    <a:pt x="7156" y="1734"/>
                  </a:lnTo>
                  <a:lnTo>
                    <a:pt x="7164" y="1721"/>
                  </a:lnTo>
                  <a:lnTo>
                    <a:pt x="7172" y="1709"/>
                  </a:lnTo>
                  <a:lnTo>
                    <a:pt x="7189" y="1686"/>
                  </a:lnTo>
                  <a:lnTo>
                    <a:pt x="7209" y="1663"/>
                  </a:lnTo>
                  <a:lnTo>
                    <a:pt x="7232" y="1637"/>
                  </a:lnTo>
                  <a:lnTo>
                    <a:pt x="7260" y="1606"/>
                  </a:lnTo>
                  <a:lnTo>
                    <a:pt x="7256" y="1645"/>
                  </a:lnTo>
                  <a:lnTo>
                    <a:pt x="7252" y="1679"/>
                  </a:lnTo>
                  <a:lnTo>
                    <a:pt x="7249" y="1706"/>
                  </a:lnTo>
                  <a:lnTo>
                    <a:pt x="7244" y="1727"/>
                  </a:lnTo>
                  <a:lnTo>
                    <a:pt x="7240" y="1745"/>
                  </a:lnTo>
                  <a:lnTo>
                    <a:pt x="7234" y="1757"/>
                  </a:lnTo>
                  <a:lnTo>
                    <a:pt x="7231" y="1762"/>
                  </a:lnTo>
                  <a:lnTo>
                    <a:pt x="7228" y="1767"/>
                  </a:lnTo>
                  <a:lnTo>
                    <a:pt x="7225" y="1771"/>
                  </a:lnTo>
                  <a:lnTo>
                    <a:pt x="7221" y="1774"/>
                  </a:lnTo>
                  <a:lnTo>
                    <a:pt x="7214" y="1780"/>
                  </a:lnTo>
                  <a:lnTo>
                    <a:pt x="7204" y="1785"/>
                  </a:lnTo>
                  <a:lnTo>
                    <a:pt x="7194" y="1790"/>
                  </a:lnTo>
                  <a:lnTo>
                    <a:pt x="7182" y="1796"/>
                  </a:lnTo>
                  <a:lnTo>
                    <a:pt x="7169" y="1804"/>
                  </a:lnTo>
                  <a:lnTo>
                    <a:pt x="7153" y="1814"/>
                  </a:lnTo>
                  <a:lnTo>
                    <a:pt x="7136" y="1828"/>
                  </a:lnTo>
                  <a:lnTo>
                    <a:pt x="7116" y="1846"/>
                  </a:lnTo>
                  <a:close/>
                  <a:moveTo>
                    <a:pt x="878" y="1701"/>
                  </a:moveTo>
                  <a:lnTo>
                    <a:pt x="878" y="1701"/>
                  </a:lnTo>
                  <a:lnTo>
                    <a:pt x="878" y="1701"/>
                  </a:lnTo>
                  <a:close/>
                  <a:moveTo>
                    <a:pt x="5974" y="1461"/>
                  </a:moveTo>
                  <a:lnTo>
                    <a:pt x="5974" y="1450"/>
                  </a:lnTo>
                  <a:lnTo>
                    <a:pt x="5976" y="1440"/>
                  </a:lnTo>
                  <a:lnTo>
                    <a:pt x="5978" y="1432"/>
                  </a:lnTo>
                  <a:lnTo>
                    <a:pt x="5981" y="1424"/>
                  </a:lnTo>
                  <a:lnTo>
                    <a:pt x="5985" y="1418"/>
                  </a:lnTo>
                  <a:lnTo>
                    <a:pt x="5989" y="1414"/>
                  </a:lnTo>
                  <a:lnTo>
                    <a:pt x="5993" y="1409"/>
                  </a:lnTo>
                  <a:lnTo>
                    <a:pt x="5998" y="1406"/>
                  </a:lnTo>
                  <a:lnTo>
                    <a:pt x="6004" y="1404"/>
                  </a:lnTo>
                  <a:lnTo>
                    <a:pt x="6009" y="1403"/>
                  </a:lnTo>
                  <a:lnTo>
                    <a:pt x="6015" y="1403"/>
                  </a:lnTo>
                  <a:lnTo>
                    <a:pt x="6021" y="1404"/>
                  </a:lnTo>
                  <a:lnTo>
                    <a:pt x="6027" y="1405"/>
                  </a:lnTo>
                  <a:lnTo>
                    <a:pt x="6032" y="1407"/>
                  </a:lnTo>
                  <a:lnTo>
                    <a:pt x="6038" y="1410"/>
                  </a:lnTo>
                  <a:lnTo>
                    <a:pt x="6043" y="1412"/>
                  </a:lnTo>
                  <a:lnTo>
                    <a:pt x="6048" y="1417"/>
                  </a:lnTo>
                  <a:lnTo>
                    <a:pt x="6052" y="1420"/>
                  </a:lnTo>
                  <a:lnTo>
                    <a:pt x="6056" y="1424"/>
                  </a:lnTo>
                  <a:lnTo>
                    <a:pt x="6059" y="1428"/>
                  </a:lnTo>
                  <a:lnTo>
                    <a:pt x="6061" y="1432"/>
                  </a:lnTo>
                  <a:lnTo>
                    <a:pt x="6063" y="1436"/>
                  </a:lnTo>
                  <a:lnTo>
                    <a:pt x="6064" y="1440"/>
                  </a:lnTo>
                  <a:lnTo>
                    <a:pt x="6063" y="1444"/>
                  </a:lnTo>
                  <a:lnTo>
                    <a:pt x="6062" y="1448"/>
                  </a:lnTo>
                  <a:lnTo>
                    <a:pt x="6060" y="1452"/>
                  </a:lnTo>
                  <a:lnTo>
                    <a:pt x="6056" y="1455"/>
                  </a:lnTo>
                  <a:lnTo>
                    <a:pt x="6051" y="1458"/>
                  </a:lnTo>
                  <a:lnTo>
                    <a:pt x="6045" y="1460"/>
                  </a:lnTo>
                  <a:lnTo>
                    <a:pt x="6037" y="1462"/>
                  </a:lnTo>
                  <a:lnTo>
                    <a:pt x="6027" y="1463"/>
                  </a:lnTo>
                  <a:lnTo>
                    <a:pt x="6016" y="1464"/>
                  </a:lnTo>
                  <a:lnTo>
                    <a:pt x="6012" y="1464"/>
                  </a:lnTo>
                  <a:lnTo>
                    <a:pt x="6008" y="1465"/>
                  </a:lnTo>
                  <a:lnTo>
                    <a:pt x="6004" y="1467"/>
                  </a:lnTo>
                  <a:lnTo>
                    <a:pt x="6001" y="1469"/>
                  </a:lnTo>
                  <a:lnTo>
                    <a:pt x="5995" y="1473"/>
                  </a:lnTo>
                  <a:lnTo>
                    <a:pt x="5990" y="1479"/>
                  </a:lnTo>
                  <a:lnTo>
                    <a:pt x="5982" y="1492"/>
                  </a:lnTo>
                  <a:lnTo>
                    <a:pt x="5977" y="1504"/>
                  </a:lnTo>
                  <a:lnTo>
                    <a:pt x="5976" y="1508"/>
                  </a:lnTo>
                  <a:lnTo>
                    <a:pt x="5975" y="1511"/>
                  </a:lnTo>
                  <a:lnTo>
                    <a:pt x="5974" y="1511"/>
                  </a:lnTo>
                  <a:lnTo>
                    <a:pt x="5974" y="1508"/>
                  </a:lnTo>
                  <a:lnTo>
                    <a:pt x="5974" y="1492"/>
                  </a:lnTo>
                  <a:lnTo>
                    <a:pt x="5974" y="1461"/>
                  </a:lnTo>
                  <a:close/>
                  <a:moveTo>
                    <a:pt x="1688" y="1366"/>
                  </a:moveTo>
                  <a:lnTo>
                    <a:pt x="1688" y="1366"/>
                  </a:lnTo>
                  <a:lnTo>
                    <a:pt x="1688" y="1366"/>
                  </a:lnTo>
                  <a:close/>
                  <a:moveTo>
                    <a:pt x="7450" y="1510"/>
                  </a:moveTo>
                  <a:lnTo>
                    <a:pt x="7450" y="1466"/>
                  </a:lnTo>
                  <a:lnTo>
                    <a:pt x="7449" y="1430"/>
                  </a:lnTo>
                  <a:lnTo>
                    <a:pt x="7447" y="1399"/>
                  </a:lnTo>
                  <a:lnTo>
                    <a:pt x="7446" y="1374"/>
                  </a:lnTo>
                  <a:lnTo>
                    <a:pt x="7445" y="1353"/>
                  </a:lnTo>
                  <a:lnTo>
                    <a:pt x="7444" y="1336"/>
                  </a:lnTo>
                  <a:lnTo>
                    <a:pt x="7445" y="1321"/>
                  </a:lnTo>
                  <a:lnTo>
                    <a:pt x="7446" y="1310"/>
                  </a:lnTo>
                  <a:lnTo>
                    <a:pt x="7448" y="1305"/>
                  </a:lnTo>
                  <a:lnTo>
                    <a:pt x="7450" y="1300"/>
                  </a:lnTo>
                  <a:lnTo>
                    <a:pt x="7452" y="1296"/>
                  </a:lnTo>
                  <a:lnTo>
                    <a:pt x="7455" y="1292"/>
                  </a:lnTo>
                  <a:lnTo>
                    <a:pt x="7462" y="1283"/>
                  </a:lnTo>
                  <a:lnTo>
                    <a:pt x="7472" y="1275"/>
                  </a:lnTo>
                  <a:lnTo>
                    <a:pt x="7502" y="1253"/>
                  </a:lnTo>
                  <a:lnTo>
                    <a:pt x="7545" y="1221"/>
                  </a:lnTo>
                  <a:lnTo>
                    <a:pt x="7541" y="1268"/>
                  </a:lnTo>
                  <a:lnTo>
                    <a:pt x="7535" y="1311"/>
                  </a:lnTo>
                  <a:lnTo>
                    <a:pt x="7532" y="1331"/>
                  </a:lnTo>
                  <a:lnTo>
                    <a:pt x="7528" y="1352"/>
                  </a:lnTo>
                  <a:lnTo>
                    <a:pt x="7524" y="1370"/>
                  </a:lnTo>
                  <a:lnTo>
                    <a:pt x="7519" y="1388"/>
                  </a:lnTo>
                  <a:lnTo>
                    <a:pt x="7514" y="1405"/>
                  </a:lnTo>
                  <a:lnTo>
                    <a:pt x="7507" y="1423"/>
                  </a:lnTo>
                  <a:lnTo>
                    <a:pt x="7500" y="1439"/>
                  </a:lnTo>
                  <a:lnTo>
                    <a:pt x="7492" y="1454"/>
                  </a:lnTo>
                  <a:lnTo>
                    <a:pt x="7483" y="1469"/>
                  </a:lnTo>
                  <a:lnTo>
                    <a:pt x="7473" y="1483"/>
                  </a:lnTo>
                  <a:lnTo>
                    <a:pt x="7462" y="1497"/>
                  </a:lnTo>
                  <a:lnTo>
                    <a:pt x="7450" y="1510"/>
                  </a:lnTo>
                  <a:close/>
                  <a:moveTo>
                    <a:pt x="1688" y="1366"/>
                  </a:moveTo>
                  <a:lnTo>
                    <a:pt x="1714" y="1263"/>
                  </a:lnTo>
                  <a:lnTo>
                    <a:pt x="1688" y="1366"/>
                  </a:lnTo>
                  <a:close/>
                  <a:moveTo>
                    <a:pt x="308" y="1750"/>
                  </a:moveTo>
                  <a:lnTo>
                    <a:pt x="308" y="1461"/>
                  </a:lnTo>
                  <a:lnTo>
                    <a:pt x="784" y="1221"/>
                  </a:lnTo>
                  <a:lnTo>
                    <a:pt x="780" y="1256"/>
                  </a:lnTo>
                  <a:lnTo>
                    <a:pt x="779" y="1282"/>
                  </a:lnTo>
                  <a:lnTo>
                    <a:pt x="779" y="1302"/>
                  </a:lnTo>
                  <a:lnTo>
                    <a:pt x="779" y="1316"/>
                  </a:lnTo>
                  <a:lnTo>
                    <a:pt x="779" y="1326"/>
                  </a:lnTo>
                  <a:lnTo>
                    <a:pt x="779" y="1335"/>
                  </a:lnTo>
                  <a:lnTo>
                    <a:pt x="778" y="1338"/>
                  </a:lnTo>
                  <a:lnTo>
                    <a:pt x="777" y="1340"/>
                  </a:lnTo>
                  <a:lnTo>
                    <a:pt x="775" y="1343"/>
                  </a:lnTo>
                  <a:lnTo>
                    <a:pt x="772" y="1345"/>
                  </a:lnTo>
                  <a:lnTo>
                    <a:pt x="755" y="1357"/>
                  </a:lnTo>
                  <a:lnTo>
                    <a:pt x="721" y="1380"/>
                  </a:lnTo>
                  <a:lnTo>
                    <a:pt x="696" y="1399"/>
                  </a:lnTo>
                  <a:lnTo>
                    <a:pt x="664" y="1424"/>
                  </a:lnTo>
                  <a:lnTo>
                    <a:pt x="626" y="1457"/>
                  </a:lnTo>
                  <a:lnTo>
                    <a:pt x="582" y="1498"/>
                  </a:lnTo>
                  <a:lnTo>
                    <a:pt x="543" y="1535"/>
                  </a:lnTo>
                  <a:lnTo>
                    <a:pt x="510" y="1569"/>
                  </a:lnTo>
                  <a:lnTo>
                    <a:pt x="479" y="1602"/>
                  </a:lnTo>
                  <a:lnTo>
                    <a:pt x="448" y="1632"/>
                  </a:lnTo>
                  <a:lnTo>
                    <a:pt x="418" y="1662"/>
                  </a:lnTo>
                  <a:lnTo>
                    <a:pt x="385" y="1690"/>
                  </a:lnTo>
                  <a:lnTo>
                    <a:pt x="368" y="1705"/>
                  </a:lnTo>
                  <a:lnTo>
                    <a:pt x="349" y="1719"/>
                  </a:lnTo>
                  <a:lnTo>
                    <a:pt x="329" y="1734"/>
                  </a:lnTo>
                  <a:lnTo>
                    <a:pt x="308" y="1750"/>
                  </a:lnTo>
                  <a:close/>
                  <a:moveTo>
                    <a:pt x="2545" y="1270"/>
                  </a:moveTo>
                  <a:lnTo>
                    <a:pt x="2550" y="1266"/>
                  </a:lnTo>
                  <a:lnTo>
                    <a:pt x="2556" y="1262"/>
                  </a:lnTo>
                  <a:lnTo>
                    <a:pt x="2561" y="1260"/>
                  </a:lnTo>
                  <a:lnTo>
                    <a:pt x="2567" y="1258"/>
                  </a:lnTo>
                  <a:lnTo>
                    <a:pt x="2573" y="1258"/>
                  </a:lnTo>
                  <a:lnTo>
                    <a:pt x="2580" y="1258"/>
                  </a:lnTo>
                  <a:lnTo>
                    <a:pt x="2586" y="1258"/>
                  </a:lnTo>
                  <a:lnTo>
                    <a:pt x="2593" y="1259"/>
                  </a:lnTo>
                  <a:lnTo>
                    <a:pt x="2605" y="1263"/>
                  </a:lnTo>
                  <a:lnTo>
                    <a:pt x="2618" y="1269"/>
                  </a:lnTo>
                  <a:lnTo>
                    <a:pt x="2629" y="1275"/>
                  </a:lnTo>
                  <a:lnTo>
                    <a:pt x="2639" y="1282"/>
                  </a:lnTo>
                  <a:lnTo>
                    <a:pt x="2647" y="1289"/>
                  </a:lnTo>
                  <a:lnTo>
                    <a:pt x="2651" y="1296"/>
                  </a:lnTo>
                  <a:lnTo>
                    <a:pt x="2653" y="1298"/>
                  </a:lnTo>
                  <a:lnTo>
                    <a:pt x="2653" y="1301"/>
                  </a:lnTo>
                  <a:lnTo>
                    <a:pt x="2653" y="1303"/>
                  </a:lnTo>
                  <a:lnTo>
                    <a:pt x="2651" y="1305"/>
                  </a:lnTo>
                  <a:lnTo>
                    <a:pt x="2649" y="1306"/>
                  </a:lnTo>
                  <a:lnTo>
                    <a:pt x="2646" y="1307"/>
                  </a:lnTo>
                  <a:lnTo>
                    <a:pt x="2641" y="1307"/>
                  </a:lnTo>
                  <a:lnTo>
                    <a:pt x="2635" y="1306"/>
                  </a:lnTo>
                  <a:lnTo>
                    <a:pt x="2619" y="1302"/>
                  </a:lnTo>
                  <a:lnTo>
                    <a:pt x="2598" y="1294"/>
                  </a:lnTo>
                  <a:lnTo>
                    <a:pt x="2592" y="1296"/>
                  </a:lnTo>
                  <a:lnTo>
                    <a:pt x="2578" y="1302"/>
                  </a:lnTo>
                  <a:lnTo>
                    <a:pt x="2560" y="1307"/>
                  </a:lnTo>
                  <a:lnTo>
                    <a:pt x="2542" y="1312"/>
                  </a:lnTo>
                  <a:lnTo>
                    <a:pt x="2533" y="1313"/>
                  </a:lnTo>
                  <a:lnTo>
                    <a:pt x="2527" y="1312"/>
                  </a:lnTo>
                  <a:lnTo>
                    <a:pt x="2524" y="1312"/>
                  </a:lnTo>
                  <a:lnTo>
                    <a:pt x="2522" y="1311"/>
                  </a:lnTo>
                  <a:lnTo>
                    <a:pt x="2521" y="1309"/>
                  </a:lnTo>
                  <a:lnTo>
                    <a:pt x="2520" y="1307"/>
                  </a:lnTo>
                  <a:lnTo>
                    <a:pt x="2520" y="1305"/>
                  </a:lnTo>
                  <a:lnTo>
                    <a:pt x="2521" y="1301"/>
                  </a:lnTo>
                  <a:lnTo>
                    <a:pt x="2522" y="1298"/>
                  </a:lnTo>
                  <a:lnTo>
                    <a:pt x="2525" y="1294"/>
                  </a:lnTo>
                  <a:lnTo>
                    <a:pt x="2533" y="1283"/>
                  </a:lnTo>
                  <a:lnTo>
                    <a:pt x="2545" y="1270"/>
                  </a:lnTo>
                  <a:close/>
                  <a:moveTo>
                    <a:pt x="3021" y="886"/>
                  </a:moveTo>
                  <a:lnTo>
                    <a:pt x="3070" y="886"/>
                  </a:lnTo>
                  <a:lnTo>
                    <a:pt x="3070" y="1174"/>
                  </a:lnTo>
                  <a:lnTo>
                    <a:pt x="3021" y="1174"/>
                  </a:lnTo>
                  <a:lnTo>
                    <a:pt x="3021" y="886"/>
                  </a:lnTo>
                  <a:close/>
                  <a:moveTo>
                    <a:pt x="5783" y="1366"/>
                  </a:moveTo>
                  <a:lnTo>
                    <a:pt x="5743" y="1361"/>
                  </a:lnTo>
                  <a:lnTo>
                    <a:pt x="5706" y="1353"/>
                  </a:lnTo>
                  <a:lnTo>
                    <a:pt x="5674" y="1342"/>
                  </a:lnTo>
                  <a:lnTo>
                    <a:pt x="5644" y="1328"/>
                  </a:lnTo>
                  <a:lnTo>
                    <a:pt x="5619" y="1313"/>
                  </a:lnTo>
                  <a:lnTo>
                    <a:pt x="5598" y="1296"/>
                  </a:lnTo>
                  <a:lnTo>
                    <a:pt x="5580" y="1276"/>
                  </a:lnTo>
                  <a:lnTo>
                    <a:pt x="5566" y="1255"/>
                  </a:lnTo>
                  <a:lnTo>
                    <a:pt x="5554" y="1231"/>
                  </a:lnTo>
                  <a:lnTo>
                    <a:pt x="5546" y="1207"/>
                  </a:lnTo>
                  <a:lnTo>
                    <a:pt x="5540" y="1182"/>
                  </a:lnTo>
                  <a:lnTo>
                    <a:pt x="5537" y="1154"/>
                  </a:lnTo>
                  <a:lnTo>
                    <a:pt x="5536" y="1126"/>
                  </a:lnTo>
                  <a:lnTo>
                    <a:pt x="5538" y="1098"/>
                  </a:lnTo>
                  <a:lnTo>
                    <a:pt x="5541" y="1068"/>
                  </a:lnTo>
                  <a:lnTo>
                    <a:pt x="5547" y="1039"/>
                  </a:lnTo>
                  <a:lnTo>
                    <a:pt x="5555" y="1009"/>
                  </a:lnTo>
                  <a:lnTo>
                    <a:pt x="5564" y="979"/>
                  </a:lnTo>
                  <a:lnTo>
                    <a:pt x="5575" y="949"/>
                  </a:lnTo>
                  <a:lnTo>
                    <a:pt x="5587" y="919"/>
                  </a:lnTo>
                  <a:lnTo>
                    <a:pt x="5600" y="890"/>
                  </a:lnTo>
                  <a:lnTo>
                    <a:pt x="5615" y="861"/>
                  </a:lnTo>
                  <a:lnTo>
                    <a:pt x="5630" y="833"/>
                  </a:lnTo>
                  <a:lnTo>
                    <a:pt x="5646" y="806"/>
                  </a:lnTo>
                  <a:lnTo>
                    <a:pt x="5664" y="781"/>
                  </a:lnTo>
                  <a:lnTo>
                    <a:pt x="5681" y="755"/>
                  </a:lnTo>
                  <a:lnTo>
                    <a:pt x="5698" y="733"/>
                  </a:lnTo>
                  <a:lnTo>
                    <a:pt x="5716" y="711"/>
                  </a:lnTo>
                  <a:lnTo>
                    <a:pt x="5733" y="692"/>
                  </a:lnTo>
                  <a:lnTo>
                    <a:pt x="5750" y="674"/>
                  </a:lnTo>
                  <a:lnTo>
                    <a:pt x="5767" y="658"/>
                  </a:lnTo>
                  <a:lnTo>
                    <a:pt x="5783" y="646"/>
                  </a:lnTo>
                  <a:lnTo>
                    <a:pt x="5783" y="679"/>
                  </a:lnTo>
                  <a:lnTo>
                    <a:pt x="5782" y="710"/>
                  </a:lnTo>
                  <a:lnTo>
                    <a:pt x="5780" y="737"/>
                  </a:lnTo>
                  <a:lnTo>
                    <a:pt x="5778" y="761"/>
                  </a:lnTo>
                  <a:lnTo>
                    <a:pt x="5773" y="804"/>
                  </a:lnTo>
                  <a:lnTo>
                    <a:pt x="5766" y="840"/>
                  </a:lnTo>
                  <a:lnTo>
                    <a:pt x="5760" y="874"/>
                  </a:lnTo>
                  <a:lnTo>
                    <a:pt x="5755" y="906"/>
                  </a:lnTo>
                  <a:lnTo>
                    <a:pt x="5753" y="923"/>
                  </a:lnTo>
                  <a:lnTo>
                    <a:pt x="5751" y="942"/>
                  </a:lnTo>
                  <a:lnTo>
                    <a:pt x="5750" y="961"/>
                  </a:lnTo>
                  <a:lnTo>
                    <a:pt x="5750" y="981"/>
                  </a:lnTo>
                  <a:lnTo>
                    <a:pt x="5750" y="1001"/>
                  </a:lnTo>
                  <a:lnTo>
                    <a:pt x="5751" y="1022"/>
                  </a:lnTo>
                  <a:lnTo>
                    <a:pt x="5753" y="1041"/>
                  </a:lnTo>
                  <a:lnTo>
                    <a:pt x="5755" y="1061"/>
                  </a:lnTo>
                  <a:lnTo>
                    <a:pt x="5760" y="1101"/>
                  </a:lnTo>
                  <a:lnTo>
                    <a:pt x="5767" y="1143"/>
                  </a:lnTo>
                  <a:lnTo>
                    <a:pt x="5773" y="1190"/>
                  </a:lnTo>
                  <a:lnTo>
                    <a:pt x="5778" y="1240"/>
                  </a:lnTo>
                  <a:lnTo>
                    <a:pt x="5780" y="1269"/>
                  </a:lnTo>
                  <a:lnTo>
                    <a:pt x="5782" y="1299"/>
                  </a:lnTo>
                  <a:lnTo>
                    <a:pt x="5783" y="1331"/>
                  </a:lnTo>
                  <a:lnTo>
                    <a:pt x="5783" y="1366"/>
                  </a:lnTo>
                  <a:close/>
                  <a:moveTo>
                    <a:pt x="355" y="1221"/>
                  </a:moveTo>
                  <a:lnTo>
                    <a:pt x="356" y="1174"/>
                  </a:lnTo>
                  <a:lnTo>
                    <a:pt x="359" y="1134"/>
                  </a:lnTo>
                  <a:lnTo>
                    <a:pt x="361" y="1116"/>
                  </a:lnTo>
                  <a:lnTo>
                    <a:pt x="363" y="1100"/>
                  </a:lnTo>
                  <a:lnTo>
                    <a:pt x="365" y="1085"/>
                  </a:lnTo>
                  <a:lnTo>
                    <a:pt x="368" y="1072"/>
                  </a:lnTo>
                  <a:lnTo>
                    <a:pt x="371" y="1060"/>
                  </a:lnTo>
                  <a:lnTo>
                    <a:pt x="374" y="1050"/>
                  </a:lnTo>
                  <a:lnTo>
                    <a:pt x="378" y="1041"/>
                  </a:lnTo>
                  <a:lnTo>
                    <a:pt x="382" y="1032"/>
                  </a:lnTo>
                  <a:lnTo>
                    <a:pt x="387" y="1025"/>
                  </a:lnTo>
                  <a:lnTo>
                    <a:pt x="392" y="1019"/>
                  </a:lnTo>
                  <a:lnTo>
                    <a:pt x="398" y="1013"/>
                  </a:lnTo>
                  <a:lnTo>
                    <a:pt x="405" y="1007"/>
                  </a:lnTo>
                  <a:lnTo>
                    <a:pt x="412" y="1002"/>
                  </a:lnTo>
                  <a:lnTo>
                    <a:pt x="419" y="998"/>
                  </a:lnTo>
                  <a:lnTo>
                    <a:pt x="427" y="995"/>
                  </a:lnTo>
                  <a:lnTo>
                    <a:pt x="436" y="991"/>
                  </a:lnTo>
                  <a:lnTo>
                    <a:pt x="456" y="985"/>
                  </a:lnTo>
                  <a:lnTo>
                    <a:pt x="480" y="980"/>
                  </a:lnTo>
                  <a:lnTo>
                    <a:pt x="505" y="973"/>
                  </a:lnTo>
                  <a:lnTo>
                    <a:pt x="534" y="966"/>
                  </a:lnTo>
                  <a:lnTo>
                    <a:pt x="567" y="956"/>
                  </a:lnTo>
                  <a:lnTo>
                    <a:pt x="603" y="944"/>
                  </a:lnTo>
                  <a:lnTo>
                    <a:pt x="632" y="933"/>
                  </a:lnTo>
                  <a:lnTo>
                    <a:pt x="659" y="922"/>
                  </a:lnTo>
                  <a:lnTo>
                    <a:pt x="683" y="911"/>
                  </a:lnTo>
                  <a:lnTo>
                    <a:pt x="706" y="901"/>
                  </a:lnTo>
                  <a:lnTo>
                    <a:pt x="747" y="880"/>
                  </a:lnTo>
                  <a:lnTo>
                    <a:pt x="785" y="860"/>
                  </a:lnTo>
                  <a:lnTo>
                    <a:pt x="804" y="851"/>
                  </a:lnTo>
                  <a:lnTo>
                    <a:pt x="824" y="840"/>
                  </a:lnTo>
                  <a:lnTo>
                    <a:pt x="844" y="831"/>
                  </a:lnTo>
                  <a:lnTo>
                    <a:pt x="866" y="822"/>
                  </a:lnTo>
                  <a:lnTo>
                    <a:pt x="889" y="814"/>
                  </a:lnTo>
                  <a:lnTo>
                    <a:pt x="916" y="805"/>
                  </a:lnTo>
                  <a:lnTo>
                    <a:pt x="943" y="797"/>
                  </a:lnTo>
                  <a:lnTo>
                    <a:pt x="974" y="790"/>
                  </a:lnTo>
                  <a:lnTo>
                    <a:pt x="969" y="805"/>
                  </a:lnTo>
                  <a:lnTo>
                    <a:pt x="963" y="821"/>
                  </a:lnTo>
                  <a:lnTo>
                    <a:pt x="956" y="836"/>
                  </a:lnTo>
                  <a:lnTo>
                    <a:pt x="947" y="851"/>
                  </a:lnTo>
                  <a:lnTo>
                    <a:pt x="937" y="865"/>
                  </a:lnTo>
                  <a:lnTo>
                    <a:pt x="926" y="879"/>
                  </a:lnTo>
                  <a:lnTo>
                    <a:pt x="914" y="893"/>
                  </a:lnTo>
                  <a:lnTo>
                    <a:pt x="899" y="907"/>
                  </a:lnTo>
                  <a:lnTo>
                    <a:pt x="885" y="920"/>
                  </a:lnTo>
                  <a:lnTo>
                    <a:pt x="870" y="934"/>
                  </a:lnTo>
                  <a:lnTo>
                    <a:pt x="854" y="947"/>
                  </a:lnTo>
                  <a:lnTo>
                    <a:pt x="836" y="960"/>
                  </a:lnTo>
                  <a:lnTo>
                    <a:pt x="818" y="972"/>
                  </a:lnTo>
                  <a:lnTo>
                    <a:pt x="799" y="985"/>
                  </a:lnTo>
                  <a:lnTo>
                    <a:pt x="780" y="997"/>
                  </a:lnTo>
                  <a:lnTo>
                    <a:pt x="759" y="1011"/>
                  </a:lnTo>
                  <a:lnTo>
                    <a:pt x="716" y="1035"/>
                  </a:lnTo>
                  <a:lnTo>
                    <a:pt x="669" y="1060"/>
                  </a:lnTo>
                  <a:lnTo>
                    <a:pt x="621" y="1085"/>
                  </a:lnTo>
                  <a:lnTo>
                    <a:pt x="571" y="1111"/>
                  </a:lnTo>
                  <a:lnTo>
                    <a:pt x="465" y="1164"/>
                  </a:lnTo>
                  <a:lnTo>
                    <a:pt x="355" y="1221"/>
                  </a:lnTo>
                  <a:close/>
                  <a:moveTo>
                    <a:pt x="6117" y="694"/>
                  </a:moveTo>
                  <a:lnTo>
                    <a:pt x="6091" y="797"/>
                  </a:lnTo>
                  <a:lnTo>
                    <a:pt x="6117" y="694"/>
                  </a:lnTo>
                  <a:close/>
                  <a:moveTo>
                    <a:pt x="6546" y="1653"/>
                  </a:moveTo>
                  <a:lnTo>
                    <a:pt x="6550" y="1621"/>
                  </a:lnTo>
                  <a:lnTo>
                    <a:pt x="6556" y="1588"/>
                  </a:lnTo>
                  <a:lnTo>
                    <a:pt x="6565" y="1554"/>
                  </a:lnTo>
                  <a:lnTo>
                    <a:pt x="6576" y="1519"/>
                  </a:lnTo>
                  <a:lnTo>
                    <a:pt x="6589" y="1484"/>
                  </a:lnTo>
                  <a:lnTo>
                    <a:pt x="6604" y="1449"/>
                  </a:lnTo>
                  <a:lnTo>
                    <a:pt x="6621" y="1412"/>
                  </a:lnTo>
                  <a:lnTo>
                    <a:pt x="6640" y="1376"/>
                  </a:lnTo>
                  <a:lnTo>
                    <a:pt x="6661" y="1340"/>
                  </a:lnTo>
                  <a:lnTo>
                    <a:pt x="6683" y="1303"/>
                  </a:lnTo>
                  <a:lnTo>
                    <a:pt x="6706" y="1267"/>
                  </a:lnTo>
                  <a:lnTo>
                    <a:pt x="6731" y="1230"/>
                  </a:lnTo>
                  <a:lnTo>
                    <a:pt x="6758" y="1194"/>
                  </a:lnTo>
                  <a:lnTo>
                    <a:pt x="6785" y="1157"/>
                  </a:lnTo>
                  <a:lnTo>
                    <a:pt x="6812" y="1122"/>
                  </a:lnTo>
                  <a:lnTo>
                    <a:pt x="6841" y="1086"/>
                  </a:lnTo>
                  <a:lnTo>
                    <a:pt x="6870" y="1051"/>
                  </a:lnTo>
                  <a:lnTo>
                    <a:pt x="6900" y="1017"/>
                  </a:lnTo>
                  <a:lnTo>
                    <a:pt x="6930" y="983"/>
                  </a:lnTo>
                  <a:lnTo>
                    <a:pt x="6962" y="951"/>
                  </a:lnTo>
                  <a:lnTo>
                    <a:pt x="6992" y="918"/>
                  </a:lnTo>
                  <a:lnTo>
                    <a:pt x="7023" y="887"/>
                  </a:lnTo>
                  <a:lnTo>
                    <a:pt x="7054" y="857"/>
                  </a:lnTo>
                  <a:lnTo>
                    <a:pt x="7084" y="828"/>
                  </a:lnTo>
                  <a:lnTo>
                    <a:pt x="7114" y="800"/>
                  </a:lnTo>
                  <a:lnTo>
                    <a:pt x="7144" y="774"/>
                  </a:lnTo>
                  <a:lnTo>
                    <a:pt x="7174" y="748"/>
                  </a:lnTo>
                  <a:lnTo>
                    <a:pt x="7203" y="724"/>
                  </a:lnTo>
                  <a:lnTo>
                    <a:pt x="7230" y="702"/>
                  </a:lnTo>
                  <a:lnTo>
                    <a:pt x="7257" y="681"/>
                  </a:lnTo>
                  <a:lnTo>
                    <a:pt x="7283" y="662"/>
                  </a:lnTo>
                  <a:lnTo>
                    <a:pt x="7307" y="646"/>
                  </a:lnTo>
                  <a:lnTo>
                    <a:pt x="7301" y="668"/>
                  </a:lnTo>
                  <a:lnTo>
                    <a:pt x="7294" y="692"/>
                  </a:lnTo>
                  <a:lnTo>
                    <a:pt x="7286" y="715"/>
                  </a:lnTo>
                  <a:lnTo>
                    <a:pt x="7276" y="739"/>
                  </a:lnTo>
                  <a:lnTo>
                    <a:pt x="7265" y="763"/>
                  </a:lnTo>
                  <a:lnTo>
                    <a:pt x="7254" y="788"/>
                  </a:lnTo>
                  <a:lnTo>
                    <a:pt x="7241" y="813"/>
                  </a:lnTo>
                  <a:lnTo>
                    <a:pt x="7227" y="838"/>
                  </a:lnTo>
                  <a:lnTo>
                    <a:pt x="7213" y="864"/>
                  </a:lnTo>
                  <a:lnTo>
                    <a:pt x="7197" y="890"/>
                  </a:lnTo>
                  <a:lnTo>
                    <a:pt x="7181" y="915"/>
                  </a:lnTo>
                  <a:lnTo>
                    <a:pt x="7164" y="942"/>
                  </a:lnTo>
                  <a:lnTo>
                    <a:pt x="7128" y="994"/>
                  </a:lnTo>
                  <a:lnTo>
                    <a:pt x="7091" y="1047"/>
                  </a:lnTo>
                  <a:lnTo>
                    <a:pt x="7053" y="1099"/>
                  </a:lnTo>
                  <a:lnTo>
                    <a:pt x="7014" y="1150"/>
                  </a:lnTo>
                  <a:lnTo>
                    <a:pt x="6975" y="1201"/>
                  </a:lnTo>
                  <a:lnTo>
                    <a:pt x="6936" y="1249"/>
                  </a:lnTo>
                  <a:lnTo>
                    <a:pt x="6898" y="1297"/>
                  </a:lnTo>
                  <a:lnTo>
                    <a:pt x="6862" y="1342"/>
                  </a:lnTo>
                  <a:lnTo>
                    <a:pt x="6827" y="1385"/>
                  </a:lnTo>
                  <a:lnTo>
                    <a:pt x="6795" y="1426"/>
                  </a:lnTo>
                  <a:lnTo>
                    <a:pt x="6749" y="1485"/>
                  </a:lnTo>
                  <a:lnTo>
                    <a:pt x="6714" y="1532"/>
                  </a:lnTo>
                  <a:lnTo>
                    <a:pt x="6699" y="1551"/>
                  </a:lnTo>
                  <a:lnTo>
                    <a:pt x="6687" y="1567"/>
                  </a:lnTo>
                  <a:lnTo>
                    <a:pt x="6675" y="1582"/>
                  </a:lnTo>
                  <a:lnTo>
                    <a:pt x="6664" y="1594"/>
                  </a:lnTo>
                  <a:lnTo>
                    <a:pt x="6653" y="1605"/>
                  </a:lnTo>
                  <a:lnTo>
                    <a:pt x="6642" y="1614"/>
                  </a:lnTo>
                  <a:lnTo>
                    <a:pt x="6630" y="1622"/>
                  </a:lnTo>
                  <a:lnTo>
                    <a:pt x="6618" y="1629"/>
                  </a:lnTo>
                  <a:lnTo>
                    <a:pt x="6603" y="1635"/>
                  </a:lnTo>
                  <a:lnTo>
                    <a:pt x="6587" y="1641"/>
                  </a:lnTo>
                  <a:lnTo>
                    <a:pt x="6568" y="1647"/>
                  </a:lnTo>
                  <a:lnTo>
                    <a:pt x="6546" y="1653"/>
                  </a:lnTo>
                  <a:close/>
                  <a:moveTo>
                    <a:pt x="6164" y="597"/>
                  </a:moveTo>
                  <a:lnTo>
                    <a:pt x="6117" y="694"/>
                  </a:lnTo>
                  <a:lnTo>
                    <a:pt x="6164" y="597"/>
                  </a:lnTo>
                  <a:close/>
                  <a:moveTo>
                    <a:pt x="6164" y="597"/>
                  </a:moveTo>
                  <a:lnTo>
                    <a:pt x="6164" y="597"/>
                  </a:lnTo>
                  <a:lnTo>
                    <a:pt x="6164" y="597"/>
                  </a:lnTo>
                  <a:close/>
                  <a:moveTo>
                    <a:pt x="7165" y="406"/>
                  </a:moveTo>
                  <a:lnTo>
                    <a:pt x="7179" y="420"/>
                  </a:lnTo>
                  <a:lnTo>
                    <a:pt x="7176" y="418"/>
                  </a:lnTo>
                  <a:lnTo>
                    <a:pt x="7170" y="414"/>
                  </a:lnTo>
                  <a:lnTo>
                    <a:pt x="7167" y="412"/>
                  </a:lnTo>
                  <a:lnTo>
                    <a:pt x="7165" y="410"/>
                  </a:lnTo>
                  <a:lnTo>
                    <a:pt x="7164" y="407"/>
                  </a:lnTo>
                  <a:lnTo>
                    <a:pt x="7165" y="406"/>
                  </a:lnTo>
                  <a:close/>
                  <a:moveTo>
                    <a:pt x="6786" y="460"/>
                  </a:moveTo>
                  <a:lnTo>
                    <a:pt x="6784" y="310"/>
                  </a:lnTo>
                  <a:lnTo>
                    <a:pt x="6974" y="310"/>
                  </a:lnTo>
                  <a:lnTo>
                    <a:pt x="6974" y="406"/>
                  </a:lnTo>
                  <a:lnTo>
                    <a:pt x="6786" y="460"/>
                  </a:lnTo>
                  <a:close/>
                  <a:moveTo>
                    <a:pt x="6450" y="501"/>
                  </a:moveTo>
                  <a:lnTo>
                    <a:pt x="6464" y="447"/>
                  </a:lnTo>
                  <a:lnTo>
                    <a:pt x="6473" y="408"/>
                  </a:lnTo>
                  <a:lnTo>
                    <a:pt x="6477" y="395"/>
                  </a:lnTo>
                  <a:lnTo>
                    <a:pt x="6481" y="384"/>
                  </a:lnTo>
                  <a:lnTo>
                    <a:pt x="6483" y="380"/>
                  </a:lnTo>
                  <a:lnTo>
                    <a:pt x="6486" y="377"/>
                  </a:lnTo>
                  <a:lnTo>
                    <a:pt x="6489" y="373"/>
                  </a:lnTo>
                  <a:lnTo>
                    <a:pt x="6492" y="371"/>
                  </a:lnTo>
                  <a:lnTo>
                    <a:pt x="6496" y="369"/>
                  </a:lnTo>
                  <a:lnTo>
                    <a:pt x="6500" y="367"/>
                  </a:lnTo>
                  <a:lnTo>
                    <a:pt x="6505" y="366"/>
                  </a:lnTo>
                  <a:lnTo>
                    <a:pt x="6510" y="365"/>
                  </a:lnTo>
                  <a:lnTo>
                    <a:pt x="6524" y="364"/>
                  </a:lnTo>
                  <a:lnTo>
                    <a:pt x="6539" y="363"/>
                  </a:lnTo>
                  <a:lnTo>
                    <a:pt x="6581" y="362"/>
                  </a:lnTo>
                  <a:lnTo>
                    <a:pt x="6640" y="357"/>
                  </a:lnTo>
                  <a:lnTo>
                    <a:pt x="6614" y="400"/>
                  </a:lnTo>
                  <a:lnTo>
                    <a:pt x="6597" y="429"/>
                  </a:lnTo>
                  <a:lnTo>
                    <a:pt x="6592" y="439"/>
                  </a:lnTo>
                  <a:lnTo>
                    <a:pt x="6586" y="449"/>
                  </a:lnTo>
                  <a:lnTo>
                    <a:pt x="6581" y="456"/>
                  </a:lnTo>
                  <a:lnTo>
                    <a:pt x="6576" y="461"/>
                  </a:lnTo>
                  <a:lnTo>
                    <a:pt x="6570" y="465"/>
                  </a:lnTo>
                  <a:lnTo>
                    <a:pt x="6562" y="469"/>
                  </a:lnTo>
                  <a:lnTo>
                    <a:pt x="6552" y="473"/>
                  </a:lnTo>
                  <a:lnTo>
                    <a:pt x="6540" y="477"/>
                  </a:lnTo>
                  <a:lnTo>
                    <a:pt x="6503" y="486"/>
                  </a:lnTo>
                  <a:lnTo>
                    <a:pt x="6450" y="501"/>
                  </a:lnTo>
                  <a:close/>
                  <a:moveTo>
                    <a:pt x="1450" y="1174"/>
                  </a:moveTo>
                  <a:lnTo>
                    <a:pt x="1450" y="1082"/>
                  </a:lnTo>
                  <a:lnTo>
                    <a:pt x="1451" y="995"/>
                  </a:lnTo>
                  <a:lnTo>
                    <a:pt x="1452" y="954"/>
                  </a:lnTo>
                  <a:lnTo>
                    <a:pt x="1454" y="912"/>
                  </a:lnTo>
                  <a:lnTo>
                    <a:pt x="1455" y="873"/>
                  </a:lnTo>
                  <a:lnTo>
                    <a:pt x="1458" y="834"/>
                  </a:lnTo>
                  <a:lnTo>
                    <a:pt x="1461" y="797"/>
                  </a:lnTo>
                  <a:lnTo>
                    <a:pt x="1465" y="761"/>
                  </a:lnTo>
                  <a:lnTo>
                    <a:pt x="1470" y="726"/>
                  </a:lnTo>
                  <a:lnTo>
                    <a:pt x="1476" y="693"/>
                  </a:lnTo>
                  <a:lnTo>
                    <a:pt x="1483" y="660"/>
                  </a:lnTo>
                  <a:lnTo>
                    <a:pt x="1491" y="629"/>
                  </a:lnTo>
                  <a:lnTo>
                    <a:pt x="1500" y="598"/>
                  </a:lnTo>
                  <a:lnTo>
                    <a:pt x="1511" y="570"/>
                  </a:lnTo>
                  <a:lnTo>
                    <a:pt x="1523" y="543"/>
                  </a:lnTo>
                  <a:lnTo>
                    <a:pt x="1536" y="517"/>
                  </a:lnTo>
                  <a:lnTo>
                    <a:pt x="1551" y="492"/>
                  </a:lnTo>
                  <a:lnTo>
                    <a:pt x="1569" y="470"/>
                  </a:lnTo>
                  <a:lnTo>
                    <a:pt x="1587" y="448"/>
                  </a:lnTo>
                  <a:lnTo>
                    <a:pt x="1607" y="427"/>
                  </a:lnTo>
                  <a:lnTo>
                    <a:pt x="1629" y="409"/>
                  </a:lnTo>
                  <a:lnTo>
                    <a:pt x="1653" y="392"/>
                  </a:lnTo>
                  <a:lnTo>
                    <a:pt x="1679" y="376"/>
                  </a:lnTo>
                  <a:lnTo>
                    <a:pt x="1707" y="362"/>
                  </a:lnTo>
                  <a:lnTo>
                    <a:pt x="1737" y="348"/>
                  </a:lnTo>
                  <a:lnTo>
                    <a:pt x="1770" y="338"/>
                  </a:lnTo>
                  <a:lnTo>
                    <a:pt x="1806" y="328"/>
                  </a:lnTo>
                  <a:lnTo>
                    <a:pt x="1843" y="320"/>
                  </a:lnTo>
                  <a:lnTo>
                    <a:pt x="1883" y="314"/>
                  </a:lnTo>
                  <a:lnTo>
                    <a:pt x="1926" y="310"/>
                  </a:lnTo>
                  <a:lnTo>
                    <a:pt x="1901" y="361"/>
                  </a:lnTo>
                  <a:lnTo>
                    <a:pt x="1876" y="415"/>
                  </a:lnTo>
                  <a:lnTo>
                    <a:pt x="1850" y="472"/>
                  </a:lnTo>
                  <a:lnTo>
                    <a:pt x="1825" y="532"/>
                  </a:lnTo>
                  <a:lnTo>
                    <a:pt x="1799" y="593"/>
                  </a:lnTo>
                  <a:lnTo>
                    <a:pt x="1772" y="655"/>
                  </a:lnTo>
                  <a:lnTo>
                    <a:pt x="1744" y="718"/>
                  </a:lnTo>
                  <a:lnTo>
                    <a:pt x="1717" y="780"/>
                  </a:lnTo>
                  <a:lnTo>
                    <a:pt x="1688" y="840"/>
                  </a:lnTo>
                  <a:lnTo>
                    <a:pt x="1658" y="899"/>
                  </a:lnTo>
                  <a:lnTo>
                    <a:pt x="1643" y="928"/>
                  </a:lnTo>
                  <a:lnTo>
                    <a:pt x="1628" y="956"/>
                  </a:lnTo>
                  <a:lnTo>
                    <a:pt x="1612" y="982"/>
                  </a:lnTo>
                  <a:lnTo>
                    <a:pt x="1595" y="1009"/>
                  </a:lnTo>
                  <a:lnTo>
                    <a:pt x="1579" y="1034"/>
                  </a:lnTo>
                  <a:lnTo>
                    <a:pt x="1562" y="1057"/>
                  </a:lnTo>
                  <a:lnTo>
                    <a:pt x="1543" y="1080"/>
                  </a:lnTo>
                  <a:lnTo>
                    <a:pt x="1526" y="1102"/>
                  </a:lnTo>
                  <a:lnTo>
                    <a:pt x="1508" y="1122"/>
                  </a:lnTo>
                  <a:lnTo>
                    <a:pt x="1489" y="1141"/>
                  </a:lnTo>
                  <a:lnTo>
                    <a:pt x="1470" y="1158"/>
                  </a:lnTo>
                  <a:lnTo>
                    <a:pt x="1450" y="1174"/>
                  </a:lnTo>
                  <a:close/>
                  <a:moveTo>
                    <a:pt x="1973" y="981"/>
                  </a:moveTo>
                  <a:lnTo>
                    <a:pt x="1976" y="951"/>
                  </a:lnTo>
                  <a:lnTo>
                    <a:pt x="1980" y="920"/>
                  </a:lnTo>
                  <a:lnTo>
                    <a:pt x="1985" y="892"/>
                  </a:lnTo>
                  <a:lnTo>
                    <a:pt x="1991" y="865"/>
                  </a:lnTo>
                  <a:lnTo>
                    <a:pt x="1996" y="837"/>
                  </a:lnTo>
                  <a:lnTo>
                    <a:pt x="2002" y="812"/>
                  </a:lnTo>
                  <a:lnTo>
                    <a:pt x="2008" y="786"/>
                  </a:lnTo>
                  <a:lnTo>
                    <a:pt x="2015" y="760"/>
                  </a:lnTo>
                  <a:lnTo>
                    <a:pt x="2029" y="711"/>
                  </a:lnTo>
                  <a:lnTo>
                    <a:pt x="2044" y="661"/>
                  </a:lnTo>
                  <a:lnTo>
                    <a:pt x="2059" y="609"/>
                  </a:lnTo>
                  <a:lnTo>
                    <a:pt x="2074" y="555"/>
                  </a:lnTo>
                  <a:lnTo>
                    <a:pt x="2080" y="531"/>
                  </a:lnTo>
                  <a:lnTo>
                    <a:pt x="2085" y="508"/>
                  </a:lnTo>
                  <a:lnTo>
                    <a:pt x="2089" y="487"/>
                  </a:lnTo>
                  <a:lnTo>
                    <a:pt x="2092" y="467"/>
                  </a:lnTo>
                  <a:lnTo>
                    <a:pt x="2098" y="428"/>
                  </a:lnTo>
                  <a:lnTo>
                    <a:pt x="2101" y="395"/>
                  </a:lnTo>
                  <a:lnTo>
                    <a:pt x="2105" y="366"/>
                  </a:lnTo>
                  <a:lnTo>
                    <a:pt x="2108" y="338"/>
                  </a:lnTo>
                  <a:lnTo>
                    <a:pt x="2110" y="327"/>
                  </a:lnTo>
                  <a:lnTo>
                    <a:pt x="2112" y="316"/>
                  </a:lnTo>
                  <a:lnTo>
                    <a:pt x="2114" y="305"/>
                  </a:lnTo>
                  <a:lnTo>
                    <a:pt x="2117" y="296"/>
                  </a:lnTo>
                  <a:lnTo>
                    <a:pt x="2121" y="287"/>
                  </a:lnTo>
                  <a:lnTo>
                    <a:pt x="2125" y="277"/>
                  </a:lnTo>
                  <a:lnTo>
                    <a:pt x="2130" y="270"/>
                  </a:lnTo>
                  <a:lnTo>
                    <a:pt x="2135" y="263"/>
                  </a:lnTo>
                  <a:lnTo>
                    <a:pt x="2142" y="256"/>
                  </a:lnTo>
                  <a:lnTo>
                    <a:pt x="2150" y="250"/>
                  </a:lnTo>
                  <a:lnTo>
                    <a:pt x="2159" y="245"/>
                  </a:lnTo>
                  <a:lnTo>
                    <a:pt x="2169" y="240"/>
                  </a:lnTo>
                  <a:lnTo>
                    <a:pt x="2181" y="235"/>
                  </a:lnTo>
                  <a:lnTo>
                    <a:pt x="2194" y="231"/>
                  </a:lnTo>
                  <a:lnTo>
                    <a:pt x="2209" y="227"/>
                  </a:lnTo>
                  <a:lnTo>
                    <a:pt x="2225" y="224"/>
                  </a:lnTo>
                  <a:lnTo>
                    <a:pt x="2243" y="221"/>
                  </a:lnTo>
                  <a:lnTo>
                    <a:pt x="2262" y="218"/>
                  </a:lnTo>
                  <a:lnTo>
                    <a:pt x="2284" y="216"/>
                  </a:lnTo>
                  <a:lnTo>
                    <a:pt x="2307" y="214"/>
                  </a:lnTo>
                  <a:lnTo>
                    <a:pt x="2033" y="896"/>
                  </a:lnTo>
                  <a:lnTo>
                    <a:pt x="2014" y="931"/>
                  </a:lnTo>
                  <a:lnTo>
                    <a:pt x="2003" y="949"/>
                  </a:lnTo>
                  <a:lnTo>
                    <a:pt x="1992" y="961"/>
                  </a:lnTo>
                  <a:lnTo>
                    <a:pt x="1973" y="981"/>
                  </a:lnTo>
                  <a:close/>
                  <a:moveTo>
                    <a:pt x="2450" y="166"/>
                  </a:moveTo>
                  <a:lnTo>
                    <a:pt x="2736" y="166"/>
                  </a:lnTo>
                  <a:lnTo>
                    <a:pt x="2733" y="197"/>
                  </a:lnTo>
                  <a:lnTo>
                    <a:pt x="2730" y="225"/>
                  </a:lnTo>
                  <a:lnTo>
                    <a:pt x="2726" y="248"/>
                  </a:lnTo>
                  <a:lnTo>
                    <a:pt x="2723" y="267"/>
                  </a:lnTo>
                  <a:lnTo>
                    <a:pt x="2715" y="299"/>
                  </a:lnTo>
                  <a:lnTo>
                    <a:pt x="2708" y="324"/>
                  </a:lnTo>
                  <a:lnTo>
                    <a:pt x="2705" y="337"/>
                  </a:lnTo>
                  <a:lnTo>
                    <a:pt x="2701" y="351"/>
                  </a:lnTo>
                  <a:lnTo>
                    <a:pt x="2698" y="368"/>
                  </a:lnTo>
                  <a:lnTo>
                    <a:pt x="2696" y="387"/>
                  </a:lnTo>
                  <a:lnTo>
                    <a:pt x="2693" y="408"/>
                  </a:lnTo>
                  <a:lnTo>
                    <a:pt x="2691" y="434"/>
                  </a:lnTo>
                  <a:lnTo>
                    <a:pt x="2690" y="465"/>
                  </a:lnTo>
                  <a:lnTo>
                    <a:pt x="2688" y="501"/>
                  </a:lnTo>
                  <a:lnTo>
                    <a:pt x="2684" y="491"/>
                  </a:lnTo>
                  <a:lnTo>
                    <a:pt x="2680" y="478"/>
                  </a:lnTo>
                  <a:lnTo>
                    <a:pt x="2678" y="473"/>
                  </a:lnTo>
                  <a:lnTo>
                    <a:pt x="2677" y="469"/>
                  </a:lnTo>
                  <a:lnTo>
                    <a:pt x="2676" y="467"/>
                  </a:lnTo>
                  <a:lnTo>
                    <a:pt x="2676" y="467"/>
                  </a:lnTo>
                  <a:lnTo>
                    <a:pt x="2675" y="467"/>
                  </a:lnTo>
                  <a:lnTo>
                    <a:pt x="2675" y="468"/>
                  </a:lnTo>
                  <a:lnTo>
                    <a:pt x="2669" y="483"/>
                  </a:lnTo>
                  <a:lnTo>
                    <a:pt x="2665" y="493"/>
                  </a:lnTo>
                  <a:lnTo>
                    <a:pt x="2662" y="499"/>
                  </a:lnTo>
                  <a:lnTo>
                    <a:pt x="2660" y="501"/>
                  </a:lnTo>
                  <a:lnTo>
                    <a:pt x="2659" y="499"/>
                  </a:lnTo>
                  <a:lnTo>
                    <a:pt x="2658" y="494"/>
                  </a:lnTo>
                  <a:lnTo>
                    <a:pt x="2656" y="486"/>
                  </a:lnTo>
                  <a:lnTo>
                    <a:pt x="2655" y="475"/>
                  </a:lnTo>
                  <a:lnTo>
                    <a:pt x="2654" y="463"/>
                  </a:lnTo>
                  <a:lnTo>
                    <a:pt x="2652" y="448"/>
                  </a:lnTo>
                  <a:lnTo>
                    <a:pt x="2648" y="430"/>
                  </a:lnTo>
                  <a:lnTo>
                    <a:pt x="2644" y="413"/>
                  </a:lnTo>
                  <a:lnTo>
                    <a:pt x="2639" y="395"/>
                  </a:lnTo>
                  <a:lnTo>
                    <a:pt x="2631" y="376"/>
                  </a:lnTo>
                  <a:lnTo>
                    <a:pt x="2622" y="357"/>
                  </a:lnTo>
                  <a:lnTo>
                    <a:pt x="2612" y="338"/>
                  </a:lnTo>
                  <a:lnTo>
                    <a:pt x="2450" y="166"/>
                  </a:lnTo>
                  <a:close/>
                  <a:moveTo>
                    <a:pt x="7736" y="5829"/>
                  </a:moveTo>
                  <a:lnTo>
                    <a:pt x="7712" y="5780"/>
                  </a:lnTo>
                  <a:lnTo>
                    <a:pt x="7692" y="5734"/>
                  </a:lnTo>
                  <a:lnTo>
                    <a:pt x="7675" y="5690"/>
                  </a:lnTo>
                  <a:lnTo>
                    <a:pt x="7662" y="5648"/>
                  </a:lnTo>
                  <a:lnTo>
                    <a:pt x="7653" y="5606"/>
                  </a:lnTo>
                  <a:lnTo>
                    <a:pt x="7646" y="5567"/>
                  </a:lnTo>
                  <a:lnTo>
                    <a:pt x="7643" y="5528"/>
                  </a:lnTo>
                  <a:lnTo>
                    <a:pt x="7642" y="5490"/>
                  </a:lnTo>
                  <a:lnTo>
                    <a:pt x="7643" y="5452"/>
                  </a:lnTo>
                  <a:lnTo>
                    <a:pt x="7647" y="5415"/>
                  </a:lnTo>
                  <a:lnTo>
                    <a:pt x="7652" y="5378"/>
                  </a:lnTo>
                  <a:lnTo>
                    <a:pt x="7660" y="5341"/>
                  </a:lnTo>
                  <a:lnTo>
                    <a:pt x="7669" y="5303"/>
                  </a:lnTo>
                  <a:lnTo>
                    <a:pt x="7679" y="5264"/>
                  </a:lnTo>
                  <a:lnTo>
                    <a:pt x="7691" y="5224"/>
                  </a:lnTo>
                  <a:lnTo>
                    <a:pt x="7704" y="5183"/>
                  </a:lnTo>
                  <a:lnTo>
                    <a:pt x="7732" y="5096"/>
                  </a:lnTo>
                  <a:lnTo>
                    <a:pt x="7761" y="5001"/>
                  </a:lnTo>
                  <a:lnTo>
                    <a:pt x="7776" y="4949"/>
                  </a:lnTo>
                  <a:lnTo>
                    <a:pt x="7790" y="4895"/>
                  </a:lnTo>
                  <a:lnTo>
                    <a:pt x="7804" y="4839"/>
                  </a:lnTo>
                  <a:lnTo>
                    <a:pt x="7819" y="4778"/>
                  </a:lnTo>
                  <a:lnTo>
                    <a:pt x="7832" y="4714"/>
                  </a:lnTo>
                  <a:lnTo>
                    <a:pt x="7843" y="4647"/>
                  </a:lnTo>
                  <a:lnTo>
                    <a:pt x="7854" y="4576"/>
                  </a:lnTo>
                  <a:lnTo>
                    <a:pt x="7863" y="4500"/>
                  </a:lnTo>
                  <a:lnTo>
                    <a:pt x="7870" y="4420"/>
                  </a:lnTo>
                  <a:lnTo>
                    <a:pt x="7875" y="4335"/>
                  </a:lnTo>
                  <a:lnTo>
                    <a:pt x="7879" y="4244"/>
                  </a:lnTo>
                  <a:lnTo>
                    <a:pt x="7880" y="4149"/>
                  </a:lnTo>
                  <a:lnTo>
                    <a:pt x="7796" y="2553"/>
                  </a:lnTo>
                  <a:lnTo>
                    <a:pt x="7782" y="2440"/>
                  </a:lnTo>
                  <a:lnTo>
                    <a:pt x="7772" y="2327"/>
                  </a:lnTo>
                  <a:lnTo>
                    <a:pt x="7765" y="2214"/>
                  </a:lnTo>
                  <a:lnTo>
                    <a:pt x="7759" y="2103"/>
                  </a:lnTo>
                  <a:lnTo>
                    <a:pt x="7756" y="1992"/>
                  </a:lnTo>
                  <a:lnTo>
                    <a:pt x="7754" y="1882"/>
                  </a:lnTo>
                  <a:lnTo>
                    <a:pt x="7754" y="1773"/>
                  </a:lnTo>
                  <a:lnTo>
                    <a:pt x="7754" y="1666"/>
                  </a:lnTo>
                  <a:lnTo>
                    <a:pt x="7756" y="1456"/>
                  </a:lnTo>
                  <a:lnTo>
                    <a:pt x="7756" y="1255"/>
                  </a:lnTo>
                  <a:lnTo>
                    <a:pt x="7754" y="1157"/>
                  </a:lnTo>
                  <a:lnTo>
                    <a:pt x="7751" y="1064"/>
                  </a:lnTo>
                  <a:lnTo>
                    <a:pt x="7746" y="973"/>
                  </a:lnTo>
                  <a:lnTo>
                    <a:pt x="7738" y="885"/>
                  </a:lnTo>
                  <a:lnTo>
                    <a:pt x="7728" y="801"/>
                  </a:lnTo>
                  <a:lnTo>
                    <a:pt x="7715" y="720"/>
                  </a:lnTo>
                  <a:lnTo>
                    <a:pt x="7698" y="644"/>
                  </a:lnTo>
                  <a:lnTo>
                    <a:pt x="7677" y="571"/>
                  </a:lnTo>
                  <a:lnTo>
                    <a:pt x="7652" y="504"/>
                  </a:lnTo>
                  <a:lnTo>
                    <a:pt x="7622" y="440"/>
                  </a:lnTo>
                  <a:lnTo>
                    <a:pt x="7586" y="383"/>
                  </a:lnTo>
                  <a:lnTo>
                    <a:pt x="7546" y="329"/>
                  </a:lnTo>
                  <a:lnTo>
                    <a:pt x="7499" y="282"/>
                  </a:lnTo>
                  <a:lnTo>
                    <a:pt x="7447" y="240"/>
                  </a:lnTo>
                  <a:lnTo>
                    <a:pt x="7387" y="204"/>
                  </a:lnTo>
                  <a:lnTo>
                    <a:pt x="7320" y="173"/>
                  </a:lnTo>
                  <a:lnTo>
                    <a:pt x="7246" y="149"/>
                  </a:lnTo>
                  <a:lnTo>
                    <a:pt x="7164" y="132"/>
                  </a:lnTo>
                  <a:lnTo>
                    <a:pt x="7073" y="122"/>
                  </a:lnTo>
                  <a:lnTo>
                    <a:pt x="6974" y="118"/>
                  </a:lnTo>
                  <a:lnTo>
                    <a:pt x="6886" y="118"/>
                  </a:lnTo>
                  <a:lnTo>
                    <a:pt x="6799" y="116"/>
                  </a:lnTo>
                  <a:lnTo>
                    <a:pt x="6712" y="114"/>
                  </a:lnTo>
                  <a:lnTo>
                    <a:pt x="6627" y="112"/>
                  </a:lnTo>
                  <a:lnTo>
                    <a:pt x="6459" y="107"/>
                  </a:lnTo>
                  <a:lnTo>
                    <a:pt x="6295" y="104"/>
                  </a:lnTo>
                  <a:lnTo>
                    <a:pt x="6216" y="103"/>
                  </a:lnTo>
                  <a:lnTo>
                    <a:pt x="6139" y="103"/>
                  </a:lnTo>
                  <a:lnTo>
                    <a:pt x="6063" y="104"/>
                  </a:lnTo>
                  <a:lnTo>
                    <a:pt x="5989" y="106"/>
                  </a:lnTo>
                  <a:lnTo>
                    <a:pt x="5918" y="109"/>
                  </a:lnTo>
                  <a:lnTo>
                    <a:pt x="5848" y="114"/>
                  </a:lnTo>
                  <a:lnTo>
                    <a:pt x="5782" y="122"/>
                  </a:lnTo>
                  <a:lnTo>
                    <a:pt x="5718" y="130"/>
                  </a:lnTo>
                  <a:lnTo>
                    <a:pt x="5657" y="141"/>
                  </a:lnTo>
                  <a:lnTo>
                    <a:pt x="5597" y="154"/>
                  </a:lnTo>
                  <a:lnTo>
                    <a:pt x="5542" y="170"/>
                  </a:lnTo>
                  <a:lnTo>
                    <a:pt x="5490" y="188"/>
                  </a:lnTo>
                  <a:lnTo>
                    <a:pt x="5441" y="210"/>
                  </a:lnTo>
                  <a:lnTo>
                    <a:pt x="5395" y="234"/>
                  </a:lnTo>
                  <a:lnTo>
                    <a:pt x="5353" y="262"/>
                  </a:lnTo>
                  <a:lnTo>
                    <a:pt x="5315" y="294"/>
                  </a:lnTo>
                  <a:lnTo>
                    <a:pt x="5281" y="328"/>
                  </a:lnTo>
                  <a:lnTo>
                    <a:pt x="5251" y="368"/>
                  </a:lnTo>
                  <a:lnTo>
                    <a:pt x="5226" y="410"/>
                  </a:lnTo>
                  <a:lnTo>
                    <a:pt x="5203" y="458"/>
                  </a:lnTo>
                  <a:lnTo>
                    <a:pt x="5186" y="509"/>
                  </a:lnTo>
                  <a:lnTo>
                    <a:pt x="5174" y="566"/>
                  </a:lnTo>
                  <a:lnTo>
                    <a:pt x="5167" y="627"/>
                  </a:lnTo>
                  <a:lnTo>
                    <a:pt x="5164" y="694"/>
                  </a:lnTo>
                  <a:lnTo>
                    <a:pt x="5165" y="724"/>
                  </a:lnTo>
                  <a:lnTo>
                    <a:pt x="5166" y="754"/>
                  </a:lnTo>
                  <a:lnTo>
                    <a:pt x="5169" y="786"/>
                  </a:lnTo>
                  <a:lnTo>
                    <a:pt x="5172" y="817"/>
                  </a:lnTo>
                  <a:lnTo>
                    <a:pt x="5176" y="850"/>
                  </a:lnTo>
                  <a:lnTo>
                    <a:pt x="5182" y="882"/>
                  </a:lnTo>
                  <a:lnTo>
                    <a:pt x="5188" y="914"/>
                  </a:lnTo>
                  <a:lnTo>
                    <a:pt x="5195" y="948"/>
                  </a:lnTo>
                  <a:lnTo>
                    <a:pt x="5202" y="980"/>
                  </a:lnTo>
                  <a:lnTo>
                    <a:pt x="5211" y="1014"/>
                  </a:lnTo>
                  <a:lnTo>
                    <a:pt x="5220" y="1046"/>
                  </a:lnTo>
                  <a:lnTo>
                    <a:pt x="5230" y="1079"/>
                  </a:lnTo>
                  <a:lnTo>
                    <a:pt x="5241" y="1112"/>
                  </a:lnTo>
                  <a:lnTo>
                    <a:pt x="5252" y="1144"/>
                  </a:lnTo>
                  <a:lnTo>
                    <a:pt x="5263" y="1177"/>
                  </a:lnTo>
                  <a:lnTo>
                    <a:pt x="5275" y="1208"/>
                  </a:lnTo>
                  <a:lnTo>
                    <a:pt x="5288" y="1238"/>
                  </a:lnTo>
                  <a:lnTo>
                    <a:pt x="5301" y="1269"/>
                  </a:lnTo>
                  <a:lnTo>
                    <a:pt x="5315" y="1299"/>
                  </a:lnTo>
                  <a:lnTo>
                    <a:pt x="5329" y="1327"/>
                  </a:lnTo>
                  <a:lnTo>
                    <a:pt x="5343" y="1356"/>
                  </a:lnTo>
                  <a:lnTo>
                    <a:pt x="5358" y="1383"/>
                  </a:lnTo>
                  <a:lnTo>
                    <a:pt x="5373" y="1408"/>
                  </a:lnTo>
                  <a:lnTo>
                    <a:pt x="5388" y="1434"/>
                  </a:lnTo>
                  <a:lnTo>
                    <a:pt x="5404" y="1458"/>
                  </a:lnTo>
                  <a:lnTo>
                    <a:pt x="5420" y="1480"/>
                  </a:lnTo>
                  <a:lnTo>
                    <a:pt x="5435" y="1502"/>
                  </a:lnTo>
                  <a:lnTo>
                    <a:pt x="5453" y="1522"/>
                  </a:lnTo>
                  <a:lnTo>
                    <a:pt x="5469" y="1540"/>
                  </a:lnTo>
                  <a:lnTo>
                    <a:pt x="5485" y="1556"/>
                  </a:lnTo>
                  <a:lnTo>
                    <a:pt x="5501" y="1571"/>
                  </a:lnTo>
                  <a:lnTo>
                    <a:pt x="5518" y="1586"/>
                  </a:lnTo>
                  <a:lnTo>
                    <a:pt x="5532" y="1595"/>
                  </a:lnTo>
                  <a:lnTo>
                    <a:pt x="5549" y="1605"/>
                  </a:lnTo>
                  <a:lnTo>
                    <a:pt x="5569" y="1615"/>
                  </a:lnTo>
                  <a:lnTo>
                    <a:pt x="5592" y="1626"/>
                  </a:lnTo>
                  <a:lnTo>
                    <a:pt x="5647" y="1648"/>
                  </a:lnTo>
                  <a:lnTo>
                    <a:pt x="5710" y="1673"/>
                  </a:lnTo>
                  <a:lnTo>
                    <a:pt x="5780" y="1699"/>
                  </a:lnTo>
                  <a:lnTo>
                    <a:pt x="5854" y="1725"/>
                  </a:lnTo>
                  <a:lnTo>
                    <a:pt x="5931" y="1753"/>
                  </a:lnTo>
                  <a:lnTo>
                    <a:pt x="6008" y="1780"/>
                  </a:lnTo>
                  <a:lnTo>
                    <a:pt x="6084" y="1808"/>
                  </a:lnTo>
                  <a:lnTo>
                    <a:pt x="6157" y="1836"/>
                  </a:lnTo>
                  <a:lnTo>
                    <a:pt x="6191" y="1850"/>
                  </a:lnTo>
                  <a:lnTo>
                    <a:pt x="6223" y="1863"/>
                  </a:lnTo>
                  <a:lnTo>
                    <a:pt x="6254" y="1877"/>
                  </a:lnTo>
                  <a:lnTo>
                    <a:pt x="6282" y="1890"/>
                  </a:lnTo>
                  <a:lnTo>
                    <a:pt x="6309" y="1904"/>
                  </a:lnTo>
                  <a:lnTo>
                    <a:pt x="6332" y="1917"/>
                  </a:lnTo>
                  <a:lnTo>
                    <a:pt x="6353" y="1930"/>
                  </a:lnTo>
                  <a:lnTo>
                    <a:pt x="6370" y="1942"/>
                  </a:lnTo>
                  <a:lnTo>
                    <a:pt x="6384" y="1954"/>
                  </a:lnTo>
                  <a:lnTo>
                    <a:pt x="6394" y="1966"/>
                  </a:lnTo>
                  <a:lnTo>
                    <a:pt x="6400" y="1978"/>
                  </a:lnTo>
                  <a:lnTo>
                    <a:pt x="6403" y="1990"/>
                  </a:lnTo>
                  <a:lnTo>
                    <a:pt x="6401" y="2042"/>
                  </a:lnTo>
                  <a:lnTo>
                    <a:pt x="6398" y="2094"/>
                  </a:lnTo>
                  <a:lnTo>
                    <a:pt x="6394" y="2145"/>
                  </a:lnTo>
                  <a:lnTo>
                    <a:pt x="6387" y="2195"/>
                  </a:lnTo>
                  <a:lnTo>
                    <a:pt x="6380" y="2246"/>
                  </a:lnTo>
                  <a:lnTo>
                    <a:pt x="6371" y="2294"/>
                  </a:lnTo>
                  <a:lnTo>
                    <a:pt x="6361" y="2344"/>
                  </a:lnTo>
                  <a:lnTo>
                    <a:pt x="6350" y="2392"/>
                  </a:lnTo>
                  <a:lnTo>
                    <a:pt x="6339" y="2439"/>
                  </a:lnTo>
                  <a:lnTo>
                    <a:pt x="6328" y="2487"/>
                  </a:lnTo>
                  <a:lnTo>
                    <a:pt x="6317" y="2534"/>
                  </a:lnTo>
                  <a:lnTo>
                    <a:pt x="6305" y="2580"/>
                  </a:lnTo>
                  <a:lnTo>
                    <a:pt x="6293" y="2626"/>
                  </a:lnTo>
                  <a:lnTo>
                    <a:pt x="6283" y="2672"/>
                  </a:lnTo>
                  <a:lnTo>
                    <a:pt x="6273" y="2718"/>
                  </a:lnTo>
                  <a:lnTo>
                    <a:pt x="6265" y="2763"/>
                  </a:lnTo>
                  <a:lnTo>
                    <a:pt x="6256" y="2821"/>
                  </a:lnTo>
                  <a:lnTo>
                    <a:pt x="6249" y="2881"/>
                  </a:lnTo>
                  <a:lnTo>
                    <a:pt x="6245" y="2942"/>
                  </a:lnTo>
                  <a:lnTo>
                    <a:pt x="6243" y="3007"/>
                  </a:lnTo>
                  <a:lnTo>
                    <a:pt x="6242" y="3074"/>
                  </a:lnTo>
                  <a:lnTo>
                    <a:pt x="6243" y="3142"/>
                  </a:lnTo>
                  <a:lnTo>
                    <a:pt x="6244" y="3212"/>
                  </a:lnTo>
                  <a:lnTo>
                    <a:pt x="6246" y="3283"/>
                  </a:lnTo>
                  <a:lnTo>
                    <a:pt x="6252" y="3427"/>
                  </a:lnTo>
                  <a:lnTo>
                    <a:pt x="6256" y="3575"/>
                  </a:lnTo>
                  <a:lnTo>
                    <a:pt x="6258" y="3649"/>
                  </a:lnTo>
                  <a:lnTo>
                    <a:pt x="6258" y="3723"/>
                  </a:lnTo>
                  <a:lnTo>
                    <a:pt x="6257" y="3797"/>
                  </a:lnTo>
                  <a:lnTo>
                    <a:pt x="6254" y="3870"/>
                  </a:lnTo>
                  <a:lnTo>
                    <a:pt x="6250" y="3942"/>
                  </a:lnTo>
                  <a:lnTo>
                    <a:pt x="6243" y="4014"/>
                  </a:lnTo>
                  <a:lnTo>
                    <a:pt x="6234" y="4083"/>
                  </a:lnTo>
                  <a:lnTo>
                    <a:pt x="6222" y="4152"/>
                  </a:lnTo>
                  <a:lnTo>
                    <a:pt x="6206" y="4220"/>
                  </a:lnTo>
                  <a:lnTo>
                    <a:pt x="6188" y="4285"/>
                  </a:lnTo>
                  <a:lnTo>
                    <a:pt x="6166" y="4349"/>
                  </a:lnTo>
                  <a:lnTo>
                    <a:pt x="6140" y="4409"/>
                  </a:lnTo>
                  <a:lnTo>
                    <a:pt x="6109" y="4468"/>
                  </a:lnTo>
                  <a:lnTo>
                    <a:pt x="6073" y="4524"/>
                  </a:lnTo>
                  <a:lnTo>
                    <a:pt x="6033" y="4577"/>
                  </a:lnTo>
                  <a:lnTo>
                    <a:pt x="5989" y="4626"/>
                  </a:lnTo>
                  <a:lnTo>
                    <a:pt x="5938" y="4673"/>
                  </a:lnTo>
                  <a:lnTo>
                    <a:pt x="5882" y="4715"/>
                  </a:lnTo>
                  <a:lnTo>
                    <a:pt x="5819" y="4754"/>
                  </a:lnTo>
                  <a:lnTo>
                    <a:pt x="5751" y="4788"/>
                  </a:lnTo>
                  <a:lnTo>
                    <a:pt x="5716" y="4802"/>
                  </a:lnTo>
                  <a:lnTo>
                    <a:pt x="5674" y="4814"/>
                  </a:lnTo>
                  <a:lnTo>
                    <a:pt x="5623" y="4827"/>
                  </a:lnTo>
                  <a:lnTo>
                    <a:pt x="5567" y="4839"/>
                  </a:lnTo>
                  <a:lnTo>
                    <a:pt x="5505" y="4849"/>
                  </a:lnTo>
                  <a:lnTo>
                    <a:pt x="5438" y="4859"/>
                  </a:lnTo>
                  <a:lnTo>
                    <a:pt x="5364" y="4869"/>
                  </a:lnTo>
                  <a:lnTo>
                    <a:pt x="5287" y="4877"/>
                  </a:lnTo>
                  <a:lnTo>
                    <a:pt x="5204" y="4886"/>
                  </a:lnTo>
                  <a:lnTo>
                    <a:pt x="5118" y="4894"/>
                  </a:lnTo>
                  <a:lnTo>
                    <a:pt x="5029" y="4902"/>
                  </a:lnTo>
                  <a:lnTo>
                    <a:pt x="4936" y="4909"/>
                  </a:lnTo>
                  <a:lnTo>
                    <a:pt x="4744" y="4922"/>
                  </a:lnTo>
                  <a:lnTo>
                    <a:pt x="4545" y="4934"/>
                  </a:lnTo>
                  <a:lnTo>
                    <a:pt x="4343" y="4945"/>
                  </a:lnTo>
                  <a:lnTo>
                    <a:pt x="4141" y="4956"/>
                  </a:lnTo>
                  <a:lnTo>
                    <a:pt x="3944" y="4966"/>
                  </a:lnTo>
                  <a:lnTo>
                    <a:pt x="3754" y="4979"/>
                  </a:lnTo>
                  <a:lnTo>
                    <a:pt x="3662" y="4984"/>
                  </a:lnTo>
                  <a:lnTo>
                    <a:pt x="3574" y="4990"/>
                  </a:lnTo>
                  <a:lnTo>
                    <a:pt x="3489" y="4997"/>
                  </a:lnTo>
                  <a:lnTo>
                    <a:pt x="3409" y="5003"/>
                  </a:lnTo>
                  <a:lnTo>
                    <a:pt x="3333" y="5010"/>
                  </a:lnTo>
                  <a:lnTo>
                    <a:pt x="3262" y="5017"/>
                  </a:lnTo>
                  <a:lnTo>
                    <a:pt x="3196" y="5025"/>
                  </a:lnTo>
                  <a:lnTo>
                    <a:pt x="3137" y="5033"/>
                  </a:lnTo>
                  <a:lnTo>
                    <a:pt x="3059" y="5044"/>
                  </a:lnTo>
                  <a:lnTo>
                    <a:pt x="2979" y="5055"/>
                  </a:lnTo>
                  <a:lnTo>
                    <a:pt x="2898" y="5066"/>
                  </a:lnTo>
                  <a:lnTo>
                    <a:pt x="2815" y="5076"/>
                  </a:lnTo>
                  <a:lnTo>
                    <a:pt x="2731" y="5084"/>
                  </a:lnTo>
                  <a:lnTo>
                    <a:pt x="2648" y="5091"/>
                  </a:lnTo>
                  <a:lnTo>
                    <a:pt x="2562" y="5096"/>
                  </a:lnTo>
                  <a:lnTo>
                    <a:pt x="2479" y="5100"/>
                  </a:lnTo>
                  <a:lnTo>
                    <a:pt x="2437" y="5101"/>
                  </a:lnTo>
                  <a:lnTo>
                    <a:pt x="2395" y="5101"/>
                  </a:lnTo>
                  <a:lnTo>
                    <a:pt x="2353" y="5101"/>
                  </a:lnTo>
                  <a:lnTo>
                    <a:pt x="2313" y="5100"/>
                  </a:lnTo>
                  <a:lnTo>
                    <a:pt x="2272" y="5099"/>
                  </a:lnTo>
                  <a:lnTo>
                    <a:pt x="2232" y="5096"/>
                  </a:lnTo>
                  <a:lnTo>
                    <a:pt x="2191" y="5093"/>
                  </a:lnTo>
                  <a:lnTo>
                    <a:pt x="2152" y="5090"/>
                  </a:lnTo>
                  <a:lnTo>
                    <a:pt x="2114" y="5085"/>
                  </a:lnTo>
                  <a:lnTo>
                    <a:pt x="2076" y="5080"/>
                  </a:lnTo>
                  <a:lnTo>
                    <a:pt x="2039" y="5074"/>
                  </a:lnTo>
                  <a:lnTo>
                    <a:pt x="2002" y="5067"/>
                  </a:lnTo>
                  <a:lnTo>
                    <a:pt x="1965" y="5059"/>
                  </a:lnTo>
                  <a:lnTo>
                    <a:pt x="1930" y="5049"/>
                  </a:lnTo>
                  <a:lnTo>
                    <a:pt x="1896" y="5039"/>
                  </a:lnTo>
                  <a:lnTo>
                    <a:pt x="1863" y="5028"/>
                  </a:lnTo>
                  <a:lnTo>
                    <a:pt x="1825" y="5014"/>
                  </a:lnTo>
                  <a:lnTo>
                    <a:pt x="1790" y="4998"/>
                  </a:lnTo>
                  <a:lnTo>
                    <a:pt x="1757" y="4981"/>
                  </a:lnTo>
                  <a:lnTo>
                    <a:pt x="1727" y="4962"/>
                  </a:lnTo>
                  <a:lnTo>
                    <a:pt x="1701" y="4943"/>
                  </a:lnTo>
                  <a:lnTo>
                    <a:pt x="1677" y="4922"/>
                  </a:lnTo>
                  <a:lnTo>
                    <a:pt x="1655" y="4900"/>
                  </a:lnTo>
                  <a:lnTo>
                    <a:pt x="1636" y="4876"/>
                  </a:lnTo>
                  <a:lnTo>
                    <a:pt x="1619" y="4851"/>
                  </a:lnTo>
                  <a:lnTo>
                    <a:pt x="1604" y="4826"/>
                  </a:lnTo>
                  <a:lnTo>
                    <a:pt x="1590" y="4798"/>
                  </a:lnTo>
                  <a:lnTo>
                    <a:pt x="1579" y="4770"/>
                  </a:lnTo>
                  <a:lnTo>
                    <a:pt x="1569" y="4741"/>
                  </a:lnTo>
                  <a:lnTo>
                    <a:pt x="1561" y="4709"/>
                  </a:lnTo>
                  <a:lnTo>
                    <a:pt x="1553" y="4678"/>
                  </a:lnTo>
                  <a:lnTo>
                    <a:pt x="1547" y="4644"/>
                  </a:lnTo>
                  <a:lnTo>
                    <a:pt x="1542" y="4610"/>
                  </a:lnTo>
                  <a:lnTo>
                    <a:pt x="1538" y="4575"/>
                  </a:lnTo>
                  <a:lnTo>
                    <a:pt x="1535" y="4537"/>
                  </a:lnTo>
                  <a:lnTo>
                    <a:pt x="1533" y="4500"/>
                  </a:lnTo>
                  <a:lnTo>
                    <a:pt x="1529" y="4420"/>
                  </a:lnTo>
                  <a:lnTo>
                    <a:pt x="1527" y="4335"/>
                  </a:lnTo>
                  <a:lnTo>
                    <a:pt x="1524" y="4245"/>
                  </a:lnTo>
                  <a:lnTo>
                    <a:pt x="1520" y="4152"/>
                  </a:lnTo>
                  <a:lnTo>
                    <a:pt x="1517" y="4103"/>
                  </a:lnTo>
                  <a:lnTo>
                    <a:pt x="1514" y="4053"/>
                  </a:lnTo>
                  <a:lnTo>
                    <a:pt x="1510" y="4002"/>
                  </a:lnTo>
                  <a:lnTo>
                    <a:pt x="1504" y="3950"/>
                  </a:lnTo>
                  <a:lnTo>
                    <a:pt x="1500" y="3902"/>
                  </a:lnTo>
                  <a:lnTo>
                    <a:pt x="1494" y="3825"/>
                  </a:lnTo>
                  <a:lnTo>
                    <a:pt x="1487" y="3722"/>
                  </a:lnTo>
                  <a:lnTo>
                    <a:pt x="1479" y="3596"/>
                  </a:lnTo>
                  <a:lnTo>
                    <a:pt x="1471" y="3454"/>
                  </a:lnTo>
                  <a:lnTo>
                    <a:pt x="1462" y="3298"/>
                  </a:lnTo>
                  <a:lnTo>
                    <a:pt x="1454" y="3134"/>
                  </a:lnTo>
                  <a:lnTo>
                    <a:pt x="1446" y="2965"/>
                  </a:lnTo>
                  <a:lnTo>
                    <a:pt x="1440" y="2795"/>
                  </a:lnTo>
                  <a:lnTo>
                    <a:pt x="1435" y="2629"/>
                  </a:lnTo>
                  <a:lnTo>
                    <a:pt x="1433" y="2549"/>
                  </a:lnTo>
                  <a:lnTo>
                    <a:pt x="1432" y="2471"/>
                  </a:lnTo>
                  <a:lnTo>
                    <a:pt x="1432" y="2396"/>
                  </a:lnTo>
                  <a:lnTo>
                    <a:pt x="1431" y="2325"/>
                  </a:lnTo>
                  <a:lnTo>
                    <a:pt x="1432" y="2258"/>
                  </a:lnTo>
                  <a:lnTo>
                    <a:pt x="1433" y="2196"/>
                  </a:lnTo>
                  <a:lnTo>
                    <a:pt x="1435" y="2138"/>
                  </a:lnTo>
                  <a:lnTo>
                    <a:pt x="1438" y="2088"/>
                  </a:lnTo>
                  <a:lnTo>
                    <a:pt x="1442" y="2042"/>
                  </a:lnTo>
                  <a:lnTo>
                    <a:pt x="1446" y="2004"/>
                  </a:lnTo>
                  <a:lnTo>
                    <a:pt x="1452" y="1973"/>
                  </a:lnTo>
                  <a:lnTo>
                    <a:pt x="1458" y="1950"/>
                  </a:lnTo>
                  <a:lnTo>
                    <a:pt x="1473" y="1914"/>
                  </a:lnTo>
                  <a:lnTo>
                    <a:pt x="1491" y="1880"/>
                  </a:lnTo>
                  <a:lnTo>
                    <a:pt x="1510" y="1849"/>
                  </a:lnTo>
                  <a:lnTo>
                    <a:pt x="1531" y="1821"/>
                  </a:lnTo>
                  <a:lnTo>
                    <a:pt x="1556" y="1794"/>
                  </a:lnTo>
                  <a:lnTo>
                    <a:pt x="1581" y="1771"/>
                  </a:lnTo>
                  <a:lnTo>
                    <a:pt x="1607" y="1749"/>
                  </a:lnTo>
                  <a:lnTo>
                    <a:pt x="1636" y="1729"/>
                  </a:lnTo>
                  <a:lnTo>
                    <a:pt x="1666" y="1711"/>
                  </a:lnTo>
                  <a:lnTo>
                    <a:pt x="1697" y="1695"/>
                  </a:lnTo>
                  <a:lnTo>
                    <a:pt x="1730" y="1681"/>
                  </a:lnTo>
                  <a:lnTo>
                    <a:pt x="1763" y="1669"/>
                  </a:lnTo>
                  <a:lnTo>
                    <a:pt x="1799" y="1658"/>
                  </a:lnTo>
                  <a:lnTo>
                    <a:pt x="1835" y="1647"/>
                  </a:lnTo>
                  <a:lnTo>
                    <a:pt x="1872" y="1639"/>
                  </a:lnTo>
                  <a:lnTo>
                    <a:pt x="1910" y="1632"/>
                  </a:lnTo>
                  <a:lnTo>
                    <a:pt x="1948" y="1626"/>
                  </a:lnTo>
                  <a:lnTo>
                    <a:pt x="1988" y="1621"/>
                  </a:lnTo>
                  <a:lnTo>
                    <a:pt x="2028" y="1618"/>
                  </a:lnTo>
                  <a:lnTo>
                    <a:pt x="2068" y="1614"/>
                  </a:lnTo>
                  <a:lnTo>
                    <a:pt x="2108" y="1612"/>
                  </a:lnTo>
                  <a:lnTo>
                    <a:pt x="2149" y="1610"/>
                  </a:lnTo>
                  <a:lnTo>
                    <a:pt x="2190" y="1609"/>
                  </a:lnTo>
                  <a:lnTo>
                    <a:pt x="2231" y="1609"/>
                  </a:lnTo>
                  <a:lnTo>
                    <a:pt x="2312" y="1608"/>
                  </a:lnTo>
                  <a:lnTo>
                    <a:pt x="2392" y="1608"/>
                  </a:lnTo>
                  <a:lnTo>
                    <a:pt x="2471" y="1608"/>
                  </a:lnTo>
                  <a:lnTo>
                    <a:pt x="2547" y="1607"/>
                  </a:lnTo>
                  <a:lnTo>
                    <a:pt x="2594" y="1605"/>
                  </a:lnTo>
                  <a:lnTo>
                    <a:pt x="2640" y="1602"/>
                  </a:lnTo>
                  <a:lnTo>
                    <a:pt x="2684" y="1597"/>
                  </a:lnTo>
                  <a:lnTo>
                    <a:pt x="2727" y="1592"/>
                  </a:lnTo>
                  <a:lnTo>
                    <a:pt x="2769" y="1586"/>
                  </a:lnTo>
                  <a:lnTo>
                    <a:pt x="2810" y="1579"/>
                  </a:lnTo>
                  <a:lnTo>
                    <a:pt x="2851" y="1570"/>
                  </a:lnTo>
                  <a:lnTo>
                    <a:pt x="2891" y="1563"/>
                  </a:lnTo>
                  <a:lnTo>
                    <a:pt x="2970" y="1547"/>
                  </a:lnTo>
                  <a:lnTo>
                    <a:pt x="3048" y="1532"/>
                  </a:lnTo>
                  <a:lnTo>
                    <a:pt x="3089" y="1525"/>
                  </a:lnTo>
                  <a:lnTo>
                    <a:pt x="3129" y="1519"/>
                  </a:lnTo>
                  <a:lnTo>
                    <a:pt x="3170" y="1514"/>
                  </a:lnTo>
                  <a:lnTo>
                    <a:pt x="3212" y="1510"/>
                  </a:lnTo>
                  <a:lnTo>
                    <a:pt x="3228" y="1437"/>
                  </a:lnTo>
                  <a:lnTo>
                    <a:pt x="3242" y="1369"/>
                  </a:lnTo>
                  <a:lnTo>
                    <a:pt x="3253" y="1306"/>
                  </a:lnTo>
                  <a:lnTo>
                    <a:pt x="3263" y="1246"/>
                  </a:lnTo>
                  <a:lnTo>
                    <a:pt x="3270" y="1192"/>
                  </a:lnTo>
                  <a:lnTo>
                    <a:pt x="3276" y="1141"/>
                  </a:lnTo>
                  <a:lnTo>
                    <a:pt x="3280" y="1093"/>
                  </a:lnTo>
                  <a:lnTo>
                    <a:pt x="3283" y="1048"/>
                  </a:lnTo>
                  <a:lnTo>
                    <a:pt x="3284" y="1006"/>
                  </a:lnTo>
                  <a:lnTo>
                    <a:pt x="3284" y="967"/>
                  </a:lnTo>
                  <a:lnTo>
                    <a:pt x="3282" y="931"/>
                  </a:lnTo>
                  <a:lnTo>
                    <a:pt x="3278" y="895"/>
                  </a:lnTo>
                  <a:lnTo>
                    <a:pt x="3274" y="863"/>
                  </a:lnTo>
                  <a:lnTo>
                    <a:pt x="3269" y="830"/>
                  </a:lnTo>
                  <a:lnTo>
                    <a:pt x="3264" y="800"/>
                  </a:lnTo>
                  <a:lnTo>
                    <a:pt x="3257" y="770"/>
                  </a:lnTo>
                  <a:lnTo>
                    <a:pt x="3243" y="711"/>
                  </a:lnTo>
                  <a:lnTo>
                    <a:pt x="3228" y="652"/>
                  </a:lnTo>
                  <a:lnTo>
                    <a:pt x="3213" y="591"/>
                  </a:lnTo>
                  <a:lnTo>
                    <a:pt x="3198" y="525"/>
                  </a:lnTo>
                  <a:lnTo>
                    <a:pt x="3191" y="489"/>
                  </a:lnTo>
                  <a:lnTo>
                    <a:pt x="3185" y="452"/>
                  </a:lnTo>
                  <a:lnTo>
                    <a:pt x="3179" y="412"/>
                  </a:lnTo>
                  <a:lnTo>
                    <a:pt x="3174" y="369"/>
                  </a:lnTo>
                  <a:lnTo>
                    <a:pt x="3170" y="323"/>
                  </a:lnTo>
                  <a:lnTo>
                    <a:pt x="3167" y="274"/>
                  </a:lnTo>
                  <a:lnTo>
                    <a:pt x="3165" y="222"/>
                  </a:lnTo>
                  <a:lnTo>
                    <a:pt x="3164" y="166"/>
                  </a:lnTo>
                  <a:lnTo>
                    <a:pt x="3139" y="154"/>
                  </a:lnTo>
                  <a:lnTo>
                    <a:pt x="3115" y="143"/>
                  </a:lnTo>
                  <a:lnTo>
                    <a:pt x="3091" y="133"/>
                  </a:lnTo>
                  <a:lnTo>
                    <a:pt x="3068" y="123"/>
                  </a:lnTo>
                  <a:lnTo>
                    <a:pt x="3043" y="111"/>
                  </a:lnTo>
                  <a:lnTo>
                    <a:pt x="3019" y="100"/>
                  </a:lnTo>
                  <a:lnTo>
                    <a:pt x="2994" y="88"/>
                  </a:lnTo>
                  <a:lnTo>
                    <a:pt x="2967" y="74"/>
                  </a:lnTo>
                  <a:lnTo>
                    <a:pt x="2931" y="56"/>
                  </a:lnTo>
                  <a:lnTo>
                    <a:pt x="2894" y="40"/>
                  </a:lnTo>
                  <a:lnTo>
                    <a:pt x="2856" y="27"/>
                  </a:lnTo>
                  <a:lnTo>
                    <a:pt x="2816" y="17"/>
                  </a:lnTo>
                  <a:lnTo>
                    <a:pt x="2777" y="9"/>
                  </a:lnTo>
                  <a:lnTo>
                    <a:pt x="2737" y="4"/>
                  </a:lnTo>
                  <a:lnTo>
                    <a:pt x="2696" y="1"/>
                  </a:lnTo>
                  <a:lnTo>
                    <a:pt x="2655" y="0"/>
                  </a:lnTo>
                  <a:lnTo>
                    <a:pt x="2611" y="0"/>
                  </a:lnTo>
                  <a:lnTo>
                    <a:pt x="2567" y="3"/>
                  </a:lnTo>
                  <a:lnTo>
                    <a:pt x="2523" y="7"/>
                  </a:lnTo>
                  <a:lnTo>
                    <a:pt x="2477" y="12"/>
                  </a:lnTo>
                  <a:lnTo>
                    <a:pt x="2430" y="18"/>
                  </a:lnTo>
                  <a:lnTo>
                    <a:pt x="2381" y="26"/>
                  </a:lnTo>
                  <a:lnTo>
                    <a:pt x="2332" y="34"/>
                  </a:lnTo>
                  <a:lnTo>
                    <a:pt x="2281" y="44"/>
                  </a:lnTo>
                  <a:lnTo>
                    <a:pt x="2175" y="64"/>
                  </a:lnTo>
                  <a:lnTo>
                    <a:pt x="2065" y="85"/>
                  </a:lnTo>
                  <a:lnTo>
                    <a:pt x="2007" y="95"/>
                  </a:lnTo>
                  <a:lnTo>
                    <a:pt x="1947" y="106"/>
                  </a:lnTo>
                  <a:lnTo>
                    <a:pt x="1887" y="116"/>
                  </a:lnTo>
                  <a:lnTo>
                    <a:pt x="1825" y="126"/>
                  </a:lnTo>
                  <a:lnTo>
                    <a:pt x="1760" y="135"/>
                  </a:lnTo>
                  <a:lnTo>
                    <a:pt x="1694" y="143"/>
                  </a:lnTo>
                  <a:lnTo>
                    <a:pt x="1627" y="150"/>
                  </a:lnTo>
                  <a:lnTo>
                    <a:pt x="1557" y="156"/>
                  </a:lnTo>
                  <a:lnTo>
                    <a:pt x="1485" y="161"/>
                  </a:lnTo>
                  <a:lnTo>
                    <a:pt x="1412" y="164"/>
                  </a:lnTo>
                  <a:lnTo>
                    <a:pt x="1336" y="166"/>
                  </a:lnTo>
                  <a:lnTo>
                    <a:pt x="1260" y="166"/>
                  </a:lnTo>
                  <a:lnTo>
                    <a:pt x="1176" y="165"/>
                  </a:lnTo>
                  <a:lnTo>
                    <a:pt x="1096" y="166"/>
                  </a:lnTo>
                  <a:lnTo>
                    <a:pt x="1020" y="168"/>
                  </a:lnTo>
                  <a:lnTo>
                    <a:pt x="948" y="172"/>
                  </a:lnTo>
                  <a:lnTo>
                    <a:pt x="879" y="178"/>
                  </a:lnTo>
                  <a:lnTo>
                    <a:pt x="814" y="185"/>
                  </a:lnTo>
                  <a:lnTo>
                    <a:pt x="752" y="194"/>
                  </a:lnTo>
                  <a:lnTo>
                    <a:pt x="694" y="206"/>
                  </a:lnTo>
                  <a:lnTo>
                    <a:pt x="638" y="219"/>
                  </a:lnTo>
                  <a:lnTo>
                    <a:pt x="586" y="234"/>
                  </a:lnTo>
                  <a:lnTo>
                    <a:pt x="537" y="251"/>
                  </a:lnTo>
                  <a:lnTo>
                    <a:pt x="491" y="271"/>
                  </a:lnTo>
                  <a:lnTo>
                    <a:pt x="446" y="294"/>
                  </a:lnTo>
                  <a:lnTo>
                    <a:pt x="406" y="319"/>
                  </a:lnTo>
                  <a:lnTo>
                    <a:pt x="368" y="346"/>
                  </a:lnTo>
                  <a:lnTo>
                    <a:pt x="333" y="377"/>
                  </a:lnTo>
                  <a:lnTo>
                    <a:pt x="301" y="409"/>
                  </a:lnTo>
                  <a:lnTo>
                    <a:pt x="271" y="446"/>
                  </a:lnTo>
                  <a:lnTo>
                    <a:pt x="243" y="485"/>
                  </a:lnTo>
                  <a:lnTo>
                    <a:pt x="218" y="527"/>
                  </a:lnTo>
                  <a:lnTo>
                    <a:pt x="195" y="572"/>
                  </a:lnTo>
                  <a:lnTo>
                    <a:pt x="174" y="622"/>
                  </a:lnTo>
                  <a:lnTo>
                    <a:pt x="155" y="673"/>
                  </a:lnTo>
                  <a:lnTo>
                    <a:pt x="139" y="730"/>
                  </a:lnTo>
                  <a:lnTo>
                    <a:pt x="124" y="790"/>
                  </a:lnTo>
                  <a:lnTo>
                    <a:pt x="111" y="853"/>
                  </a:lnTo>
                  <a:lnTo>
                    <a:pt x="100" y="920"/>
                  </a:lnTo>
                  <a:lnTo>
                    <a:pt x="91" y="991"/>
                  </a:lnTo>
                  <a:lnTo>
                    <a:pt x="84" y="1066"/>
                  </a:lnTo>
                  <a:lnTo>
                    <a:pt x="77" y="1146"/>
                  </a:lnTo>
                  <a:lnTo>
                    <a:pt x="73" y="1229"/>
                  </a:lnTo>
                  <a:lnTo>
                    <a:pt x="70" y="1317"/>
                  </a:lnTo>
                  <a:lnTo>
                    <a:pt x="67" y="1387"/>
                  </a:lnTo>
                  <a:lnTo>
                    <a:pt x="64" y="1456"/>
                  </a:lnTo>
                  <a:lnTo>
                    <a:pt x="61" y="1523"/>
                  </a:lnTo>
                  <a:lnTo>
                    <a:pt x="58" y="1589"/>
                  </a:lnTo>
                  <a:lnTo>
                    <a:pt x="54" y="1653"/>
                  </a:lnTo>
                  <a:lnTo>
                    <a:pt x="50" y="1718"/>
                  </a:lnTo>
                  <a:lnTo>
                    <a:pt x="46" y="1783"/>
                  </a:lnTo>
                  <a:lnTo>
                    <a:pt x="41" y="1849"/>
                  </a:lnTo>
                  <a:lnTo>
                    <a:pt x="37" y="1915"/>
                  </a:lnTo>
                  <a:lnTo>
                    <a:pt x="33" y="1982"/>
                  </a:lnTo>
                  <a:lnTo>
                    <a:pt x="30" y="2049"/>
                  </a:lnTo>
                  <a:lnTo>
                    <a:pt x="27" y="2119"/>
                  </a:lnTo>
                  <a:lnTo>
                    <a:pt x="25" y="2191"/>
                  </a:lnTo>
                  <a:lnTo>
                    <a:pt x="23" y="2265"/>
                  </a:lnTo>
                  <a:lnTo>
                    <a:pt x="22" y="2342"/>
                  </a:lnTo>
                  <a:lnTo>
                    <a:pt x="21" y="2421"/>
                  </a:lnTo>
                  <a:lnTo>
                    <a:pt x="21" y="2489"/>
                  </a:lnTo>
                  <a:lnTo>
                    <a:pt x="22" y="2558"/>
                  </a:lnTo>
                  <a:lnTo>
                    <a:pt x="23" y="2629"/>
                  </a:lnTo>
                  <a:lnTo>
                    <a:pt x="25" y="2701"/>
                  </a:lnTo>
                  <a:lnTo>
                    <a:pt x="26" y="2775"/>
                  </a:lnTo>
                  <a:lnTo>
                    <a:pt x="28" y="2850"/>
                  </a:lnTo>
                  <a:lnTo>
                    <a:pt x="29" y="2925"/>
                  </a:lnTo>
                  <a:lnTo>
                    <a:pt x="30" y="3001"/>
                  </a:lnTo>
                  <a:lnTo>
                    <a:pt x="31" y="3076"/>
                  </a:lnTo>
                  <a:lnTo>
                    <a:pt x="32" y="3151"/>
                  </a:lnTo>
                  <a:lnTo>
                    <a:pt x="32" y="3225"/>
                  </a:lnTo>
                  <a:lnTo>
                    <a:pt x="31" y="3298"/>
                  </a:lnTo>
                  <a:lnTo>
                    <a:pt x="29" y="3369"/>
                  </a:lnTo>
                  <a:lnTo>
                    <a:pt x="27" y="3439"/>
                  </a:lnTo>
                  <a:lnTo>
                    <a:pt x="23" y="3505"/>
                  </a:lnTo>
                  <a:lnTo>
                    <a:pt x="19" y="3570"/>
                  </a:lnTo>
                  <a:lnTo>
                    <a:pt x="13" y="3645"/>
                  </a:lnTo>
                  <a:lnTo>
                    <a:pt x="9" y="3718"/>
                  </a:lnTo>
                  <a:lnTo>
                    <a:pt x="5" y="3790"/>
                  </a:lnTo>
                  <a:lnTo>
                    <a:pt x="2" y="3861"/>
                  </a:lnTo>
                  <a:lnTo>
                    <a:pt x="1" y="3932"/>
                  </a:lnTo>
                  <a:lnTo>
                    <a:pt x="0" y="4000"/>
                  </a:lnTo>
                  <a:lnTo>
                    <a:pt x="0" y="4069"/>
                  </a:lnTo>
                  <a:lnTo>
                    <a:pt x="0" y="4137"/>
                  </a:lnTo>
                  <a:lnTo>
                    <a:pt x="2" y="4204"/>
                  </a:lnTo>
                  <a:lnTo>
                    <a:pt x="4" y="4271"/>
                  </a:lnTo>
                  <a:lnTo>
                    <a:pt x="6" y="4337"/>
                  </a:lnTo>
                  <a:lnTo>
                    <a:pt x="9" y="4402"/>
                  </a:lnTo>
                  <a:lnTo>
                    <a:pt x="17" y="4533"/>
                  </a:lnTo>
                  <a:lnTo>
                    <a:pt x="27" y="4663"/>
                  </a:lnTo>
                  <a:lnTo>
                    <a:pt x="37" y="4791"/>
                  </a:lnTo>
                  <a:lnTo>
                    <a:pt x="50" y="4921"/>
                  </a:lnTo>
                  <a:lnTo>
                    <a:pt x="62" y="5051"/>
                  </a:lnTo>
                  <a:lnTo>
                    <a:pt x="74" y="5183"/>
                  </a:lnTo>
                  <a:lnTo>
                    <a:pt x="86" y="5317"/>
                  </a:lnTo>
                  <a:lnTo>
                    <a:pt x="97" y="5452"/>
                  </a:lnTo>
                  <a:lnTo>
                    <a:pt x="107" y="5591"/>
                  </a:lnTo>
                  <a:lnTo>
                    <a:pt x="115" y="5734"/>
                  </a:lnTo>
                  <a:lnTo>
                    <a:pt x="122" y="5841"/>
                  </a:lnTo>
                  <a:lnTo>
                    <a:pt x="131" y="5940"/>
                  </a:lnTo>
                  <a:lnTo>
                    <a:pt x="141" y="6029"/>
                  </a:lnTo>
                  <a:lnTo>
                    <a:pt x="153" y="6112"/>
                  </a:lnTo>
                  <a:lnTo>
                    <a:pt x="167" y="6185"/>
                  </a:lnTo>
                  <a:lnTo>
                    <a:pt x="183" y="6251"/>
                  </a:lnTo>
                  <a:lnTo>
                    <a:pt x="201" y="6310"/>
                  </a:lnTo>
                  <a:lnTo>
                    <a:pt x="221" y="6362"/>
                  </a:lnTo>
                  <a:lnTo>
                    <a:pt x="243" y="6407"/>
                  </a:lnTo>
                  <a:lnTo>
                    <a:pt x="268" y="6447"/>
                  </a:lnTo>
                  <a:lnTo>
                    <a:pt x="295" y="6480"/>
                  </a:lnTo>
                  <a:lnTo>
                    <a:pt x="323" y="6508"/>
                  </a:lnTo>
                  <a:lnTo>
                    <a:pt x="354" y="6532"/>
                  </a:lnTo>
                  <a:lnTo>
                    <a:pt x="388" y="6551"/>
                  </a:lnTo>
                  <a:lnTo>
                    <a:pt x="423" y="6565"/>
                  </a:lnTo>
                  <a:lnTo>
                    <a:pt x="461" y="6575"/>
                  </a:lnTo>
                  <a:lnTo>
                    <a:pt x="503" y="6582"/>
                  </a:lnTo>
                  <a:lnTo>
                    <a:pt x="546" y="6585"/>
                  </a:lnTo>
                  <a:lnTo>
                    <a:pt x="592" y="6586"/>
                  </a:lnTo>
                  <a:lnTo>
                    <a:pt x="640" y="6584"/>
                  </a:lnTo>
                  <a:lnTo>
                    <a:pt x="691" y="6580"/>
                  </a:lnTo>
                  <a:lnTo>
                    <a:pt x="746" y="6574"/>
                  </a:lnTo>
                  <a:lnTo>
                    <a:pt x="802" y="6567"/>
                  </a:lnTo>
                  <a:lnTo>
                    <a:pt x="862" y="6559"/>
                  </a:lnTo>
                  <a:lnTo>
                    <a:pt x="990" y="6541"/>
                  </a:lnTo>
                  <a:lnTo>
                    <a:pt x="1131" y="6524"/>
                  </a:lnTo>
                  <a:lnTo>
                    <a:pt x="1205" y="6515"/>
                  </a:lnTo>
                  <a:lnTo>
                    <a:pt x="1283" y="6508"/>
                  </a:lnTo>
                  <a:lnTo>
                    <a:pt x="1365" y="6502"/>
                  </a:lnTo>
                  <a:lnTo>
                    <a:pt x="1449" y="6499"/>
                  </a:lnTo>
                  <a:lnTo>
                    <a:pt x="1606" y="6495"/>
                  </a:lnTo>
                  <a:lnTo>
                    <a:pt x="1756" y="6491"/>
                  </a:lnTo>
                  <a:lnTo>
                    <a:pt x="1903" y="6488"/>
                  </a:lnTo>
                  <a:lnTo>
                    <a:pt x="2046" y="6486"/>
                  </a:lnTo>
                  <a:lnTo>
                    <a:pt x="2184" y="6483"/>
                  </a:lnTo>
                  <a:lnTo>
                    <a:pt x="2320" y="6480"/>
                  </a:lnTo>
                  <a:lnTo>
                    <a:pt x="2455" y="6477"/>
                  </a:lnTo>
                  <a:lnTo>
                    <a:pt x="2586" y="6473"/>
                  </a:lnTo>
                  <a:lnTo>
                    <a:pt x="2718" y="6468"/>
                  </a:lnTo>
                  <a:lnTo>
                    <a:pt x="2850" y="6461"/>
                  </a:lnTo>
                  <a:lnTo>
                    <a:pt x="2981" y="6454"/>
                  </a:lnTo>
                  <a:lnTo>
                    <a:pt x="3114" y="6444"/>
                  </a:lnTo>
                  <a:lnTo>
                    <a:pt x="3247" y="6432"/>
                  </a:lnTo>
                  <a:lnTo>
                    <a:pt x="3385" y="6419"/>
                  </a:lnTo>
                  <a:lnTo>
                    <a:pt x="3454" y="6411"/>
                  </a:lnTo>
                  <a:lnTo>
                    <a:pt x="3525" y="6403"/>
                  </a:lnTo>
                  <a:lnTo>
                    <a:pt x="3596" y="6394"/>
                  </a:lnTo>
                  <a:lnTo>
                    <a:pt x="3667" y="6384"/>
                  </a:lnTo>
                  <a:lnTo>
                    <a:pt x="3797" y="6367"/>
                  </a:lnTo>
                  <a:lnTo>
                    <a:pt x="3926" y="6349"/>
                  </a:lnTo>
                  <a:lnTo>
                    <a:pt x="4056" y="6334"/>
                  </a:lnTo>
                  <a:lnTo>
                    <a:pt x="4186" y="6319"/>
                  </a:lnTo>
                  <a:lnTo>
                    <a:pt x="4315" y="6306"/>
                  </a:lnTo>
                  <a:lnTo>
                    <a:pt x="4445" y="6293"/>
                  </a:lnTo>
                  <a:lnTo>
                    <a:pt x="4576" y="6281"/>
                  </a:lnTo>
                  <a:lnTo>
                    <a:pt x="4706" y="6270"/>
                  </a:lnTo>
                  <a:lnTo>
                    <a:pt x="4838" y="6260"/>
                  </a:lnTo>
                  <a:lnTo>
                    <a:pt x="4970" y="6251"/>
                  </a:lnTo>
                  <a:lnTo>
                    <a:pt x="5103" y="6243"/>
                  </a:lnTo>
                  <a:lnTo>
                    <a:pt x="5238" y="6235"/>
                  </a:lnTo>
                  <a:lnTo>
                    <a:pt x="5372" y="6229"/>
                  </a:lnTo>
                  <a:lnTo>
                    <a:pt x="5509" y="6223"/>
                  </a:lnTo>
                  <a:lnTo>
                    <a:pt x="5646" y="6218"/>
                  </a:lnTo>
                  <a:lnTo>
                    <a:pt x="5785" y="6214"/>
                  </a:lnTo>
                  <a:lnTo>
                    <a:pt x="5848" y="6212"/>
                  </a:lnTo>
                  <a:lnTo>
                    <a:pt x="5913" y="6208"/>
                  </a:lnTo>
                  <a:lnTo>
                    <a:pt x="5977" y="6202"/>
                  </a:lnTo>
                  <a:lnTo>
                    <a:pt x="6041" y="6196"/>
                  </a:lnTo>
                  <a:lnTo>
                    <a:pt x="6106" y="6187"/>
                  </a:lnTo>
                  <a:lnTo>
                    <a:pt x="6170" y="6179"/>
                  </a:lnTo>
                  <a:lnTo>
                    <a:pt x="6235" y="6170"/>
                  </a:lnTo>
                  <a:lnTo>
                    <a:pt x="6299" y="6162"/>
                  </a:lnTo>
                  <a:lnTo>
                    <a:pt x="6365" y="6153"/>
                  </a:lnTo>
                  <a:lnTo>
                    <a:pt x="6430" y="6145"/>
                  </a:lnTo>
                  <a:lnTo>
                    <a:pt x="6496" y="6138"/>
                  </a:lnTo>
                  <a:lnTo>
                    <a:pt x="6563" y="6131"/>
                  </a:lnTo>
                  <a:lnTo>
                    <a:pt x="6629" y="6125"/>
                  </a:lnTo>
                  <a:lnTo>
                    <a:pt x="6695" y="6121"/>
                  </a:lnTo>
                  <a:lnTo>
                    <a:pt x="6764" y="6118"/>
                  </a:lnTo>
                  <a:lnTo>
                    <a:pt x="6831" y="6117"/>
                  </a:lnTo>
                  <a:lnTo>
                    <a:pt x="6872" y="6117"/>
                  </a:lnTo>
                  <a:lnTo>
                    <a:pt x="6911" y="6116"/>
                  </a:lnTo>
                  <a:lnTo>
                    <a:pt x="6950" y="6114"/>
                  </a:lnTo>
                  <a:lnTo>
                    <a:pt x="6986" y="6112"/>
                  </a:lnTo>
                  <a:lnTo>
                    <a:pt x="7021" y="6107"/>
                  </a:lnTo>
                  <a:lnTo>
                    <a:pt x="7055" y="6104"/>
                  </a:lnTo>
                  <a:lnTo>
                    <a:pt x="7088" y="6099"/>
                  </a:lnTo>
                  <a:lnTo>
                    <a:pt x="7119" y="6094"/>
                  </a:lnTo>
                  <a:lnTo>
                    <a:pt x="7149" y="6088"/>
                  </a:lnTo>
                  <a:lnTo>
                    <a:pt x="7180" y="6082"/>
                  </a:lnTo>
                  <a:lnTo>
                    <a:pt x="7208" y="6075"/>
                  </a:lnTo>
                  <a:lnTo>
                    <a:pt x="7236" y="6068"/>
                  </a:lnTo>
                  <a:lnTo>
                    <a:pt x="7263" y="6060"/>
                  </a:lnTo>
                  <a:lnTo>
                    <a:pt x="7289" y="6051"/>
                  </a:lnTo>
                  <a:lnTo>
                    <a:pt x="7315" y="6042"/>
                  </a:lnTo>
                  <a:lnTo>
                    <a:pt x="7340" y="6033"/>
                  </a:lnTo>
                  <a:lnTo>
                    <a:pt x="7390" y="6011"/>
                  </a:lnTo>
                  <a:lnTo>
                    <a:pt x="7438" y="5989"/>
                  </a:lnTo>
                  <a:lnTo>
                    <a:pt x="7485" y="5966"/>
                  </a:lnTo>
                  <a:lnTo>
                    <a:pt x="7532" y="5940"/>
                  </a:lnTo>
                  <a:lnTo>
                    <a:pt x="7581" y="5914"/>
                  </a:lnTo>
                  <a:lnTo>
                    <a:pt x="7631" y="5887"/>
                  </a:lnTo>
                  <a:lnTo>
                    <a:pt x="7682" y="5858"/>
                  </a:lnTo>
                  <a:lnTo>
                    <a:pt x="7736" y="58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1"/>
            <p:cNvSpPr>
              <a:spLocks noEditPoints="1"/>
            </p:cNvSpPr>
            <p:nvPr userDrawn="1"/>
          </p:nvSpPr>
          <p:spPr bwMode="auto">
            <a:xfrm>
              <a:off x="11454207" y="523934"/>
              <a:ext cx="116681" cy="229758"/>
            </a:xfrm>
            <a:custGeom>
              <a:avLst/>
              <a:gdLst>
                <a:gd name="T0" fmla="*/ 2344 w 3734"/>
                <a:gd name="T1" fmla="*/ 7273 h 7827"/>
                <a:gd name="T2" fmla="*/ 2226 w 3734"/>
                <a:gd name="T3" fmla="*/ 7290 h 7827"/>
                <a:gd name="T4" fmla="*/ 1719 w 3734"/>
                <a:gd name="T5" fmla="*/ 7270 h 7827"/>
                <a:gd name="T6" fmla="*/ 1913 w 3734"/>
                <a:gd name="T7" fmla="*/ 7054 h 7827"/>
                <a:gd name="T8" fmla="*/ 1960 w 3734"/>
                <a:gd name="T9" fmla="*/ 7152 h 7827"/>
                <a:gd name="T10" fmla="*/ 1956 w 3734"/>
                <a:gd name="T11" fmla="*/ 7337 h 7827"/>
                <a:gd name="T12" fmla="*/ 1783 w 3734"/>
                <a:gd name="T13" fmla="*/ 7558 h 7827"/>
                <a:gd name="T14" fmla="*/ 2062 w 3734"/>
                <a:gd name="T15" fmla="*/ 5290 h 7827"/>
                <a:gd name="T16" fmla="*/ 2285 w 3734"/>
                <a:gd name="T17" fmla="*/ 5711 h 7827"/>
                <a:gd name="T18" fmla="*/ 1878 w 3734"/>
                <a:gd name="T19" fmla="*/ 5127 h 7827"/>
                <a:gd name="T20" fmla="*/ 1660 w 3734"/>
                <a:gd name="T21" fmla="*/ 3151 h 7827"/>
                <a:gd name="T22" fmla="*/ 1705 w 3734"/>
                <a:gd name="T23" fmla="*/ 2930 h 7827"/>
                <a:gd name="T24" fmla="*/ 1751 w 3734"/>
                <a:gd name="T25" fmla="*/ 3202 h 7827"/>
                <a:gd name="T26" fmla="*/ 1671 w 3734"/>
                <a:gd name="T27" fmla="*/ 3307 h 7827"/>
                <a:gd name="T28" fmla="*/ 2453 w 3734"/>
                <a:gd name="T29" fmla="*/ 3008 h 7827"/>
                <a:gd name="T30" fmla="*/ 2434 w 3734"/>
                <a:gd name="T31" fmla="*/ 2884 h 7827"/>
                <a:gd name="T32" fmla="*/ 309 w 3734"/>
                <a:gd name="T33" fmla="*/ 2426 h 7827"/>
                <a:gd name="T34" fmla="*/ 452 w 3734"/>
                <a:gd name="T35" fmla="*/ 2537 h 7827"/>
                <a:gd name="T36" fmla="*/ 649 w 3734"/>
                <a:gd name="T37" fmla="*/ 2548 h 7827"/>
                <a:gd name="T38" fmla="*/ 372 w 3734"/>
                <a:gd name="T39" fmla="*/ 2643 h 7827"/>
                <a:gd name="T40" fmla="*/ 286 w 3734"/>
                <a:gd name="T41" fmla="*/ 2429 h 7827"/>
                <a:gd name="T42" fmla="*/ 2650 w 3734"/>
                <a:gd name="T43" fmla="*/ 2496 h 7827"/>
                <a:gd name="T44" fmla="*/ 2709 w 3734"/>
                <a:gd name="T45" fmla="*/ 2531 h 7827"/>
                <a:gd name="T46" fmla="*/ 1577 w 3734"/>
                <a:gd name="T47" fmla="*/ 2171 h 7827"/>
                <a:gd name="T48" fmla="*/ 3094 w 3734"/>
                <a:gd name="T49" fmla="*/ 1911 h 7827"/>
                <a:gd name="T50" fmla="*/ 3129 w 3734"/>
                <a:gd name="T51" fmla="*/ 1962 h 7827"/>
                <a:gd name="T52" fmla="*/ 3048 w 3734"/>
                <a:gd name="T53" fmla="*/ 2017 h 7827"/>
                <a:gd name="T54" fmla="*/ 1026 w 3734"/>
                <a:gd name="T55" fmla="*/ 1881 h 7827"/>
                <a:gd name="T56" fmla="*/ 1221 w 3734"/>
                <a:gd name="T57" fmla="*/ 1643 h 7827"/>
                <a:gd name="T58" fmla="*/ 1286 w 3734"/>
                <a:gd name="T59" fmla="*/ 1488 h 7827"/>
                <a:gd name="T60" fmla="*/ 1729 w 3734"/>
                <a:gd name="T61" fmla="*/ 1253 h 7827"/>
                <a:gd name="T62" fmla="*/ 2047 w 3734"/>
                <a:gd name="T63" fmla="*/ 912 h 7827"/>
                <a:gd name="T64" fmla="*/ 1498 w 3734"/>
                <a:gd name="T65" fmla="*/ 1040 h 7827"/>
                <a:gd name="T66" fmla="*/ 1488 w 3734"/>
                <a:gd name="T67" fmla="*/ 722 h 7827"/>
                <a:gd name="T68" fmla="*/ 1699 w 3734"/>
                <a:gd name="T69" fmla="*/ 781 h 7827"/>
                <a:gd name="T70" fmla="*/ 1528 w 3734"/>
                <a:gd name="T71" fmla="*/ 1149 h 7827"/>
                <a:gd name="T72" fmla="*/ 222 w 3734"/>
                <a:gd name="T73" fmla="*/ 2819 h 7827"/>
                <a:gd name="T74" fmla="*/ 952 w 3734"/>
                <a:gd name="T75" fmla="*/ 2784 h 7827"/>
                <a:gd name="T76" fmla="*/ 1190 w 3734"/>
                <a:gd name="T77" fmla="*/ 3030 h 7827"/>
                <a:gd name="T78" fmla="*/ 1245 w 3734"/>
                <a:gd name="T79" fmla="*/ 4456 h 7827"/>
                <a:gd name="T80" fmla="*/ 1286 w 3734"/>
                <a:gd name="T81" fmla="*/ 5508 h 7827"/>
                <a:gd name="T82" fmla="*/ 1192 w 3734"/>
                <a:gd name="T83" fmla="*/ 5758 h 7827"/>
                <a:gd name="T84" fmla="*/ 1268 w 3734"/>
                <a:gd name="T85" fmla="*/ 7534 h 7827"/>
                <a:gd name="T86" fmla="*/ 1874 w 3734"/>
                <a:gd name="T87" fmla="*/ 7826 h 7827"/>
                <a:gd name="T88" fmla="*/ 2442 w 3734"/>
                <a:gd name="T89" fmla="*/ 7546 h 7827"/>
                <a:gd name="T90" fmla="*/ 2540 w 3734"/>
                <a:gd name="T91" fmla="*/ 6561 h 7827"/>
                <a:gd name="T92" fmla="*/ 2515 w 3734"/>
                <a:gd name="T93" fmla="*/ 4935 h 7827"/>
                <a:gd name="T94" fmla="*/ 2569 w 3734"/>
                <a:gd name="T95" fmla="*/ 3389 h 7827"/>
                <a:gd name="T96" fmla="*/ 3096 w 3734"/>
                <a:gd name="T97" fmla="*/ 2785 h 7827"/>
                <a:gd name="T98" fmla="*/ 3685 w 3734"/>
                <a:gd name="T99" fmla="*/ 2654 h 7827"/>
                <a:gd name="T100" fmla="*/ 3475 w 3734"/>
                <a:gd name="T101" fmla="*/ 2052 h 7827"/>
                <a:gd name="T102" fmla="*/ 3050 w 3734"/>
                <a:gd name="T103" fmla="*/ 1529 h 7827"/>
                <a:gd name="T104" fmla="*/ 2649 w 3734"/>
                <a:gd name="T105" fmla="*/ 777 h 7827"/>
                <a:gd name="T106" fmla="*/ 2135 w 3734"/>
                <a:gd name="T107" fmla="*/ 352 h 7827"/>
                <a:gd name="T108" fmla="*/ 1939 w 3734"/>
                <a:gd name="T109" fmla="*/ 471 h 7827"/>
                <a:gd name="T110" fmla="*/ 1517 w 3734"/>
                <a:gd name="T111" fmla="*/ 24 h 7827"/>
                <a:gd name="T112" fmla="*/ 1243 w 3734"/>
                <a:gd name="T113" fmla="*/ 288 h 7827"/>
                <a:gd name="T114" fmla="*/ 750 w 3734"/>
                <a:gd name="T115" fmla="*/ 1238 h 7827"/>
                <a:gd name="T116" fmla="*/ 143 w 3734"/>
                <a:gd name="T117" fmla="*/ 2248 h 7827"/>
                <a:gd name="T118" fmla="*/ 4 w 3734"/>
                <a:gd name="T119" fmla="*/ 2683 h 7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34" h="7827">
                  <a:moveTo>
                    <a:pt x="2238" y="7247"/>
                  </a:moveTo>
                  <a:lnTo>
                    <a:pt x="2242" y="7243"/>
                  </a:lnTo>
                  <a:lnTo>
                    <a:pt x="2248" y="7240"/>
                  </a:lnTo>
                  <a:lnTo>
                    <a:pt x="2254" y="7237"/>
                  </a:lnTo>
                  <a:lnTo>
                    <a:pt x="2260" y="7236"/>
                  </a:lnTo>
                  <a:lnTo>
                    <a:pt x="2266" y="7235"/>
                  </a:lnTo>
                  <a:lnTo>
                    <a:pt x="2272" y="7235"/>
                  </a:lnTo>
                  <a:lnTo>
                    <a:pt x="2278" y="7236"/>
                  </a:lnTo>
                  <a:lnTo>
                    <a:pt x="2285" y="7237"/>
                  </a:lnTo>
                  <a:lnTo>
                    <a:pt x="2298" y="7241"/>
                  </a:lnTo>
                  <a:lnTo>
                    <a:pt x="2310" y="7246"/>
                  </a:lnTo>
                  <a:lnTo>
                    <a:pt x="2322" y="7253"/>
                  </a:lnTo>
                  <a:lnTo>
                    <a:pt x="2332" y="7260"/>
                  </a:lnTo>
                  <a:lnTo>
                    <a:pt x="2339" y="7267"/>
                  </a:lnTo>
                  <a:lnTo>
                    <a:pt x="2344" y="7273"/>
                  </a:lnTo>
                  <a:lnTo>
                    <a:pt x="2345" y="7276"/>
                  </a:lnTo>
                  <a:lnTo>
                    <a:pt x="2346" y="7278"/>
                  </a:lnTo>
                  <a:lnTo>
                    <a:pt x="2345" y="7281"/>
                  </a:lnTo>
                  <a:lnTo>
                    <a:pt x="2344" y="7282"/>
                  </a:lnTo>
                  <a:lnTo>
                    <a:pt x="2341" y="7283"/>
                  </a:lnTo>
                  <a:lnTo>
                    <a:pt x="2338" y="7284"/>
                  </a:lnTo>
                  <a:lnTo>
                    <a:pt x="2333" y="7284"/>
                  </a:lnTo>
                  <a:lnTo>
                    <a:pt x="2328" y="7283"/>
                  </a:lnTo>
                  <a:lnTo>
                    <a:pt x="2311" y="7279"/>
                  </a:lnTo>
                  <a:lnTo>
                    <a:pt x="2290" y="7272"/>
                  </a:lnTo>
                  <a:lnTo>
                    <a:pt x="2285" y="7274"/>
                  </a:lnTo>
                  <a:lnTo>
                    <a:pt x="2270" y="7279"/>
                  </a:lnTo>
                  <a:lnTo>
                    <a:pt x="2252" y="7285"/>
                  </a:lnTo>
                  <a:lnTo>
                    <a:pt x="2234" y="7289"/>
                  </a:lnTo>
                  <a:lnTo>
                    <a:pt x="2226" y="7290"/>
                  </a:lnTo>
                  <a:lnTo>
                    <a:pt x="2219" y="7290"/>
                  </a:lnTo>
                  <a:lnTo>
                    <a:pt x="2216" y="7289"/>
                  </a:lnTo>
                  <a:lnTo>
                    <a:pt x="2214" y="7288"/>
                  </a:lnTo>
                  <a:lnTo>
                    <a:pt x="2213" y="7286"/>
                  </a:lnTo>
                  <a:lnTo>
                    <a:pt x="2212" y="7284"/>
                  </a:lnTo>
                  <a:lnTo>
                    <a:pt x="2212" y="7282"/>
                  </a:lnTo>
                  <a:lnTo>
                    <a:pt x="2213" y="7279"/>
                  </a:lnTo>
                  <a:lnTo>
                    <a:pt x="2214" y="7275"/>
                  </a:lnTo>
                  <a:lnTo>
                    <a:pt x="2217" y="7271"/>
                  </a:lnTo>
                  <a:lnTo>
                    <a:pt x="2225" y="7261"/>
                  </a:lnTo>
                  <a:lnTo>
                    <a:pt x="2238" y="7247"/>
                  </a:lnTo>
                  <a:close/>
                  <a:moveTo>
                    <a:pt x="1714" y="7583"/>
                  </a:moveTo>
                  <a:lnTo>
                    <a:pt x="1715" y="7476"/>
                  </a:lnTo>
                  <a:lnTo>
                    <a:pt x="1716" y="7371"/>
                  </a:lnTo>
                  <a:lnTo>
                    <a:pt x="1719" y="7270"/>
                  </a:lnTo>
                  <a:lnTo>
                    <a:pt x="1722" y="7172"/>
                  </a:lnTo>
                  <a:lnTo>
                    <a:pt x="1725" y="7075"/>
                  </a:lnTo>
                  <a:lnTo>
                    <a:pt x="1729" y="6981"/>
                  </a:lnTo>
                  <a:lnTo>
                    <a:pt x="1733" y="6886"/>
                  </a:lnTo>
                  <a:lnTo>
                    <a:pt x="1738" y="6793"/>
                  </a:lnTo>
                  <a:lnTo>
                    <a:pt x="1742" y="6699"/>
                  </a:lnTo>
                  <a:lnTo>
                    <a:pt x="1747" y="6605"/>
                  </a:lnTo>
                  <a:lnTo>
                    <a:pt x="1751" y="6510"/>
                  </a:lnTo>
                  <a:lnTo>
                    <a:pt x="1754" y="6414"/>
                  </a:lnTo>
                  <a:lnTo>
                    <a:pt x="1757" y="6314"/>
                  </a:lnTo>
                  <a:lnTo>
                    <a:pt x="1760" y="6213"/>
                  </a:lnTo>
                  <a:lnTo>
                    <a:pt x="1761" y="6108"/>
                  </a:lnTo>
                  <a:lnTo>
                    <a:pt x="1762" y="6000"/>
                  </a:lnTo>
                  <a:lnTo>
                    <a:pt x="1906" y="7006"/>
                  </a:lnTo>
                  <a:lnTo>
                    <a:pt x="1913" y="7054"/>
                  </a:lnTo>
                  <a:lnTo>
                    <a:pt x="1917" y="7090"/>
                  </a:lnTo>
                  <a:lnTo>
                    <a:pt x="1920" y="7116"/>
                  </a:lnTo>
                  <a:lnTo>
                    <a:pt x="1922" y="7134"/>
                  </a:lnTo>
                  <a:lnTo>
                    <a:pt x="1924" y="7144"/>
                  </a:lnTo>
                  <a:lnTo>
                    <a:pt x="1925" y="7148"/>
                  </a:lnTo>
                  <a:lnTo>
                    <a:pt x="1926" y="7149"/>
                  </a:lnTo>
                  <a:lnTo>
                    <a:pt x="1926" y="7149"/>
                  </a:lnTo>
                  <a:lnTo>
                    <a:pt x="1928" y="7149"/>
                  </a:lnTo>
                  <a:lnTo>
                    <a:pt x="1929" y="7148"/>
                  </a:lnTo>
                  <a:lnTo>
                    <a:pt x="1933" y="7146"/>
                  </a:lnTo>
                  <a:lnTo>
                    <a:pt x="1939" y="7145"/>
                  </a:lnTo>
                  <a:lnTo>
                    <a:pt x="1943" y="7145"/>
                  </a:lnTo>
                  <a:lnTo>
                    <a:pt x="1948" y="7146"/>
                  </a:lnTo>
                  <a:lnTo>
                    <a:pt x="1953" y="7149"/>
                  </a:lnTo>
                  <a:lnTo>
                    <a:pt x="1960" y="7152"/>
                  </a:lnTo>
                  <a:lnTo>
                    <a:pt x="1967" y="7157"/>
                  </a:lnTo>
                  <a:lnTo>
                    <a:pt x="1975" y="7163"/>
                  </a:lnTo>
                  <a:lnTo>
                    <a:pt x="1984" y="7171"/>
                  </a:lnTo>
                  <a:lnTo>
                    <a:pt x="1994" y="7182"/>
                  </a:lnTo>
                  <a:lnTo>
                    <a:pt x="2005" y="7194"/>
                  </a:lnTo>
                  <a:lnTo>
                    <a:pt x="2018" y="7209"/>
                  </a:lnTo>
                  <a:lnTo>
                    <a:pt x="2032" y="7227"/>
                  </a:lnTo>
                  <a:lnTo>
                    <a:pt x="2047" y="7247"/>
                  </a:lnTo>
                  <a:lnTo>
                    <a:pt x="2030" y="7260"/>
                  </a:lnTo>
                  <a:lnTo>
                    <a:pt x="2015" y="7273"/>
                  </a:lnTo>
                  <a:lnTo>
                    <a:pt x="2001" y="7285"/>
                  </a:lnTo>
                  <a:lnTo>
                    <a:pt x="1988" y="7299"/>
                  </a:lnTo>
                  <a:lnTo>
                    <a:pt x="1977" y="7312"/>
                  </a:lnTo>
                  <a:lnTo>
                    <a:pt x="1966" y="7324"/>
                  </a:lnTo>
                  <a:lnTo>
                    <a:pt x="1956" y="7337"/>
                  </a:lnTo>
                  <a:lnTo>
                    <a:pt x="1947" y="7349"/>
                  </a:lnTo>
                  <a:lnTo>
                    <a:pt x="1931" y="7375"/>
                  </a:lnTo>
                  <a:lnTo>
                    <a:pt x="1917" y="7399"/>
                  </a:lnTo>
                  <a:lnTo>
                    <a:pt x="1904" y="7422"/>
                  </a:lnTo>
                  <a:lnTo>
                    <a:pt x="1892" y="7445"/>
                  </a:lnTo>
                  <a:lnTo>
                    <a:pt x="1878" y="7467"/>
                  </a:lnTo>
                  <a:lnTo>
                    <a:pt x="1865" y="7488"/>
                  </a:lnTo>
                  <a:lnTo>
                    <a:pt x="1857" y="7497"/>
                  </a:lnTo>
                  <a:lnTo>
                    <a:pt x="1849" y="7507"/>
                  </a:lnTo>
                  <a:lnTo>
                    <a:pt x="1840" y="7516"/>
                  </a:lnTo>
                  <a:lnTo>
                    <a:pt x="1831" y="7525"/>
                  </a:lnTo>
                  <a:lnTo>
                    <a:pt x="1820" y="7534"/>
                  </a:lnTo>
                  <a:lnTo>
                    <a:pt x="1809" y="7543"/>
                  </a:lnTo>
                  <a:lnTo>
                    <a:pt x="1796" y="7550"/>
                  </a:lnTo>
                  <a:lnTo>
                    <a:pt x="1783" y="7558"/>
                  </a:lnTo>
                  <a:lnTo>
                    <a:pt x="1768" y="7565"/>
                  </a:lnTo>
                  <a:lnTo>
                    <a:pt x="1751" y="7571"/>
                  </a:lnTo>
                  <a:lnTo>
                    <a:pt x="1734" y="7577"/>
                  </a:lnTo>
                  <a:lnTo>
                    <a:pt x="1714" y="7583"/>
                  </a:lnTo>
                  <a:close/>
                  <a:moveTo>
                    <a:pt x="2000" y="4991"/>
                  </a:moveTo>
                  <a:lnTo>
                    <a:pt x="2004" y="5041"/>
                  </a:lnTo>
                  <a:lnTo>
                    <a:pt x="2011" y="5092"/>
                  </a:lnTo>
                  <a:lnTo>
                    <a:pt x="2015" y="5118"/>
                  </a:lnTo>
                  <a:lnTo>
                    <a:pt x="2020" y="5144"/>
                  </a:lnTo>
                  <a:lnTo>
                    <a:pt x="2025" y="5169"/>
                  </a:lnTo>
                  <a:lnTo>
                    <a:pt x="2031" y="5195"/>
                  </a:lnTo>
                  <a:lnTo>
                    <a:pt x="2038" y="5220"/>
                  </a:lnTo>
                  <a:lnTo>
                    <a:pt x="2045" y="5244"/>
                  </a:lnTo>
                  <a:lnTo>
                    <a:pt x="2053" y="5268"/>
                  </a:lnTo>
                  <a:lnTo>
                    <a:pt x="2062" y="5290"/>
                  </a:lnTo>
                  <a:lnTo>
                    <a:pt x="2071" y="5311"/>
                  </a:lnTo>
                  <a:lnTo>
                    <a:pt x="2081" y="5331"/>
                  </a:lnTo>
                  <a:lnTo>
                    <a:pt x="2092" y="5350"/>
                  </a:lnTo>
                  <a:lnTo>
                    <a:pt x="2105" y="5366"/>
                  </a:lnTo>
                  <a:lnTo>
                    <a:pt x="2230" y="5479"/>
                  </a:lnTo>
                  <a:lnTo>
                    <a:pt x="2256" y="5515"/>
                  </a:lnTo>
                  <a:lnTo>
                    <a:pt x="2273" y="5539"/>
                  </a:lnTo>
                  <a:lnTo>
                    <a:pt x="2279" y="5547"/>
                  </a:lnTo>
                  <a:lnTo>
                    <a:pt x="2283" y="5555"/>
                  </a:lnTo>
                  <a:lnTo>
                    <a:pt x="2285" y="5562"/>
                  </a:lnTo>
                  <a:lnTo>
                    <a:pt x="2287" y="5569"/>
                  </a:lnTo>
                  <a:lnTo>
                    <a:pt x="2288" y="5587"/>
                  </a:lnTo>
                  <a:lnTo>
                    <a:pt x="2286" y="5613"/>
                  </a:lnTo>
                  <a:lnTo>
                    <a:pt x="2285" y="5653"/>
                  </a:lnTo>
                  <a:lnTo>
                    <a:pt x="2285" y="5711"/>
                  </a:lnTo>
                  <a:lnTo>
                    <a:pt x="2259" y="5683"/>
                  </a:lnTo>
                  <a:lnTo>
                    <a:pt x="2234" y="5656"/>
                  </a:lnTo>
                  <a:lnTo>
                    <a:pt x="2209" y="5631"/>
                  </a:lnTo>
                  <a:lnTo>
                    <a:pt x="2183" y="5607"/>
                  </a:lnTo>
                  <a:lnTo>
                    <a:pt x="2157" y="5581"/>
                  </a:lnTo>
                  <a:lnTo>
                    <a:pt x="2130" y="5555"/>
                  </a:lnTo>
                  <a:lnTo>
                    <a:pt x="2102" y="5526"/>
                  </a:lnTo>
                  <a:lnTo>
                    <a:pt x="2071" y="5494"/>
                  </a:lnTo>
                  <a:lnTo>
                    <a:pt x="1856" y="5280"/>
                  </a:lnTo>
                  <a:lnTo>
                    <a:pt x="1859" y="5245"/>
                  </a:lnTo>
                  <a:lnTo>
                    <a:pt x="1862" y="5216"/>
                  </a:lnTo>
                  <a:lnTo>
                    <a:pt x="1866" y="5189"/>
                  </a:lnTo>
                  <a:lnTo>
                    <a:pt x="1869" y="5165"/>
                  </a:lnTo>
                  <a:lnTo>
                    <a:pt x="1873" y="5145"/>
                  </a:lnTo>
                  <a:lnTo>
                    <a:pt x="1878" y="5127"/>
                  </a:lnTo>
                  <a:lnTo>
                    <a:pt x="1885" y="5110"/>
                  </a:lnTo>
                  <a:lnTo>
                    <a:pt x="1892" y="5095"/>
                  </a:lnTo>
                  <a:lnTo>
                    <a:pt x="1899" y="5082"/>
                  </a:lnTo>
                  <a:lnTo>
                    <a:pt x="1909" y="5069"/>
                  </a:lnTo>
                  <a:lnTo>
                    <a:pt x="1919" y="5057"/>
                  </a:lnTo>
                  <a:lnTo>
                    <a:pt x="1931" y="5045"/>
                  </a:lnTo>
                  <a:lnTo>
                    <a:pt x="1945" y="5033"/>
                  </a:lnTo>
                  <a:lnTo>
                    <a:pt x="1961" y="5020"/>
                  </a:lnTo>
                  <a:lnTo>
                    <a:pt x="1979" y="5006"/>
                  </a:lnTo>
                  <a:lnTo>
                    <a:pt x="2000" y="4991"/>
                  </a:lnTo>
                  <a:close/>
                  <a:moveTo>
                    <a:pt x="1666" y="3311"/>
                  </a:moveTo>
                  <a:lnTo>
                    <a:pt x="1665" y="3266"/>
                  </a:lnTo>
                  <a:lnTo>
                    <a:pt x="1664" y="3223"/>
                  </a:lnTo>
                  <a:lnTo>
                    <a:pt x="1662" y="3186"/>
                  </a:lnTo>
                  <a:lnTo>
                    <a:pt x="1660" y="3151"/>
                  </a:lnTo>
                  <a:lnTo>
                    <a:pt x="1658" y="3120"/>
                  </a:lnTo>
                  <a:lnTo>
                    <a:pt x="1656" y="3091"/>
                  </a:lnTo>
                  <a:lnTo>
                    <a:pt x="1656" y="3064"/>
                  </a:lnTo>
                  <a:lnTo>
                    <a:pt x="1657" y="3041"/>
                  </a:lnTo>
                  <a:lnTo>
                    <a:pt x="1658" y="3029"/>
                  </a:lnTo>
                  <a:lnTo>
                    <a:pt x="1660" y="3019"/>
                  </a:lnTo>
                  <a:lnTo>
                    <a:pt x="1662" y="3008"/>
                  </a:lnTo>
                  <a:lnTo>
                    <a:pt x="1665" y="2997"/>
                  </a:lnTo>
                  <a:lnTo>
                    <a:pt x="1669" y="2987"/>
                  </a:lnTo>
                  <a:lnTo>
                    <a:pt x="1673" y="2977"/>
                  </a:lnTo>
                  <a:lnTo>
                    <a:pt x="1678" y="2967"/>
                  </a:lnTo>
                  <a:lnTo>
                    <a:pt x="1684" y="2958"/>
                  </a:lnTo>
                  <a:lnTo>
                    <a:pt x="1690" y="2948"/>
                  </a:lnTo>
                  <a:lnTo>
                    <a:pt x="1697" y="2939"/>
                  </a:lnTo>
                  <a:lnTo>
                    <a:pt x="1705" y="2930"/>
                  </a:lnTo>
                  <a:lnTo>
                    <a:pt x="1715" y="2920"/>
                  </a:lnTo>
                  <a:lnTo>
                    <a:pt x="1725" y="2910"/>
                  </a:lnTo>
                  <a:lnTo>
                    <a:pt x="1736" y="2900"/>
                  </a:lnTo>
                  <a:lnTo>
                    <a:pt x="1748" y="2890"/>
                  </a:lnTo>
                  <a:lnTo>
                    <a:pt x="1762" y="2880"/>
                  </a:lnTo>
                  <a:lnTo>
                    <a:pt x="1762" y="2904"/>
                  </a:lnTo>
                  <a:lnTo>
                    <a:pt x="1763" y="2935"/>
                  </a:lnTo>
                  <a:lnTo>
                    <a:pt x="1764" y="2969"/>
                  </a:lnTo>
                  <a:lnTo>
                    <a:pt x="1765" y="3005"/>
                  </a:lnTo>
                  <a:lnTo>
                    <a:pt x="1766" y="3040"/>
                  </a:lnTo>
                  <a:lnTo>
                    <a:pt x="1766" y="3072"/>
                  </a:lnTo>
                  <a:lnTo>
                    <a:pt x="1765" y="3101"/>
                  </a:lnTo>
                  <a:lnTo>
                    <a:pt x="1764" y="3122"/>
                  </a:lnTo>
                  <a:lnTo>
                    <a:pt x="1757" y="3166"/>
                  </a:lnTo>
                  <a:lnTo>
                    <a:pt x="1751" y="3202"/>
                  </a:lnTo>
                  <a:lnTo>
                    <a:pt x="1744" y="3231"/>
                  </a:lnTo>
                  <a:lnTo>
                    <a:pt x="1736" y="3256"/>
                  </a:lnTo>
                  <a:lnTo>
                    <a:pt x="1729" y="3274"/>
                  </a:lnTo>
                  <a:lnTo>
                    <a:pt x="1722" y="3288"/>
                  </a:lnTo>
                  <a:lnTo>
                    <a:pt x="1718" y="3293"/>
                  </a:lnTo>
                  <a:lnTo>
                    <a:pt x="1714" y="3297"/>
                  </a:lnTo>
                  <a:lnTo>
                    <a:pt x="1711" y="3301"/>
                  </a:lnTo>
                  <a:lnTo>
                    <a:pt x="1707" y="3303"/>
                  </a:lnTo>
                  <a:lnTo>
                    <a:pt x="1700" y="3307"/>
                  </a:lnTo>
                  <a:lnTo>
                    <a:pt x="1693" y="3308"/>
                  </a:lnTo>
                  <a:lnTo>
                    <a:pt x="1687" y="3308"/>
                  </a:lnTo>
                  <a:lnTo>
                    <a:pt x="1682" y="3308"/>
                  </a:lnTo>
                  <a:lnTo>
                    <a:pt x="1677" y="3307"/>
                  </a:lnTo>
                  <a:lnTo>
                    <a:pt x="1673" y="3307"/>
                  </a:lnTo>
                  <a:lnTo>
                    <a:pt x="1671" y="3307"/>
                  </a:lnTo>
                  <a:lnTo>
                    <a:pt x="1669" y="3308"/>
                  </a:lnTo>
                  <a:lnTo>
                    <a:pt x="1667" y="3309"/>
                  </a:lnTo>
                  <a:lnTo>
                    <a:pt x="1666" y="3311"/>
                  </a:lnTo>
                  <a:close/>
                  <a:moveTo>
                    <a:pt x="2476" y="2880"/>
                  </a:moveTo>
                  <a:lnTo>
                    <a:pt x="2475" y="2954"/>
                  </a:lnTo>
                  <a:lnTo>
                    <a:pt x="2475" y="2996"/>
                  </a:lnTo>
                  <a:lnTo>
                    <a:pt x="2474" y="3009"/>
                  </a:lnTo>
                  <a:lnTo>
                    <a:pt x="2473" y="3016"/>
                  </a:lnTo>
                  <a:lnTo>
                    <a:pt x="2473" y="3018"/>
                  </a:lnTo>
                  <a:lnTo>
                    <a:pt x="2472" y="3020"/>
                  </a:lnTo>
                  <a:lnTo>
                    <a:pt x="2471" y="3020"/>
                  </a:lnTo>
                  <a:lnTo>
                    <a:pt x="2470" y="3020"/>
                  </a:lnTo>
                  <a:lnTo>
                    <a:pt x="2464" y="3015"/>
                  </a:lnTo>
                  <a:lnTo>
                    <a:pt x="2456" y="3009"/>
                  </a:lnTo>
                  <a:lnTo>
                    <a:pt x="2453" y="3008"/>
                  </a:lnTo>
                  <a:lnTo>
                    <a:pt x="2450" y="3008"/>
                  </a:lnTo>
                  <a:lnTo>
                    <a:pt x="2447" y="3008"/>
                  </a:lnTo>
                  <a:lnTo>
                    <a:pt x="2444" y="3009"/>
                  </a:lnTo>
                  <a:lnTo>
                    <a:pt x="2440" y="3012"/>
                  </a:lnTo>
                  <a:lnTo>
                    <a:pt x="2437" y="3015"/>
                  </a:lnTo>
                  <a:lnTo>
                    <a:pt x="2433" y="3019"/>
                  </a:lnTo>
                  <a:lnTo>
                    <a:pt x="2428" y="3024"/>
                  </a:lnTo>
                  <a:lnTo>
                    <a:pt x="2428" y="2948"/>
                  </a:lnTo>
                  <a:lnTo>
                    <a:pt x="2429" y="2904"/>
                  </a:lnTo>
                  <a:lnTo>
                    <a:pt x="2430" y="2892"/>
                  </a:lnTo>
                  <a:lnTo>
                    <a:pt x="2431" y="2886"/>
                  </a:lnTo>
                  <a:lnTo>
                    <a:pt x="2431" y="2884"/>
                  </a:lnTo>
                  <a:lnTo>
                    <a:pt x="2432" y="2883"/>
                  </a:lnTo>
                  <a:lnTo>
                    <a:pt x="2433" y="2883"/>
                  </a:lnTo>
                  <a:lnTo>
                    <a:pt x="2434" y="2884"/>
                  </a:lnTo>
                  <a:lnTo>
                    <a:pt x="2440" y="2890"/>
                  </a:lnTo>
                  <a:lnTo>
                    <a:pt x="2448" y="2897"/>
                  </a:lnTo>
                  <a:lnTo>
                    <a:pt x="2451" y="2898"/>
                  </a:lnTo>
                  <a:lnTo>
                    <a:pt x="2454" y="2898"/>
                  </a:lnTo>
                  <a:lnTo>
                    <a:pt x="2457" y="2897"/>
                  </a:lnTo>
                  <a:lnTo>
                    <a:pt x="2460" y="2896"/>
                  </a:lnTo>
                  <a:lnTo>
                    <a:pt x="2464" y="2894"/>
                  </a:lnTo>
                  <a:lnTo>
                    <a:pt x="2467" y="2890"/>
                  </a:lnTo>
                  <a:lnTo>
                    <a:pt x="2471" y="2886"/>
                  </a:lnTo>
                  <a:lnTo>
                    <a:pt x="2476" y="2880"/>
                  </a:lnTo>
                  <a:close/>
                  <a:moveTo>
                    <a:pt x="2476" y="2880"/>
                  </a:moveTo>
                  <a:lnTo>
                    <a:pt x="2502" y="2777"/>
                  </a:lnTo>
                  <a:lnTo>
                    <a:pt x="2476" y="2880"/>
                  </a:lnTo>
                  <a:close/>
                  <a:moveTo>
                    <a:pt x="285" y="2400"/>
                  </a:moveTo>
                  <a:lnTo>
                    <a:pt x="309" y="2426"/>
                  </a:lnTo>
                  <a:lnTo>
                    <a:pt x="326" y="2447"/>
                  </a:lnTo>
                  <a:lnTo>
                    <a:pt x="333" y="2455"/>
                  </a:lnTo>
                  <a:lnTo>
                    <a:pt x="339" y="2463"/>
                  </a:lnTo>
                  <a:lnTo>
                    <a:pt x="344" y="2470"/>
                  </a:lnTo>
                  <a:lnTo>
                    <a:pt x="348" y="2478"/>
                  </a:lnTo>
                  <a:lnTo>
                    <a:pt x="352" y="2486"/>
                  </a:lnTo>
                  <a:lnTo>
                    <a:pt x="356" y="2495"/>
                  </a:lnTo>
                  <a:lnTo>
                    <a:pt x="359" y="2505"/>
                  </a:lnTo>
                  <a:lnTo>
                    <a:pt x="363" y="2518"/>
                  </a:lnTo>
                  <a:lnTo>
                    <a:pt x="370" y="2549"/>
                  </a:lnTo>
                  <a:lnTo>
                    <a:pt x="381" y="2591"/>
                  </a:lnTo>
                  <a:lnTo>
                    <a:pt x="404" y="2575"/>
                  </a:lnTo>
                  <a:lnTo>
                    <a:pt x="424" y="2561"/>
                  </a:lnTo>
                  <a:lnTo>
                    <a:pt x="439" y="2548"/>
                  </a:lnTo>
                  <a:lnTo>
                    <a:pt x="452" y="2537"/>
                  </a:lnTo>
                  <a:lnTo>
                    <a:pt x="471" y="2518"/>
                  </a:lnTo>
                  <a:lnTo>
                    <a:pt x="486" y="2502"/>
                  </a:lnTo>
                  <a:lnTo>
                    <a:pt x="494" y="2495"/>
                  </a:lnTo>
                  <a:lnTo>
                    <a:pt x="503" y="2489"/>
                  </a:lnTo>
                  <a:lnTo>
                    <a:pt x="514" y="2483"/>
                  </a:lnTo>
                  <a:lnTo>
                    <a:pt x="527" y="2477"/>
                  </a:lnTo>
                  <a:lnTo>
                    <a:pt x="544" y="2471"/>
                  </a:lnTo>
                  <a:lnTo>
                    <a:pt x="564" y="2464"/>
                  </a:lnTo>
                  <a:lnTo>
                    <a:pt x="588" y="2456"/>
                  </a:lnTo>
                  <a:lnTo>
                    <a:pt x="619" y="2448"/>
                  </a:lnTo>
                  <a:lnTo>
                    <a:pt x="631" y="2492"/>
                  </a:lnTo>
                  <a:lnTo>
                    <a:pt x="639" y="2522"/>
                  </a:lnTo>
                  <a:lnTo>
                    <a:pt x="642" y="2533"/>
                  </a:lnTo>
                  <a:lnTo>
                    <a:pt x="646" y="2541"/>
                  </a:lnTo>
                  <a:lnTo>
                    <a:pt x="649" y="2548"/>
                  </a:lnTo>
                  <a:lnTo>
                    <a:pt x="652" y="2554"/>
                  </a:lnTo>
                  <a:lnTo>
                    <a:pt x="661" y="2566"/>
                  </a:lnTo>
                  <a:lnTo>
                    <a:pt x="672" y="2581"/>
                  </a:lnTo>
                  <a:lnTo>
                    <a:pt x="690" y="2605"/>
                  </a:lnTo>
                  <a:lnTo>
                    <a:pt x="714" y="2640"/>
                  </a:lnTo>
                  <a:lnTo>
                    <a:pt x="652" y="2641"/>
                  </a:lnTo>
                  <a:lnTo>
                    <a:pt x="597" y="2643"/>
                  </a:lnTo>
                  <a:lnTo>
                    <a:pt x="546" y="2646"/>
                  </a:lnTo>
                  <a:lnTo>
                    <a:pt x="502" y="2648"/>
                  </a:lnTo>
                  <a:lnTo>
                    <a:pt x="462" y="2650"/>
                  </a:lnTo>
                  <a:lnTo>
                    <a:pt x="428" y="2650"/>
                  </a:lnTo>
                  <a:lnTo>
                    <a:pt x="413" y="2650"/>
                  </a:lnTo>
                  <a:lnTo>
                    <a:pt x="399" y="2648"/>
                  </a:lnTo>
                  <a:lnTo>
                    <a:pt x="385" y="2646"/>
                  </a:lnTo>
                  <a:lnTo>
                    <a:pt x="372" y="2643"/>
                  </a:lnTo>
                  <a:lnTo>
                    <a:pt x="361" y="2639"/>
                  </a:lnTo>
                  <a:lnTo>
                    <a:pt x="351" y="2634"/>
                  </a:lnTo>
                  <a:lnTo>
                    <a:pt x="341" y="2628"/>
                  </a:lnTo>
                  <a:lnTo>
                    <a:pt x="333" y="2621"/>
                  </a:lnTo>
                  <a:lnTo>
                    <a:pt x="325" y="2612"/>
                  </a:lnTo>
                  <a:lnTo>
                    <a:pt x="319" y="2602"/>
                  </a:lnTo>
                  <a:lnTo>
                    <a:pt x="312" y="2589"/>
                  </a:lnTo>
                  <a:lnTo>
                    <a:pt x="307" y="2576"/>
                  </a:lnTo>
                  <a:lnTo>
                    <a:pt x="302" y="2561"/>
                  </a:lnTo>
                  <a:lnTo>
                    <a:pt x="298" y="2544"/>
                  </a:lnTo>
                  <a:lnTo>
                    <a:pt x="295" y="2526"/>
                  </a:lnTo>
                  <a:lnTo>
                    <a:pt x="292" y="2504"/>
                  </a:lnTo>
                  <a:lnTo>
                    <a:pt x="290" y="2482"/>
                  </a:lnTo>
                  <a:lnTo>
                    <a:pt x="288" y="2457"/>
                  </a:lnTo>
                  <a:lnTo>
                    <a:pt x="286" y="2429"/>
                  </a:lnTo>
                  <a:lnTo>
                    <a:pt x="285" y="2400"/>
                  </a:lnTo>
                  <a:close/>
                  <a:moveTo>
                    <a:pt x="2381" y="2591"/>
                  </a:moveTo>
                  <a:lnTo>
                    <a:pt x="2389" y="2584"/>
                  </a:lnTo>
                  <a:lnTo>
                    <a:pt x="2397" y="2576"/>
                  </a:lnTo>
                  <a:lnTo>
                    <a:pt x="2401" y="2573"/>
                  </a:lnTo>
                  <a:lnTo>
                    <a:pt x="2405" y="2571"/>
                  </a:lnTo>
                  <a:lnTo>
                    <a:pt x="2406" y="2571"/>
                  </a:lnTo>
                  <a:lnTo>
                    <a:pt x="2407" y="2571"/>
                  </a:lnTo>
                  <a:lnTo>
                    <a:pt x="2409" y="2572"/>
                  </a:lnTo>
                  <a:lnTo>
                    <a:pt x="2410" y="2573"/>
                  </a:lnTo>
                  <a:lnTo>
                    <a:pt x="2542" y="2514"/>
                  </a:lnTo>
                  <a:lnTo>
                    <a:pt x="2575" y="2506"/>
                  </a:lnTo>
                  <a:lnTo>
                    <a:pt x="2603" y="2501"/>
                  </a:lnTo>
                  <a:lnTo>
                    <a:pt x="2627" y="2497"/>
                  </a:lnTo>
                  <a:lnTo>
                    <a:pt x="2650" y="2496"/>
                  </a:lnTo>
                  <a:lnTo>
                    <a:pt x="2673" y="2495"/>
                  </a:lnTo>
                  <a:lnTo>
                    <a:pt x="2698" y="2495"/>
                  </a:lnTo>
                  <a:lnTo>
                    <a:pt x="2727" y="2495"/>
                  </a:lnTo>
                  <a:lnTo>
                    <a:pt x="2762" y="2496"/>
                  </a:lnTo>
                  <a:lnTo>
                    <a:pt x="2754" y="2499"/>
                  </a:lnTo>
                  <a:lnTo>
                    <a:pt x="2745" y="2502"/>
                  </a:lnTo>
                  <a:lnTo>
                    <a:pt x="2741" y="2504"/>
                  </a:lnTo>
                  <a:lnTo>
                    <a:pt x="2737" y="2506"/>
                  </a:lnTo>
                  <a:lnTo>
                    <a:pt x="2734" y="2510"/>
                  </a:lnTo>
                  <a:lnTo>
                    <a:pt x="2732" y="2515"/>
                  </a:lnTo>
                  <a:lnTo>
                    <a:pt x="2730" y="2520"/>
                  </a:lnTo>
                  <a:lnTo>
                    <a:pt x="2726" y="2523"/>
                  </a:lnTo>
                  <a:lnTo>
                    <a:pt x="2722" y="2526"/>
                  </a:lnTo>
                  <a:lnTo>
                    <a:pt x="2718" y="2528"/>
                  </a:lnTo>
                  <a:lnTo>
                    <a:pt x="2709" y="2531"/>
                  </a:lnTo>
                  <a:lnTo>
                    <a:pt x="2702" y="2533"/>
                  </a:lnTo>
                  <a:lnTo>
                    <a:pt x="2381" y="2591"/>
                  </a:lnTo>
                  <a:close/>
                  <a:moveTo>
                    <a:pt x="1618" y="2160"/>
                  </a:moveTo>
                  <a:lnTo>
                    <a:pt x="1618" y="2256"/>
                  </a:lnTo>
                  <a:lnTo>
                    <a:pt x="1476" y="2256"/>
                  </a:lnTo>
                  <a:lnTo>
                    <a:pt x="1498" y="2222"/>
                  </a:lnTo>
                  <a:lnTo>
                    <a:pt x="1511" y="2201"/>
                  </a:lnTo>
                  <a:lnTo>
                    <a:pt x="1515" y="2194"/>
                  </a:lnTo>
                  <a:lnTo>
                    <a:pt x="1519" y="2188"/>
                  </a:lnTo>
                  <a:lnTo>
                    <a:pt x="1522" y="2184"/>
                  </a:lnTo>
                  <a:lnTo>
                    <a:pt x="1525" y="2182"/>
                  </a:lnTo>
                  <a:lnTo>
                    <a:pt x="1535" y="2179"/>
                  </a:lnTo>
                  <a:lnTo>
                    <a:pt x="1550" y="2176"/>
                  </a:lnTo>
                  <a:lnTo>
                    <a:pt x="1562" y="2174"/>
                  </a:lnTo>
                  <a:lnTo>
                    <a:pt x="1577" y="2171"/>
                  </a:lnTo>
                  <a:lnTo>
                    <a:pt x="1596" y="2166"/>
                  </a:lnTo>
                  <a:lnTo>
                    <a:pt x="1618" y="2160"/>
                  </a:lnTo>
                  <a:close/>
                  <a:moveTo>
                    <a:pt x="3047" y="1968"/>
                  </a:moveTo>
                  <a:lnTo>
                    <a:pt x="3048" y="1957"/>
                  </a:lnTo>
                  <a:lnTo>
                    <a:pt x="3049" y="1947"/>
                  </a:lnTo>
                  <a:lnTo>
                    <a:pt x="3051" y="1937"/>
                  </a:lnTo>
                  <a:lnTo>
                    <a:pt x="3054" y="1930"/>
                  </a:lnTo>
                  <a:lnTo>
                    <a:pt x="3058" y="1924"/>
                  </a:lnTo>
                  <a:lnTo>
                    <a:pt x="3062" y="1919"/>
                  </a:lnTo>
                  <a:lnTo>
                    <a:pt x="3067" y="1916"/>
                  </a:lnTo>
                  <a:lnTo>
                    <a:pt x="3072" y="1913"/>
                  </a:lnTo>
                  <a:lnTo>
                    <a:pt x="3077" y="1911"/>
                  </a:lnTo>
                  <a:lnTo>
                    <a:pt x="3083" y="1910"/>
                  </a:lnTo>
                  <a:lnTo>
                    <a:pt x="3088" y="1910"/>
                  </a:lnTo>
                  <a:lnTo>
                    <a:pt x="3094" y="1911"/>
                  </a:lnTo>
                  <a:lnTo>
                    <a:pt x="3100" y="1912"/>
                  </a:lnTo>
                  <a:lnTo>
                    <a:pt x="3106" y="1914"/>
                  </a:lnTo>
                  <a:lnTo>
                    <a:pt x="3111" y="1916"/>
                  </a:lnTo>
                  <a:lnTo>
                    <a:pt x="3116" y="1919"/>
                  </a:lnTo>
                  <a:lnTo>
                    <a:pt x="3121" y="1922"/>
                  </a:lnTo>
                  <a:lnTo>
                    <a:pt x="3125" y="1926"/>
                  </a:lnTo>
                  <a:lnTo>
                    <a:pt x="3129" y="1930"/>
                  </a:lnTo>
                  <a:lnTo>
                    <a:pt x="3132" y="1934"/>
                  </a:lnTo>
                  <a:lnTo>
                    <a:pt x="3135" y="1938"/>
                  </a:lnTo>
                  <a:lnTo>
                    <a:pt x="3136" y="1942"/>
                  </a:lnTo>
                  <a:lnTo>
                    <a:pt x="3137" y="1947"/>
                  </a:lnTo>
                  <a:lnTo>
                    <a:pt x="3137" y="1951"/>
                  </a:lnTo>
                  <a:lnTo>
                    <a:pt x="3135" y="1955"/>
                  </a:lnTo>
                  <a:lnTo>
                    <a:pt x="3133" y="1958"/>
                  </a:lnTo>
                  <a:lnTo>
                    <a:pt x="3129" y="1962"/>
                  </a:lnTo>
                  <a:lnTo>
                    <a:pt x="3124" y="1965"/>
                  </a:lnTo>
                  <a:lnTo>
                    <a:pt x="3118" y="1967"/>
                  </a:lnTo>
                  <a:lnTo>
                    <a:pt x="3110" y="1969"/>
                  </a:lnTo>
                  <a:lnTo>
                    <a:pt x="3101" y="1970"/>
                  </a:lnTo>
                  <a:lnTo>
                    <a:pt x="3090" y="1971"/>
                  </a:lnTo>
                  <a:lnTo>
                    <a:pt x="3086" y="1971"/>
                  </a:lnTo>
                  <a:lnTo>
                    <a:pt x="3081" y="1972"/>
                  </a:lnTo>
                  <a:lnTo>
                    <a:pt x="3078" y="1973"/>
                  </a:lnTo>
                  <a:lnTo>
                    <a:pt x="3074" y="1975"/>
                  </a:lnTo>
                  <a:lnTo>
                    <a:pt x="3068" y="1980"/>
                  </a:lnTo>
                  <a:lnTo>
                    <a:pt x="3063" y="1986"/>
                  </a:lnTo>
                  <a:lnTo>
                    <a:pt x="3055" y="1999"/>
                  </a:lnTo>
                  <a:lnTo>
                    <a:pt x="3051" y="2010"/>
                  </a:lnTo>
                  <a:lnTo>
                    <a:pt x="3049" y="2014"/>
                  </a:lnTo>
                  <a:lnTo>
                    <a:pt x="3048" y="2017"/>
                  </a:lnTo>
                  <a:lnTo>
                    <a:pt x="3048" y="2017"/>
                  </a:lnTo>
                  <a:lnTo>
                    <a:pt x="3047" y="2014"/>
                  </a:lnTo>
                  <a:lnTo>
                    <a:pt x="3047" y="1999"/>
                  </a:lnTo>
                  <a:lnTo>
                    <a:pt x="3047" y="1968"/>
                  </a:lnTo>
                  <a:close/>
                  <a:moveTo>
                    <a:pt x="999" y="1968"/>
                  </a:moveTo>
                  <a:lnTo>
                    <a:pt x="999" y="1968"/>
                  </a:lnTo>
                  <a:lnTo>
                    <a:pt x="999" y="1968"/>
                  </a:lnTo>
                  <a:close/>
                  <a:moveTo>
                    <a:pt x="2084" y="1573"/>
                  </a:moveTo>
                  <a:lnTo>
                    <a:pt x="2149" y="1774"/>
                  </a:lnTo>
                  <a:lnTo>
                    <a:pt x="1905" y="1776"/>
                  </a:lnTo>
                  <a:lnTo>
                    <a:pt x="2084" y="1573"/>
                  </a:lnTo>
                  <a:close/>
                  <a:moveTo>
                    <a:pt x="999" y="1968"/>
                  </a:moveTo>
                  <a:lnTo>
                    <a:pt x="1007" y="1938"/>
                  </a:lnTo>
                  <a:lnTo>
                    <a:pt x="1015" y="1909"/>
                  </a:lnTo>
                  <a:lnTo>
                    <a:pt x="1026" y="1881"/>
                  </a:lnTo>
                  <a:lnTo>
                    <a:pt x="1037" y="1852"/>
                  </a:lnTo>
                  <a:lnTo>
                    <a:pt x="1049" y="1825"/>
                  </a:lnTo>
                  <a:lnTo>
                    <a:pt x="1062" y="1798"/>
                  </a:lnTo>
                  <a:lnTo>
                    <a:pt x="1076" y="1772"/>
                  </a:lnTo>
                  <a:lnTo>
                    <a:pt x="1091" y="1747"/>
                  </a:lnTo>
                  <a:lnTo>
                    <a:pt x="1107" y="1723"/>
                  </a:lnTo>
                  <a:lnTo>
                    <a:pt x="1124" y="1699"/>
                  </a:lnTo>
                  <a:lnTo>
                    <a:pt x="1141" y="1677"/>
                  </a:lnTo>
                  <a:lnTo>
                    <a:pt x="1159" y="1656"/>
                  </a:lnTo>
                  <a:lnTo>
                    <a:pt x="1178" y="1636"/>
                  </a:lnTo>
                  <a:lnTo>
                    <a:pt x="1197" y="1617"/>
                  </a:lnTo>
                  <a:lnTo>
                    <a:pt x="1217" y="1600"/>
                  </a:lnTo>
                  <a:lnTo>
                    <a:pt x="1238" y="1584"/>
                  </a:lnTo>
                  <a:lnTo>
                    <a:pt x="1230" y="1613"/>
                  </a:lnTo>
                  <a:lnTo>
                    <a:pt x="1221" y="1643"/>
                  </a:lnTo>
                  <a:lnTo>
                    <a:pt x="1211" y="1671"/>
                  </a:lnTo>
                  <a:lnTo>
                    <a:pt x="1200" y="1699"/>
                  </a:lnTo>
                  <a:lnTo>
                    <a:pt x="1188" y="1727"/>
                  </a:lnTo>
                  <a:lnTo>
                    <a:pt x="1175" y="1754"/>
                  </a:lnTo>
                  <a:lnTo>
                    <a:pt x="1161" y="1779"/>
                  </a:lnTo>
                  <a:lnTo>
                    <a:pt x="1146" y="1805"/>
                  </a:lnTo>
                  <a:lnTo>
                    <a:pt x="1130" y="1829"/>
                  </a:lnTo>
                  <a:lnTo>
                    <a:pt x="1114" y="1852"/>
                  </a:lnTo>
                  <a:lnTo>
                    <a:pt x="1097" y="1875"/>
                  </a:lnTo>
                  <a:lnTo>
                    <a:pt x="1078" y="1896"/>
                  </a:lnTo>
                  <a:lnTo>
                    <a:pt x="1060" y="1916"/>
                  </a:lnTo>
                  <a:lnTo>
                    <a:pt x="1040" y="1934"/>
                  </a:lnTo>
                  <a:lnTo>
                    <a:pt x="1020" y="1952"/>
                  </a:lnTo>
                  <a:lnTo>
                    <a:pt x="999" y="1968"/>
                  </a:lnTo>
                  <a:close/>
                  <a:moveTo>
                    <a:pt x="1286" y="1488"/>
                  </a:moveTo>
                  <a:lnTo>
                    <a:pt x="1238" y="1584"/>
                  </a:lnTo>
                  <a:lnTo>
                    <a:pt x="1286" y="1488"/>
                  </a:lnTo>
                  <a:close/>
                  <a:moveTo>
                    <a:pt x="1286" y="1488"/>
                  </a:moveTo>
                  <a:lnTo>
                    <a:pt x="1286" y="1488"/>
                  </a:lnTo>
                  <a:lnTo>
                    <a:pt x="1286" y="1488"/>
                  </a:lnTo>
                  <a:close/>
                  <a:moveTo>
                    <a:pt x="1809" y="1200"/>
                  </a:moveTo>
                  <a:lnTo>
                    <a:pt x="1809" y="1344"/>
                  </a:lnTo>
                  <a:lnTo>
                    <a:pt x="1714" y="1344"/>
                  </a:lnTo>
                  <a:lnTo>
                    <a:pt x="1719" y="1322"/>
                  </a:lnTo>
                  <a:lnTo>
                    <a:pt x="1723" y="1303"/>
                  </a:lnTo>
                  <a:lnTo>
                    <a:pt x="1725" y="1287"/>
                  </a:lnTo>
                  <a:lnTo>
                    <a:pt x="1726" y="1276"/>
                  </a:lnTo>
                  <a:lnTo>
                    <a:pt x="1727" y="1266"/>
                  </a:lnTo>
                  <a:lnTo>
                    <a:pt x="1728" y="1259"/>
                  </a:lnTo>
                  <a:lnTo>
                    <a:pt x="1729" y="1253"/>
                  </a:lnTo>
                  <a:lnTo>
                    <a:pt x="1730" y="1249"/>
                  </a:lnTo>
                  <a:lnTo>
                    <a:pt x="1733" y="1245"/>
                  </a:lnTo>
                  <a:lnTo>
                    <a:pt x="1737" y="1241"/>
                  </a:lnTo>
                  <a:lnTo>
                    <a:pt x="1743" y="1238"/>
                  </a:lnTo>
                  <a:lnTo>
                    <a:pt x="1750" y="1234"/>
                  </a:lnTo>
                  <a:lnTo>
                    <a:pt x="1773" y="1221"/>
                  </a:lnTo>
                  <a:lnTo>
                    <a:pt x="1809" y="1200"/>
                  </a:lnTo>
                  <a:close/>
                  <a:moveTo>
                    <a:pt x="1428" y="1248"/>
                  </a:moveTo>
                  <a:lnTo>
                    <a:pt x="1428" y="1248"/>
                  </a:lnTo>
                  <a:lnTo>
                    <a:pt x="1428" y="1248"/>
                  </a:lnTo>
                  <a:close/>
                  <a:moveTo>
                    <a:pt x="2094" y="960"/>
                  </a:moveTo>
                  <a:lnTo>
                    <a:pt x="2150" y="1053"/>
                  </a:lnTo>
                  <a:lnTo>
                    <a:pt x="2094" y="960"/>
                  </a:lnTo>
                  <a:close/>
                  <a:moveTo>
                    <a:pt x="2094" y="960"/>
                  </a:moveTo>
                  <a:lnTo>
                    <a:pt x="2047" y="912"/>
                  </a:lnTo>
                  <a:lnTo>
                    <a:pt x="2094" y="960"/>
                  </a:lnTo>
                  <a:close/>
                  <a:moveTo>
                    <a:pt x="2047" y="912"/>
                  </a:moveTo>
                  <a:lnTo>
                    <a:pt x="2047" y="912"/>
                  </a:lnTo>
                  <a:lnTo>
                    <a:pt x="2047" y="912"/>
                  </a:lnTo>
                  <a:close/>
                  <a:moveTo>
                    <a:pt x="1428" y="1248"/>
                  </a:moveTo>
                  <a:lnTo>
                    <a:pt x="1436" y="1213"/>
                  </a:lnTo>
                  <a:lnTo>
                    <a:pt x="1445" y="1184"/>
                  </a:lnTo>
                  <a:lnTo>
                    <a:pt x="1454" y="1161"/>
                  </a:lnTo>
                  <a:lnTo>
                    <a:pt x="1461" y="1143"/>
                  </a:lnTo>
                  <a:lnTo>
                    <a:pt x="1474" y="1114"/>
                  </a:lnTo>
                  <a:lnTo>
                    <a:pt x="1485" y="1093"/>
                  </a:lnTo>
                  <a:lnTo>
                    <a:pt x="1489" y="1082"/>
                  </a:lnTo>
                  <a:lnTo>
                    <a:pt x="1493" y="1071"/>
                  </a:lnTo>
                  <a:lnTo>
                    <a:pt x="1496" y="1057"/>
                  </a:lnTo>
                  <a:lnTo>
                    <a:pt x="1498" y="1040"/>
                  </a:lnTo>
                  <a:lnTo>
                    <a:pt x="1499" y="1020"/>
                  </a:lnTo>
                  <a:lnTo>
                    <a:pt x="1500" y="995"/>
                  </a:lnTo>
                  <a:lnTo>
                    <a:pt x="1499" y="963"/>
                  </a:lnTo>
                  <a:lnTo>
                    <a:pt x="1498" y="926"/>
                  </a:lnTo>
                  <a:lnTo>
                    <a:pt x="1495" y="889"/>
                  </a:lnTo>
                  <a:lnTo>
                    <a:pt x="1492" y="856"/>
                  </a:lnTo>
                  <a:lnTo>
                    <a:pt x="1488" y="828"/>
                  </a:lnTo>
                  <a:lnTo>
                    <a:pt x="1485" y="801"/>
                  </a:lnTo>
                  <a:lnTo>
                    <a:pt x="1482" y="779"/>
                  </a:lnTo>
                  <a:lnTo>
                    <a:pt x="1481" y="760"/>
                  </a:lnTo>
                  <a:lnTo>
                    <a:pt x="1481" y="751"/>
                  </a:lnTo>
                  <a:lnTo>
                    <a:pt x="1482" y="744"/>
                  </a:lnTo>
                  <a:lnTo>
                    <a:pt x="1483" y="736"/>
                  </a:lnTo>
                  <a:lnTo>
                    <a:pt x="1485" y="728"/>
                  </a:lnTo>
                  <a:lnTo>
                    <a:pt x="1488" y="722"/>
                  </a:lnTo>
                  <a:lnTo>
                    <a:pt x="1492" y="717"/>
                  </a:lnTo>
                  <a:lnTo>
                    <a:pt x="1496" y="711"/>
                  </a:lnTo>
                  <a:lnTo>
                    <a:pt x="1501" y="707"/>
                  </a:lnTo>
                  <a:lnTo>
                    <a:pt x="1508" y="702"/>
                  </a:lnTo>
                  <a:lnTo>
                    <a:pt x="1515" y="698"/>
                  </a:lnTo>
                  <a:lnTo>
                    <a:pt x="1524" y="695"/>
                  </a:lnTo>
                  <a:lnTo>
                    <a:pt x="1534" y="691"/>
                  </a:lnTo>
                  <a:lnTo>
                    <a:pt x="1558" y="686"/>
                  </a:lnTo>
                  <a:lnTo>
                    <a:pt x="1587" y="681"/>
                  </a:lnTo>
                  <a:lnTo>
                    <a:pt x="1623" y="676"/>
                  </a:lnTo>
                  <a:lnTo>
                    <a:pt x="1666" y="672"/>
                  </a:lnTo>
                  <a:lnTo>
                    <a:pt x="1676" y="707"/>
                  </a:lnTo>
                  <a:lnTo>
                    <a:pt x="1684" y="737"/>
                  </a:lnTo>
                  <a:lnTo>
                    <a:pt x="1692" y="761"/>
                  </a:lnTo>
                  <a:lnTo>
                    <a:pt x="1699" y="781"/>
                  </a:lnTo>
                  <a:lnTo>
                    <a:pt x="1705" y="797"/>
                  </a:lnTo>
                  <a:lnTo>
                    <a:pt x="1709" y="810"/>
                  </a:lnTo>
                  <a:lnTo>
                    <a:pt x="1713" y="823"/>
                  </a:lnTo>
                  <a:lnTo>
                    <a:pt x="1714" y="834"/>
                  </a:lnTo>
                  <a:lnTo>
                    <a:pt x="1714" y="844"/>
                  </a:lnTo>
                  <a:lnTo>
                    <a:pt x="1712" y="855"/>
                  </a:lnTo>
                  <a:lnTo>
                    <a:pt x="1708" y="867"/>
                  </a:lnTo>
                  <a:lnTo>
                    <a:pt x="1701" y="882"/>
                  </a:lnTo>
                  <a:lnTo>
                    <a:pt x="1679" y="922"/>
                  </a:lnTo>
                  <a:lnTo>
                    <a:pt x="1643" y="982"/>
                  </a:lnTo>
                  <a:lnTo>
                    <a:pt x="1621" y="1019"/>
                  </a:lnTo>
                  <a:lnTo>
                    <a:pt x="1596" y="1057"/>
                  </a:lnTo>
                  <a:lnTo>
                    <a:pt x="1570" y="1094"/>
                  </a:lnTo>
                  <a:lnTo>
                    <a:pt x="1542" y="1131"/>
                  </a:lnTo>
                  <a:lnTo>
                    <a:pt x="1528" y="1149"/>
                  </a:lnTo>
                  <a:lnTo>
                    <a:pt x="1514" y="1166"/>
                  </a:lnTo>
                  <a:lnTo>
                    <a:pt x="1500" y="1182"/>
                  </a:lnTo>
                  <a:lnTo>
                    <a:pt x="1485" y="1197"/>
                  </a:lnTo>
                  <a:lnTo>
                    <a:pt x="1471" y="1211"/>
                  </a:lnTo>
                  <a:lnTo>
                    <a:pt x="1457" y="1225"/>
                  </a:lnTo>
                  <a:lnTo>
                    <a:pt x="1442" y="1237"/>
                  </a:lnTo>
                  <a:lnTo>
                    <a:pt x="1428" y="1248"/>
                  </a:lnTo>
                  <a:close/>
                  <a:moveTo>
                    <a:pt x="0" y="2784"/>
                  </a:moveTo>
                  <a:lnTo>
                    <a:pt x="35" y="2792"/>
                  </a:lnTo>
                  <a:lnTo>
                    <a:pt x="69" y="2799"/>
                  </a:lnTo>
                  <a:lnTo>
                    <a:pt x="101" y="2804"/>
                  </a:lnTo>
                  <a:lnTo>
                    <a:pt x="132" y="2809"/>
                  </a:lnTo>
                  <a:lnTo>
                    <a:pt x="164" y="2814"/>
                  </a:lnTo>
                  <a:lnTo>
                    <a:pt x="193" y="2817"/>
                  </a:lnTo>
                  <a:lnTo>
                    <a:pt x="222" y="2819"/>
                  </a:lnTo>
                  <a:lnTo>
                    <a:pt x="250" y="2821"/>
                  </a:lnTo>
                  <a:lnTo>
                    <a:pt x="277" y="2823"/>
                  </a:lnTo>
                  <a:lnTo>
                    <a:pt x="304" y="2823"/>
                  </a:lnTo>
                  <a:lnTo>
                    <a:pt x="330" y="2823"/>
                  </a:lnTo>
                  <a:lnTo>
                    <a:pt x="356" y="2823"/>
                  </a:lnTo>
                  <a:lnTo>
                    <a:pt x="409" y="2821"/>
                  </a:lnTo>
                  <a:lnTo>
                    <a:pt x="460" y="2817"/>
                  </a:lnTo>
                  <a:lnTo>
                    <a:pt x="511" y="2813"/>
                  </a:lnTo>
                  <a:lnTo>
                    <a:pt x="564" y="2807"/>
                  </a:lnTo>
                  <a:lnTo>
                    <a:pt x="620" y="2802"/>
                  </a:lnTo>
                  <a:lnTo>
                    <a:pt x="678" y="2796"/>
                  </a:lnTo>
                  <a:lnTo>
                    <a:pt x="739" y="2792"/>
                  </a:lnTo>
                  <a:lnTo>
                    <a:pt x="804" y="2788"/>
                  </a:lnTo>
                  <a:lnTo>
                    <a:pt x="876" y="2785"/>
                  </a:lnTo>
                  <a:lnTo>
                    <a:pt x="952" y="2784"/>
                  </a:lnTo>
                  <a:lnTo>
                    <a:pt x="972" y="2785"/>
                  </a:lnTo>
                  <a:lnTo>
                    <a:pt x="991" y="2787"/>
                  </a:lnTo>
                  <a:lnTo>
                    <a:pt x="1008" y="2791"/>
                  </a:lnTo>
                  <a:lnTo>
                    <a:pt x="1024" y="2797"/>
                  </a:lnTo>
                  <a:lnTo>
                    <a:pt x="1039" y="2804"/>
                  </a:lnTo>
                  <a:lnTo>
                    <a:pt x="1052" y="2812"/>
                  </a:lnTo>
                  <a:lnTo>
                    <a:pt x="1065" y="2821"/>
                  </a:lnTo>
                  <a:lnTo>
                    <a:pt x="1077" y="2831"/>
                  </a:lnTo>
                  <a:lnTo>
                    <a:pt x="1102" y="2853"/>
                  </a:lnTo>
                  <a:lnTo>
                    <a:pt x="1128" y="2877"/>
                  </a:lnTo>
                  <a:lnTo>
                    <a:pt x="1141" y="2890"/>
                  </a:lnTo>
                  <a:lnTo>
                    <a:pt x="1156" y="2902"/>
                  </a:lnTo>
                  <a:lnTo>
                    <a:pt x="1172" y="2915"/>
                  </a:lnTo>
                  <a:lnTo>
                    <a:pt x="1190" y="2928"/>
                  </a:lnTo>
                  <a:lnTo>
                    <a:pt x="1190" y="3030"/>
                  </a:lnTo>
                  <a:lnTo>
                    <a:pt x="1190" y="3131"/>
                  </a:lnTo>
                  <a:lnTo>
                    <a:pt x="1190" y="3230"/>
                  </a:lnTo>
                  <a:lnTo>
                    <a:pt x="1191" y="3328"/>
                  </a:lnTo>
                  <a:lnTo>
                    <a:pt x="1192" y="3425"/>
                  </a:lnTo>
                  <a:lnTo>
                    <a:pt x="1193" y="3520"/>
                  </a:lnTo>
                  <a:lnTo>
                    <a:pt x="1195" y="3614"/>
                  </a:lnTo>
                  <a:lnTo>
                    <a:pt x="1197" y="3708"/>
                  </a:lnTo>
                  <a:lnTo>
                    <a:pt x="1200" y="3801"/>
                  </a:lnTo>
                  <a:lnTo>
                    <a:pt x="1204" y="3895"/>
                  </a:lnTo>
                  <a:lnTo>
                    <a:pt x="1208" y="3988"/>
                  </a:lnTo>
                  <a:lnTo>
                    <a:pt x="1214" y="4081"/>
                  </a:lnTo>
                  <a:lnTo>
                    <a:pt x="1220" y="4174"/>
                  </a:lnTo>
                  <a:lnTo>
                    <a:pt x="1227" y="4267"/>
                  </a:lnTo>
                  <a:lnTo>
                    <a:pt x="1235" y="4361"/>
                  </a:lnTo>
                  <a:lnTo>
                    <a:pt x="1245" y="4456"/>
                  </a:lnTo>
                  <a:lnTo>
                    <a:pt x="1260" y="4598"/>
                  </a:lnTo>
                  <a:lnTo>
                    <a:pt x="1272" y="4727"/>
                  </a:lnTo>
                  <a:lnTo>
                    <a:pt x="1282" y="4843"/>
                  </a:lnTo>
                  <a:lnTo>
                    <a:pt x="1291" y="4948"/>
                  </a:lnTo>
                  <a:lnTo>
                    <a:pt x="1297" y="5041"/>
                  </a:lnTo>
                  <a:lnTo>
                    <a:pt x="1302" y="5123"/>
                  </a:lnTo>
                  <a:lnTo>
                    <a:pt x="1305" y="5196"/>
                  </a:lnTo>
                  <a:lnTo>
                    <a:pt x="1307" y="5259"/>
                  </a:lnTo>
                  <a:lnTo>
                    <a:pt x="1307" y="5315"/>
                  </a:lnTo>
                  <a:lnTo>
                    <a:pt x="1306" y="5363"/>
                  </a:lnTo>
                  <a:lnTo>
                    <a:pt x="1304" y="5403"/>
                  </a:lnTo>
                  <a:lnTo>
                    <a:pt x="1301" y="5438"/>
                  </a:lnTo>
                  <a:lnTo>
                    <a:pt x="1297" y="5466"/>
                  </a:lnTo>
                  <a:lnTo>
                    <a:pt x="1292" y="5489"/>
                  </a:lnTo>
                  <a:lnTo>
                    <a:pt x="1286" y="5508"/>
                  </a:lnTo>
                  <a:lnTo>
                    <a:pt x="1280" y="5525"/>
                  </a:lnTo>
                  <a:lnTo>
                    <a:pt x="1273" y="5538"/>
                  </a:lnTo>
                  <a:lnTo>
                    <a:pt x="1266" y="5549"/>
                  </a:lnTo>
                  <a:lnTo>
                    <a:pt x="1259" y="5558"/>
                  </a:lnTo>
                  <a:lnTo>
                    <a:pt x="1252" y="5566"/>
                  </a:lnTo>
                  <a:lnTo>
                    <a:pt x="1244" y="5574"/>
                  </a:lnTo>
                  <a:lnTo>
                    <a:pt x="1237" y="5583"/>
                  </a:lnTo>
                  <a:lnTo>
                    <a:pt x="1229" y="5594"/>
                  </a:lnTo>
                  <a:lnTo>
                    <a:pt x="1222" y="5606"/>
                  </a:lnTo>
                  <a:lnTo>
                    <a:pt x="1215" y="5621"/>
                  </a:lnTo>
                  <a:lnTo>
                    <a:pt x="1209" y="5638"/>
                  </a:lnTo>
                  <a:lnTo>
                    <a:pt x="1204" y="5660"/>
                  </a:lnTo>
                  <a:lnTo>
                    <a:pt x="1199" y="5688"/>
                  </a:lnTo>
                  <a:lnTo>
                    <a:pt x="1195" y="5719"/>
                  </a:lnTo>
                  <a:lnTo>
                    <a:pt x="1192" y="5758"/>
                  </a:lnTo>
                  <a:lnTo>
                    <a:pt x="1190" y="5803"/>
                  </a:lnTo>
                  <a:lnTo>
                    <a:pt x="1190" y="5856"/>
                  </a:lnTo>
                  <a:lnTo>
                    <a:pt x="1190" y="6767"/>
                  </a:lnTo>
                  <a:lnTo>
                    <a:pt x="1191" y="6842"/>
                  </a:lnTo>
                  <a:lnTo>
                    <a:pt x="1194" y="6914"/>
                  </a:lnTo>
                  <a:lnTo>
                    <a:pt x="1198" y="6983"/>
                  </a:lnTo>
                  <a:lnTo>
                    <a:pt x="1204" y="7050"/>
                  </a:lnTo>
                  <a:lnTo>
                    <a:pt x="1210" y="7114"/>
                  </a:lnTo>
                  <a:lnTo>
                    <a:pt x="1218" y="7177"/>
                  </a:lnTo>
                  <a:lnTo>
                    <a:pt x="1226" y="7239"/>
                  </a:lnTo>
                  <a:lnTo>
                    <a:pt x="1234" y="7300"/>
                  </a:lnTo>
                  <a:lnTo>
                    <a:pt x="1244" y="7358"/>
                  </a:lnTo>
                  <a:lnTo>
                    <a:pt x="1252" y="7417"/>
                  </a:lnTo>
                  <a:lnTo>
                    <a:pt x="1260" y="7476"/>
                  </a:lnTo>
                  <a:lnTo>
                    <a:pt x="1268" y="7534"/>
                  </a:lnTo>
                  <a:lnTo>
                    <a:pt x="1274" y="7593"/>
                  </a:lnTo>
                  <a:lnTo>
                    <a:pt x="1279" y="7653"/>
                  </a:lnTo>
                  <a:lnTo>
                    <a:pt x="1283" y="7714"/>
                  </a:lnTo>
                  <a:lnTo>
                    <a:pt x="1286" y="7775"/>
                  </a:lnTo>
                  <a:lnTo>
                    <a:pt x="1348" y="7782"/>
                  </a:lnTo>
                  <a:lnTo>
                    <a:pt x="1418" y="7791"/>
                  </a:lnTo>
                  <a:lnTo>
                    <a:pt x="1494" y="7801"/>
                  </a:lnTo>
                  <a:lnTo>
                    <a:pt x="1574" y="7811"/>
                  </a:lnTo>
                  <a:lnTo>
                    <a:pt x="1615" y="7815"/>
                  </a:lnTo>
                  <a:lnTo>
                    <a:pt x="1657" y="7819"/>
                  </a:lnTo>
                  <a:lnTo>
                    <a:pt x="1700" y="7823"/>
                  </a:lnTo>
                  <a:lnTo>
                    <a:pt x="1743" y="7825"/>
                  </a:lnTo>
                  <a:lnTo>
                    <a:pt x="1787" y="7827"/>
                  </a:lnTo>
                  <a:lnTo>
                    <a:pt x="1830" y="7827"/>
                  </a:lnTo>
                  <a:lnTo>
                    <a:pt x="1874" y="7826"/>
                  </a:lnTo>
                  <a:lnTo>
                    <a:pt x="1918" y="7824"/>
                  </a:lnTo>
                  <a:lnTo>
                    <a:pt x="1961" y="7820"/>
                  </a:lnTo>
                  <a:lnTo>
                    <a:pt x="2004" y="7814"/>
                  </a:lnTo>
                  <a:lnTo>
                    <a:pt x="2047" y="7806"/>
                  </a:lnTo>
                  <a:lnTo>
                    <a:pt x="2088" y="7796"/>
                  </a:lnTo>
                  <a:lnTo>
                    <a:pt x="2130" y="7784"/>
                  </a:lnTo>
                  <a:lnTo>
                    <a:pt x="2170" y="7769"/>
                  </a:lnTo>
                  <a:lnTo>
                    <a:pt x="2209" y="7752"/>
                  </a:lnTo>
                  <a:lnTo>
                    <a:pt x="2247" y="7732"/>
                  </a:lnTo>
                  <a:lnTo>
                    <a:pt x="2284" y="7710"/>
                  </a:lnTo>
                  <a:lnTo>
                    <a:pt x="2320" y="7683"/>
                  </a:lnTo>
                  <a:lnTo>
                    <a:pt x="2353" y="7654"/>
                  </a:lnTo>
                  <a:lnTo>
                    <a:pt x="2385" y="7622"/>
                  </a:lnTo>
                  <a:lnTo>
                    <a:pt x="2414" y="7586"/>
                  </a:lnTo>
                  <a:lnTo>
                    <a:pt x="2442" y="7546"/>
                  </a:lnTo>
                  <a:lnTo>
                    <a:pt x="2468" y="7502"/>
                  </a:lnTo>
                  <a:lnTo>
                    <a:pt x="2491" y="7455"/>
                  </a:lnTo>
                  <a:lnTo>
                    <a:pt x="2505" y="7417"/>
                  </a:lnTo>
                  <a:lnTo>
                    <a:pt x="2517" y="7375"/>
                  </a:lnTo>
                  <a:lnTo>
                    <a:pt x="2527" y="7327"/>
                  </a:lnTo>
                  <a:lnTo>
                    <a:pt x="2537" y="7275"/>
                  </a:lnTo>
                  <a:lnTo>
                    <a:pt x="2543" y="7220"/>
                  </a:lnTo>
                  <a:lnTo>
                    <a:pt x="2548" y="7159"/>
                  </a:lnTo>
                  <a:lnTo>
                    <a:pt x="2551" y="7095"/>
                  </a:lnTo>
                  <a:lnTo>
                    <a:pt x="2552" y="7028"/>
                  </a:lnTo>
                  <a:lnTo>
                    <a:pt x="2553" y="6957"/>
                  </a:lnTo>
                  <a:lnTo>
                    <a:pt x="2552" y="6883"/>
                  </a:lnTo>
                  <a:lnTo>
                    <a:pt x="2550" y="6807"/>
                  </a:lnTo>
                  <a:lnTo>
                    <a:pt x="2548" y="6728"/>
                  </a:lnTo>
                  <a:lnTo>
                    <a:pt x="2540" y="6561"/>
                  </a:lnTo>
                  <a:lnTo>
                    <a:pt x="2531" y="6387"/>
                  </a:lnTo>
                  <a:lnTo>
                    <a:pt x="2520" y="6208"/>
                  </a:lnTo>
                  <a:lnTo>
                    <a:pt x="2510" y="6024"/>
                  </a:lnTo>
                  <a:lnTo>
                    <a:pt x="2505" y="5931"/>
                  </a:lnTo>
                  <a:lnTo>
                    <a:pt x="2501" y="5838"/>
                  </a:lnTo>
                  <a:lnTo>
                    <a:pt x="2497" y="5744"/>
                  </a:lnTo>
                  <a:lnTo>
                    <a:pt x="2495" y="5650"/>
                  </a:lnTo>
                  <a:lnTo>
                    <a:pt x="2493" y="5558"/>
                  </a:lnTo>
                  <a:lnTo>
                    <a:pt x="2492" y="5465"/>
                  </a:lnTo>
                  <a:lnTo>
                    <a:pt x="2492" y="5374"/>
                  </a:lnTo>
                  <a:lnTo>
                    <a:pt x="2494" y="5283"/>
                  </a:lnTo>
                  <a:lnTo>
                    <a:pt x="2497" y="5194"/>
                  </a:lnTo>
                  <a:lnTo>
                    <a:pt x="2501" y="5106"/>
                  </a:lnTo>
                  <a:lnTo>
                    <a:pt x="2507" y="5019"/>
                  </a:lnTo>
                  <a:lnTo>
                    <a:pt x="2515" y="4935"/>
                  </a:lnTo>
                  <a:lnTo>
                    <a:pt x="2525" y="4832"/>
                  </a:lnTo>
                  <a:lnTo>
                    <a:pt x="2533" y="4729"/>
                  </a:lnTo>
                  <a:lnTo>
                    <a:pt x="2539" y="4627"/>
                  </a:lnTo>
                  <a:lnTo>
                    <a:pt x="2543" y="4526"/>
                  </a:lnTo>
                  <a:lnTo>
                    <a:pt x="2546" y="4427"/>
                  </a:lnTo>
                  <a:lnTo>
                    <a:pt x="2547" y="4329"/>
                  </a:lnTo>
                  <a:lnTo>
                    <a:pt x="2548" y="4233"/>
                  </a:lnTo>
                  <a:lnTo>
                    <a:pt x="2548" y="4138"/>
                  </a:lnTo>
                  <a:lnTo>
                    <a:pt x="2548" y="3954"/>
                  </a:lnTo>
                  <a:lnTo>
                    <a:pt x="2548" y="3780"/>
                  </a:lnTo>
                  <a:lnTo>
                    <a:pt x="2550" y="3696"/>
                  </a:lnTo>
                  <a:lnTo>
                    <a:pt x="2552" y="3615"/>
                  </a:lnTo>
                  <a:lnTo>
                    <a:pt x="2556" y="3537"/>
                  </a:lnTo>
                  <a:lnTo>
                    <a:pt x="2561" y="3461"/>
                  </a:lnTo>
                  <a:lnTo>
                    <a:pt x="2569" y="3389"/>
                  </a:lnTo>
                  <a:lnTo>
                    <a:pt x="2578" y="3320"/>
                  </a:lnTo>
                  <a:lnTo>
                    <a:pt x="2590" y="3256"/>
                  </a:lnTo>
                  <a:lnTo>
                    <a:pt x="2605" y="3193"/>
                  </a:lnTo>
                  <a:lnTo>
                    <a:pt x="2623" y="3135"/>
                  </a:lnTo>
                  <a:lnTo>
                    <a:pt x="2644" y="3081"/>
                  </a:lnTo>
                  <a:lnTo>
                    <a:pt x="2668" y="3031"/>
                  </a:lnTo>
                  <a:lnTo>
                    <a:pt x="2696" y="2984"/>
                  </a:lnTo>
                  <a:lnTo>
                    <a:pt x="2729" y="2943"/>
                  </a:lnTo>
                  <a:lnTo>
                    <a:pt x="2767" y="2905"/>
                  </a:lnTo>
                  <a:lnTo>
                    <a:pt x="2808" y="2873"/>
                  </a:lnTo>
                  <a:lnTo>
                    <a:pt x="2854" y="2845"/>
                  </a:lnTo>
                  <a:lnTo>
                    <a:pt x="2906" y="2822"/>
                  </a:lnTo>
                  <a:lnTo>
                    <a:pt x="2964" y="2804"/>
                  </a:lnTo>
                  <a:lnTo>
                    <a:pt x="3027" y="2792"/>
                  </a:lnTo>
                  <a:lnTo>
                    <a:pt x="3096" y="2785"/>
                  </a:lnTo>
                  <a:lnTo>
                    <a:pt x="3152" y="2782"/>
                  </a:lnTo>
                  <a:lnTo>
                    <a:pt x="3216" y="2779"/>
                  </a:lnTo>
                  <a:lnTo>
                    <a:pt x="3284" y="2775"/>
                  </a:lnTo>
                  <a:lnTo>
                    <a:pt x="3354" y="2769"/>
                  </a:lnTo>
                  <a:lnTo>
                    <a:pt x="3389" y="2765"/>
                  </a:lnTo>
                  <a:lnTo>
                    <a:pt x="3426" y="2760"/>
                  </a:lnTo>
                  <a:lnTo>
                    <a:pt x="3460" y="2753"/>
                  </a:lnTo>
                  <a:lnTo>
                    <a:pt x="3494" y="2746"/>
                  </a:lnTo>
                  <a:lnTo>
                    <a:pt x="3527" y="2738"/>
                  </a:lnTo>
                  <a:lnTo>
                    <a:pt x="3558" y="2728"/>
                  </a:lnTo>
                  <a:lnTo>
                    <a:pt x="3588" y="2717"/>
                  </a:lnTo>
                  <a:lnTo>
                    <a:pt x="3616" y="2704"/>
                  </a:lnTo>
                  <a:lnTo>
                    <a:pt x="3642" y="2690"/>
                  </a:lnTo>
                  <a:lnTo>
                    <a:pt x="3665" y="2672"/>
                  </a:lnTo>
                  <a:lnTo>
                    <a:pt x="3685" y="2654"/>
                  </a:lnTo>
                  <a:lnTo>
                    <a:pt x="3702" y="2633"/>
                  </a:lnTo>
                  <a:lnTo>
                    <a:pt x="3716" y="2610"/>
                  </a:lnTo>
                  <a:lnTo>
                    <a:pt x="3726" y="2583"/>
                  </a:lnTo>
                  <a:lnTo>
                    <a:pt x="3732" y="2556"/>
                  </a:lnTo>
                  <a:lnTo>
                    <a:pt x="3734" y="2525"/>
                  </a:lnTo>
                  <a:lnTo>
                    <a:pt x="3732" y="2491"/>
                  </a:lnTo>
                  <a:lnTo>
                    <a:pt x="3725" y="2454"/>
                  </a:lnTo>
                  <a:lnTo>
                    <a:pt x="3713" y="2414"/>
                  </a:lnTo>
                  <a:lnTo>
                    <a:pt x="3695" y="2372"/>
                  </a:lnTo>
                  <a:lnTo>
                    <a:pt x="3672" y="2325"/>
                  </a:lnTo>
                  <a:lnTo>
                    <a:pt x="3643" y="2276"/>
                  </a:lnTo>
                  <a:lnTo>
                    <a:pt x="3607" y="2222"/>
                  </a:lnTo>
                  <a:lnTo>
                    <a:pt x="3566" y="2165"/>
                  </a:lnTo>
                  <a:lnTo>
                    <a:pt x="3519" y="2105"/>
                  </a:lnTo>
                  <a:lnTo>
                    <a:pt x="3475" y="2052"/>
                  </a:lnTo>
                  <a:lnTo>
                    <a:pt x="3433" y="2003"/>
                  </a:lnTo>
                  <a:lnTo>
                    <a:pt x="3392" y="1959"/>
                  </a:lnTo>
                  <a:lnTo>
                    <a:pt x="3354" y="1917"/>
                  </a:lnTo>
                  <a:lnTo>
                    <a:pt x="3317" y="1878"/>
                  </a:lnTo>
                  <a:lnTo>
                    <a:pt x="3281" y="1839"/>
                  </a:lnTo>
                  <a:lnTo>
                    <a:pt x="3246" y="1800"/>
                  </a:lnTo>
                  <a:lnTo>
                    <a:pt x="3211" y="1759"/>
                  </a:lnTo>
                  <a:lnTo>
                    <a:pt x="3175" y="1716"/>
                  </a:lnTo>
                  <a:lnTo>
                    <a:pt x="3158" y="1692"/>
                  </a:lnTo>
                  <a:lnTo>
                    <a:pt x="3140" y="1669"/>
                  </a:lnTo>
                  <a:lnTo>
                    <a:pt x="3123" y="1644"/>
                  </a:lnTo>
                  <a:lnTo>
                    <a:pt x="3105" y="1617"/>
                  </a:lnTo>
                  <a:lnTo>
                    <a:pt x="3087" y="1590"/>
                  </a:lnTo>
                  <a:lnTo>
                    <a:pt x="3069" y="1561"/>
                  </a:lnTo>
                  <a:lnTo>
                    <a:pt x="3050" y="1529"/>
                  </a:lnTo>
                  <a:lnTo>
                    <a:pt x="3031" y="1497"/>
                  </a:lnTo>
                  <a:lnTo>
                    <a:pt x="3012" y="1462"/>
                  </a:lnTo>
                  <a:lnTo>
                    <a:pt x="2993" y="1425"/>
                  </a:lnTo>
                  <a:lnTo>
                    <a:pt x="2973" y="1386"/>
                  </a:lnTo>
                  <a:lnTo>
                    <a:pt x="2951" y="1344"/>
                  </a:lnTo>
                  <a:lnTo>
                    <a:pt x="2916" y="1271"/>
                  </a:lnTo>
                  <a:lnTo>
                    <a:pt x="2878" y="1192"/>
                  </a:lnTo>
                  <a:lnTo>
                    <a:pt x="2838" y="1111"/>
                  </a:lnTo>
                  <a:lnTo>
                    <a:pt x="2796" y="1027"/>
                  </a:lnTo>
                  <a:lnTo>
                    <a:pt x="2773" y="986"/>
                  </a:lnTo>
                  <a:lnTo>
                    <a:pt x="2750" y="943"/>
                  </a:lnTo>
                  <a:lnTo>
                    <a:pt x="2725" y="901"/>
                  </a:lnTo>
                  <a:lnTo>
                    <a:pt x="2701" y="859"/>
                  </a:lnTo>
                  <a:lnTo>
                    <a:pt x="2675" y="818"/>
                  </a:lnTo>
                  <a:lnTo>
                    <a:pt x="2649" y="777"/>
                  </a:lnTo>
                  <a:lnTo>
                    <a:pt x="2622" y="738"/>
                  </a:lnTo>
                  <a:lnTo>
                    <a:pt x="2594" y="698"/>
                  </a:lnTo>
                  <a:lnTo>
                    <a:pt x="2565" y="661"/>
                  </a:lnTo>
                  <a:lnTo>
                    <a:pt x="2535" y="624"/>
                  </a:lnTo>
                  <a:lnTo>
                    <a:pt x="2504" y="589"/>
                  </a:lnTo>
                  <a:lnTo>
                    <a:pt x="2472" y="555"/>
                  </a:lnTo>
                  <a:lnTo>
                    <a:pt x="2439" y="524"/>
                  </a:lnTo>
                  <a:lnTo>
                    <a:pt x="2405" y="494"/>
                  </a:lnTo>
                  <a:lnTo>
                    <a:pt x="2370" y="466"/>
                  </a:lnTo>
                  <a:lnTo>
                    <a:pt x="2334" y="441"/>
                  </a:lnTo>
                  <a:lnTo>
                    <a:pt x="2296" y="418"/>
                  </a:lnTo>
                  <a:lnTo>
                    <a:pt x="2257" y="396"/>
                  </a:lnTo>
                  <a:lnTo>
                    <a:pt x="2218" y="379"/>
                  </a:lnTo>
                  <a:lnTo>
                    <a:pt x="2177" y="364"/>
                  </a:lnTo>
                  <a:lnTo>
                    <a:pt x="2135" y="352"/>
                  </a:lnTo>
                  <a:lnTo>
                    <a:pt x="2090" y="344"/>
                  </a:lnTo>
                  <a:lnTo>
                    <a:pt x="2046" y="338"/>
                  </a:lnTo>
                  <a:lnTo>
                    <a:pt x="2000" y="337"/>
                  </a:lnTo>
                  <a:lnTo>
                    <a:pt x="1996" y="371"/>
                  </a:lnTo>
                  <a:lnTo>
                    <a:pt x="1993" y="401"/>
                  </a:lnTo>
                  <a:lnTo>
                    <a:pt x="1990" y="427"/>
                  </a:lnTo>
                  <a:lnTo>
                    <a:pt x="1986" y="447"/>
                  </a:lnTo>
                  <a:lnTo>
                    <a:pt x="1982" y="463"/>
                  </a:lnTo>
                  <a:lnTo>
                    <a:pt x="1978" y="475"/>
                  </a:lnTo>
                  <a:lnTo>
                    <a:pt x="1973" y="483"/>
                  </a:lnTo>
                  <a:lnTo>
                    <a:pt x="1968" y="487"/>
                  </a:lnTo>
                  <a:lnTo>
                    <a:pt x="1962" y="489"/>
                  </a:lnTo>
                  <a:lnTo>
                    <a:pt x="1955" y="485"/>
                  </a:lnTo>
                  <a:lnTo>
                    <a:pt x="1948" y="479"/>
                  </a:lnTo>
                  <a:lnTo>
                    <a:pt x="1939" y="471"/>
                  </a:lnTo>
                  <a:lnTo>
                    <a:pt x="1920" y="445"/>
                  </a:lnTo>
                  <a:lnTo>
                    <a:pt x="1896" y="411"/>
                  </a:lnTo>
                  <a:lnTo>
                    <a:pt x="1867" y="368"/>
                  </a:lnTo>
                  <a:lnTo>
                    <a:pt x="1833" y="319"/>
                  </a:lnTo>
                  <a:lnTo>
                    <a:pt x="1813" y="294"/>
                  </a:lnTo>
                  <a:lnTo>
                    <a:pt x="1792" y="267"/>
                  </a:lnTo>
                  <a:lnTo>
                    <a:pt x="1770" y="239"/>
                  </a:lnTo>
                  <a:lnTo>
                    <a:pt x="1745" y="212"/>
                  </a:lnTo>
                  <a:lnTo>
                    <a:pt x="1719" y="184"/>
                  </a:lnTo>
                  <a:lnTo>
                    <a:pt x="1691" y="156"/>
                  </a:lnTo>
                  <a:lnTo>
                    <a:pt x="1660" y="128"/>
                  </a:lnTo>
                  <a:lnTo>
                    <a:pt x="1628" y="101"/>
                  </a:lnTo>
                  <a:lnTo>
                    <a:pt x="1593" y="74"/>
                  </a:lnTo>
                  <a:lnTo>
                    <a:pt x="1556" y="48"/>
                  </a:lnTo>
                  <a:lnTo>
                    <a:pt x="1517" y="24"/>
                  </a:lnTo>
                  <a:lnTo>
                    <a:pt x="1476" y="0"/>
                  </a:lnTo>
                  <a:lnTo>
                    <a:pt x="1456" y="15"/>
                  </a:lnTo>
                  <a:lnTo>
                    <a:pt x="1436" y="29"/>
                  </a:lnTo>
                  <a:lnTo>
                    <a:pt x="1418" y="44"/>
                  </a:lnTo>
                  <a:lnTo>
                    <a:pt x="1401" y="60"/>
                  </a:lnTo>
                  <a:lnTo>
                    <a:pt x="1384" y="76"/>
                  </a:lnTo>
                  <a:lnTo>
                    <a:pt x="1369" y="94"/>
                  </a:lnTo>
                  <a:lnTo>
                    <a:pt x="1354" y="111"/>
                  </a:lnTo>
                  <a:lnTo>
                    <a:pt x="1339" y="129"/>
                  </a:lnTo>
                  <a:lnTo>
                    <a:pt x="1326" y="147"/>
                  </a:lnTo>
                  <a:lnTo>
                    <a:pt x="1312" y="167"/>
                  </a:lnTo>
                  <a:lnTo>
                    <a:pt x="1300" y="186"/>
                  </a:lnTo>
                  <a:lnTo>
                    <a:pt x="1288" y="205"/>
                  </a:lnTo>
                  <a:lnTo>
                    <a:pt x="1265" y="246"/>
                  </a:lnTo>
                  <a:lnTo>
                    <a:pt x="1243" y="288"/>
                  </a:lnTo>
                  <a:lnTo>
                    <a:pt x="1222" y="331"/>
                  </a:lnTo>
                  <a:lnTo>
                    <a:pt x="1202" y="375"/>
                  </a:lnTo>
                  <a:lnTo>
                    <a:pt x="1183" y="421"/>
                  </a:lnTo>
                  <a:lnTo>
                    <a:pt x="1164" y="466"/>
                  </a:lnTo>
                  <a:lnTo>
                    <a:pt x="1144" y="514"/>
                  </a:lnTo>
                  <a:lnTo>
                    <a:pt x="1124" y="560"/>
                  </a:lnTo>
                  <a:lnTo>
                    <a:pt x="1102" y="608"/>
                  </a:lnTo>
                  <a:lnTo>
                    <a:pt x="1079" y="657"/>
                  </a:lnTo>
                  <a:lnTo>
                    <a:pt x="1035" y="745"/>
                  </a:lnTo>
                  <a:lnTo>
                    <a:pt x="988" y="831"/>
                  </a:lnTo>
                  <a:lnTo>
                    <a:pt x="942" y="916"/>
                  </a:lnTo>
                  <a:lnTo>
                    <a:pt x="895" y="998"/>
                  </a:lnTo>
                  <a:lnTo>
                    <a:pt x="847" y="1079"/>
                  </a:lnTo>
                  <a:lnTo>
                    <a:pt x="798" y="1159"/>
                  </a:lnTo>
                  <a:lnTo>
                    <a:pt x="750" y="1238"/>
                  </a:lnTo>
                  <a:lnTo>
                    <a:pt x="701" y="1317"/>
                  </a:lnTo>
                  <a:lnTo>
                    <a:pt x="652" y="1397"/>
                  </a:lnTo>
                  <a:lnTo>
                    <a:pt x="602" y="1476"/>
                  </a:lnTo>
                  <a:lnTo>
                    <a:pt x="552" y="1557"/>
                  </a:lnTo>
                  <a:lnTo>
                    <a:pt x="502" y="1638"/>
                  </a:lnTo>
                  <a:lnTo>
                    <a:pt x="452" y="1721"/>
                  </a:lnTo>
                  <a:lnTo>
                    <a:pt x="401" y="1806"/>
                  </a:lnTo>
                  <a:lnTo>
                    <a:pt x="350" y="1893"/>
                  </a:lnTo>
                  <a:lnTo>
                    <a:pt x="300" y="1983"/>
                  </a:lnTo>
                  <a:lnTo>
                    <a:pt x="273" y="2030"/>
                  </a:lnTo>
                  <a:lnTo>
                    <a:pt x="247" y="2075"/>
                  </a:lnTo>
                  <a:lnTo>
                    <a:pt x="220" y="2119"/>
                  </a:lnTo>
                  <a:lnTo>
                    <a:pt x="194" y="2162"/>
                  </a:lnTo>
                  <a:lnTo>
                    <a:pt x="168" y="2205"/>
                  </a:lnTo>
                  <a:lnTo>
                    <a:pt x="143" y="2248"/>
                  </a:lnTo>
                  <a:lnTo>
                    <a:pt x="119" y="2292"/>
                  </a:lnTo>
                  <a:lnTo>
                    <a:pt x="97" y="2336"/>
                  </a:lnTo>
                  <a:lnTo>
                    <a:pt x="86" y="2360"/>
                  </a:lnTo>
                  <a:lnTo>
                    <a:pt x="76" y="2383"/>
                  </a:lnTo>
                  <a:lnTo>
                    <a:pt x="67" y="2407"/>
                  </a:lnTo>
                  <a:lnTo>
                    <a:pt x="57" y="2431"/>
                  </a:lnTo>
                  <a:lnTo>
                    <a:pt x="49" y="2456"/>
                  </a:lnTo>
                  <a:lnTo>
                    <a:pt x="41" y="2481"/>
                  </a:lnTo>
                  <a:lnTo>
                    <a:pt x="34" y="2507"/>
                  </a:lnTo>
                  <a:lnTo>
                    <a:pt x="27" y="2535"/>
                  </a:lnTo>
                  <a:lnTo>
                    <a:pt x="21" y="2562"/>
                  </a:lnTo>
                  <a:lnTo>
                    <a:pt x="15" y="2591"/>
                  </a:lnTo>
                  <a:lnTo>
                    <a:pt x="11" y="2621"/>
                  </a:lnTo>
                  <a:lnTo>
                    <a:pt x="7" y="2651"/>
                  </a:lnTo>
                  <a:lnTo>
                    <a:pt x="4" y="2683"/>
                  </a:lnTo>
                  <a:lnTo>
                    <a:pt x="2" y="2715"/>
                  </a:lnTo>
                  <a:lnTo>
                    <a:pt x="0" y="2749"/>
                  </a:lnTo>
                  <a:lnTo>
                    <a:pt x="0" y="27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2"/>
            <p:cNvSpPr>
              <a:spLocks/>
            </p:cNvSpPr>
            <p:nvPr userDrawn="1"/>
          </p:nvSpPr>
          <p:spPr bwMode="auto">
            <a:xfrm>
              <a:off x="11356321" y="863800"/>
              <a:ext cx="25842" cy="52118"/>
            </a:xfrm>
            <a:custGeom>
              <a:avLst/>
              <a:gdLst>
                <a:gd name="T0" fmla="*/ 42 w 830"/>
                <a:gd name="T1" fmla="*/ 1761 h 1776"/>
                <a:gd name="T2" fmla="*/ 83 w 830"/>
                <a:gd name="T3" fmla="*/ 1727 h 1776"/>
                <a:gd name="T4" fmla="*/ 122 w 830"/>
                <a:gd name="T5" fmla="*/ 1687 h 1776"/>
                <a:gd name="T6" fmla="*/ 158 w 830"/>
                <a:gd name="T7" fmla="*/ 1645 h 1776"/>
                <a:gd name="T8" fmla="*/ 191 w 830"/>
                <a:gd name="T9" fmla="*/ 1599 h 1776"/>
                <a:gd name="T10" fmla="*/ 223 w 830"/>
                <a:gd name="T11" fmla="*/ 1549 h 1776"/>
                <a:gd name="T12" fmla="*/ 252 w 830"/>
                <a:gd name="T13" fmla="*/ 1497 h 1776"/>
                <a:gd name="T14" fmla="*/ 281 w 830"/>
                <a:gd name="T15" fmla="*/ 1443 h 1776"/>
                <a:gd name="T16" fmla="*/ 321 w 830"/>
                <a:gd name="T17" fmla="*/ 1358 h 1776"/>
                <a:gd name="T18" fmla="*/ 370 w 830"/>
                <a:gd name="T19" fmla="*/ 1241 h 1776"/>
                <a:gd name="T20" fmla="*/ 415 w 830"/>
                <a:gd name="T21" fmla="*/ 1121 h 1776"/>
                <a:gd name="T22" fmla="*/ 460 w 830"/>
                <a:gd name="T23" fmla="*/ 1004 h 1776"/>
                <a:gd name="T24" fmla="*/ 501 w 830"/>
                <a:gd name="T25" fmla="*/ 901 h 1776"/>
                <a:gd name="T26" fmla="*/ 546 w 830"/>
                <a:gd name="T27" fmla="*/ 794 h 1776"/>
                <a:gd name="T28" fmla="*/ 599 w 830"/>
                <a:gd name="T29" fmla="*/ 669 h 1776"/>
                <a:gd name="T30" fmla="*/ 655 w 830"/>
                <a:gd name="T31" fmla="*/ 534 h 1776"/>
                <a:gd name="T32" fmla="*/ 711 w 830"/>
                <a:gd name="T33" fmla="*/ 396 h 1776"/>
                <a:gd name="T34" fmla="*/ 760 w 830"/>
                <a:gd name="T35" fmla="*/ 264 h 1776"/>
                <a:gd name="T36" fmla="*/ 791 w 830"/>
                <a:gd name="T37" fmla="*/ 171 h 1776"/>
                <a:gd name="T38" fmla="*/ 807 w 830"/>
                <a:gd name="T39" fmla="*/ 115 h 1776"/>
                <a:gd name="T40" fmla="*/ 820 w 830"/>
                <a:gd name="T41" fmla="*/ 64 h 1776"/>
                <a:gd name="T42" fmla="*/ 828 w 830"/>
                <a:gd name="T43" fmla="*/ 21 h 1776"/>
                <a:gd name="T44" fmla="*/ 813 w 830"/>
                <a:gd name="T45" fmla="*/ 14 h 1776"/>
                <a:gd name="T46" fmla="*/ 778 w 830"/>
                <a:gd name="T47" fmla="*/ 51 h 1776"/>
                <a:gd name="T48" fmla="*/ 740 w 830"/>
                <a:gd name="T49" fmla="*/ 98 h 1776"/>
                <a:gd name="T50" fmla="*/ 699 w 830"/>
                <a:gd name="T51" fmla="*/ 156 h 1776"/>
                <a:gd name="T52" fmla="*/ 655 w 830"/>
                <a:gd name="T53" fmla="*/ 222 h 1776"/>
                <a:gd name="T54" fmla="*/ 611 w 830"/>
                <a:gd name="T55" fmla="*/ 295 h 1776"/>
                <a:gd name="T56" fmla="*/ 545 w 830"/>
                <a:gd name="T57" fmla="*/ 413 h 1776"/>
                <a:gd name="T58" fmla="*/ 456 w 830"/>
                <a:gd name="T59" fmla="*/ 580 h 1776"/>
                <a:gd name="T60" fmla="*/ 374 w 830"/>
                <a:gd name="T61" fmla="*/ 745 h 1776"/>
                <a:gd name="T62" fmla="*/ 302 w 830"/>
                <a:gd name="T63" fmla="*/ 896 h 1776"/>
                <a:gd name="T64" fmla="*/ 245 w 830"/>
                <a:gd name="T65" fmla="*/ 1022 h 1776"/>
                <a:gd name="T66" fmla="*/ 204 w 830"/>
                <a:gd name="T67" fmla="*/ 1117 h 1776"/>
                <a:gd name="T68" fmla="*/ 160 w 830"/>
                <a:gd name="T69" fmla="*/ 1212 h 1776"/>
                <a:gd name="T70" fmla="*/ 115 w 830"/>
                <a:gd name="T71" fmla="*/ 1307 h 1776"/>
                <a:gd name="T72" fmla="*/ 73 w 830"/>
                <a:gd name="T73" fmla="*/ 1404 h 1776"/>
                <a:gd name="T74" fmla="*/ 45 w 830"/>
                <a:gd name="T75" fmla="*/ 1473 h 1776"/>
                <a:gd name="T76" fmla="*/ 29 w 830"/>
                <a:gd name="T77" fmla="*/ 1519 h 1776"/>
                <a:gd name="T78" fmla="*/ 16 w 830"/>
                <a:gd name="T79" fmla="*/ 1563 h 1776"/>
                <a:gd name="T80" fmla="*/ 7 w 830"/>
                <a:gd name="T81" fmla="*/ 1606 h 1776"/>
                <a:gd name="T82" fmla="*/ 1 w 830"/>
                <a:gd name="T83" fmla="*/ 1647 h 1776"/>
                <a:gd name="T84" fmla="*/ 0 w 830"/>
                <a:gd name="T85" fmla="*/ 1687 h 1776"/>
                <a:gd name="T86" fmla="*/ 4 w 830"/>
                <a:gd name="T87" fmla="*/ 1725 h 1776"/>
                <a:gd name="T88" fmla="*/ 13 w 830"/>
                <a:gd name="T89" fmla="*/ 1759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30" h="1776">
                  <a:moveTo>
                    <a:pt x="20" y="1776"/>
                  </a:moveTo>
                  <a:lnTo>
                    <a:pt x="42" y="1761"/>
                  </a:lnTo>
                  <a:lnTo>
                    <a:pt x="63" y="1744"/>
                  </a:lnTo>
                  <a:lnTo>
                    <a:pt x="83" y="1727"/>
                  </a:lnTo>
                  <a:lnTo>
                    <a:pt x="103" y="1707"/>
                  </a:lnTo>
                  <a:lnTo>
                    <a:pt x="122" y="1687"/>
                  </a:lnTo>
                  <a:lnTo>
                    <a:pt x="140" y="1667"/>
                  </a:lnTo>
                  <a:lnTo>
                    <a:pt x="158" y="1645"/>
                  </a:lnTo>
                  <a:lnTo>
                    <a:pt x="175" y="1622"/>
                  </a:lnTo>
                  <a:lnTo>
                    <a:pt x="191" y="1599"/>
                  </a:lnTo>
                  <a:lnTo>
                    <a:pt x="207" y="1575"/>
                  </a:lnTo>
                  <a:lnTo>
                    <a:pt x="223" y="1549"/>
                  </a:lnTo>
                  <a:lnTo>
                    <a:pt x="238" y="1523"/>
                  </a:lnTo>
                  <a:lnTo>
                    <a:pt x="252" y="1497"/>
                  </a:lnTo>
                  <a:lnTo>
                    <a:pt x="268" y="1470"/>
                  </a:lnTo>
                  <a:lnTo>
                    <a:pt x="281" y="1443"/>
                  </a:lnTo>
                  <a:lnTo>
                    <a:pt x="295" y="1415"/>
                  </a:lnTo>
                  <a:lnTo>
                    <a:pt x="321" y="1358"/>
                  </a:lnTo>
                  <a:lnTo>
                    <a:pt x="346" y="1299"/>
                  </a:lnTo>
                  <a:lnTo>
                    <a:pt x="370" y="1241"/>
                  </a:lnTo>
                  <a:lnTo>
                    <a:pt x="393" y="1181"/>
                  </a:lnTo>
                  <a:lnTo>
                    <a:pt x="415" y="1121"/>
                  </a:lnTo>
                  <a:lnTo>
                    <a:pt x="438" y="1062"/>
                  </a:lnTo>
                  <a:lnTo>
                    <a:pt x="460" y="1004"/>
                  </a:lnTo>
                  <a:lnTo>
                    <a:pt x="483" y="946"/>
                  </a:lnTo>
                  <a:lnTo>
                    <a:pt x="501" y="901"/>
                  </a:lnTo>
                  <a:lnTo>
                    <a:pt x="522" y="851"/>
                  </a:lnTo>
                  <a:lnTo>
                    <a:pt x="546" y="794"/>
                  </a:lnTo>
                  <a:lnTo>
                    <a:pt x="572" y="733"/>
                  </a:lnTo>
                  <a:lnTo>
                    <a:pt x="599" y="669"/>
                  </a:lnTo>
                  <a:lnTo>
                    <a:pt x="627" y="602"/>
                  </a:lnTo>
                  <a:lnTo>
                    <a:pt x="655" y="534"/>
                  </a:lnTo>
                  <a:lnTo>
                    <a:pt x="683" y="465"/>
                  </a:lnTo>
                  <a:lnTo>
                    <a:pt x="711" y="396"/>
                  </a:lnTo>
                  <a:lnTo>
                    <a:pt x="736" y="328"/>
                  </a:lnTo>
                  <a:lnTo>
                    <a:pt x="760" y="264"/>
                  </a:lnTo>
                  <a:lnTo>
                    <a:pt x="781" y="201"/>
                  </a:lnTo>
                  <a:lnTo>
                    <a:pt x="791" y="171"/>
                  </a:lnTo>
                  <a:lnTo>
                    <a:pt x="799" y="142"/>
                  </a:lnTo>
                  <a:lnTo>
                    <a:pt x="807" y="115"/>
                  </a:lnTo>
                  <a:lnTo>
                    <a:pt x="814" y="89"/>
                  </a:lnTo>
                  <a:lnTo>
                    <a:pt x="820" y="64"/>
                  </a:lnTo>
                  <a:lnTo>
                    <a:pt x="824" y="42"/>
                  </a:lnTo>
                  <a:lnTo>
                    <a:pt x="828" y="21"/>
                  </a:lnTo>
                  <a:lnTo>
                    <a:pt x="830" y="0"/>
                  </a:lnTo>
                  <a:lnTo>
                    <a:pt x="813" y="14"/>
                  </a:lnTo>
                  <a:lnTo>
                    <a:pt x="796" y="31"/>
                  </a:lnTo>
                  <a:lnTo>
                    <a:pt x="778" y="51"/>
                  </a:lnTo>
                  <a:lnTo>
                    <a:pt x="759" y="73"/>
                  </a:lnTo>
                  <a:lnTo>
                    <a:pt x="740" y="98"/>
                  </a:lnTo>
                  <a:lnTo>
                    <a:pt x="720" y="126"/>
                  </a:lnTo>
                  <a:lnTo>
                    <a:pt x="699" y="156"/>
                  </a:lnTo>
                  <a:lnTo>
                    <a:pt x="677" y="189"/>
                  </a:lnTo>
                  <a:lnTo>
                    <a:pt x="655" y="222"/>
                  </a:lnTo>
                  <a:lnTo>
                    <a:pt x="633" y="257"/>
                  </a:lnTo>
                  <a:lnTo>
                    <a:pt x="611" y="295"/>
                  </a:lnTo>
                  <a:lnTo>
                    <a:pt x="589" y="333"/>
                  </a:lnTo>
                  <a:lnTo>
                    <a:pt x="545" y="413"/>
                  </a:lnTo>
                  <a:lnTo>
                    <a:pt x="500" y="496"/>
                  </a:lnTo>
                  <a:lnTo>
                    <a:pt x="456" y="580"/>
                  </a:lnTo>
                  <a:lnTo>
                    <a:pt x="414" y="663"/>
                  </a:lnTo>
                  <a:lnTo>
                    <a:pt x="374" y="745"/>
                  </a:lnTo>
                  <a:lnTo>
                    <a:pt x="336" y="823"/>
                  </a:lnTo>
                  <a:lnTo>
                    <a:pt x="302" y="896"/>
                  </a:lnTo>
                  <a:lnTo>
                    <a:pt x="272" y="963"/>
                  </a:lnTo>
                  <a:lnTo>
                    <a:pt x="245" y="1022"/>
                  </a:lnTo>
                  <a:lnTo>
                    <a:pt x="224" y="1070"/>
                  </a:lnTo>
                  <a:lnTo>
                    <a:pt x="204" y="1117"/>
                  </a:lnTo>
                  <a:lnTo>
                    <a:pt x="182" y="1164"/>
                  </a:lnTo>
                  <a:lnTo>
                    <a:pt x="160" y="1212"/>
                  </a:lnTo>
                  <a:lnTo>
                    <a:pt x="138" y="1260"/>
                  </a:lnTo>
                  <a:lnTo>
                    <a:pt x="115" y="1307"/>
                  </a:lnTo>
                  <a:lnTo>
                    <a:pt x="93" y="1356"/>
                  </a:lnTo>
                  <a:lnTo>
                    <a:pt x="73" y="1404"/>
                  </a:lnTo>
                  <a:lnTo>
                    <a:pt x="54" y="1450"/>
                  </a:lnTo>
                  <a:lnTo>
                    <a:pt x="45" y="1473"/>
                  </a:lnTo>
                  <a:lnTo>
                    <a:pt x="36" y="1496"/>
                  </a:lnTo>
                  <a:lnTo>
                    <a:pt x="29" y="1519"/>
                  </a:lnTo>
                  <a:lnTo>
                    <a:pt x="22" y="1541"/>
                  </a:lnTo>
                  <a:lnTo>
                    <a:pt x="16" y="1563"/>
                  </a:lnTo>
                  <a:lnTo>
                    <a:pt x="11" y="1585"/>
                  </a:lnTo>
                  <a:lnTo>
                    <a:pt x="7" y="1606"/>
                  </a:lnTo>
                  <a:lnTo>
                    <a:pt x="3" y="1626"/>
                  </a:lnTo>
                  <a:lnTo>
                    <a:pt x="1" y="1647"/>
                  </a:lnTo>
                  <a:lnTo>
                    <a:pt x="0" y="1667"/>
                  </a:lnTo>
                  <a:lnTo>
                    <a:pt x="0" y="1687"/>
                  </a:lnTo>
                  <a:lnTo>
                    <a:pt x="1" y="1705"/>
                  </a:lnTo>
                  <a:lnTo>
                    <a:pt x="4" y="1725"/>
                  </a:lnTo>
                  <a:lnTo>
                    <a:pt x="8" y="1742"/>
                  </a:lnTo>
                  <a:lnTo>
                    <a:pt x="13" y="1759"/>
                  </a:lnTo>
                  <a:lnTo>
                    <a:pt x="20" y="17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3"/>
            <p:cNvSpPr>
              <a:spLocks/>
            </p:cNvSpPr>
            <p:nvPr userDrawn="1"/>
          </p:nvSpPr>
          <p:spPr bwMode="auto">
            <a:xfrm>
              <a:off x="11523903" y="842512"/>
              <a:ext cx="16445" cy="19820"/>
            </a:xfrm>
            <a:custGeom>
              <a:avLst/>
              <a:gdLst>
                <a:gd name="T0" fmla="*/ 0 w 524"/>
                <a:gd name="T1" fmla="*/ 673 h 673"/>
                <a:gd name="T2" fmla="*/ 27 w 524"/>
                <a:gd name="T3" fmla="*/ 669 h 673"/>
                <a:gd name="T4" fmla="*/ 54 w 524"/>
                <a:gd name="T5" fmla="*/ 664 h 673"/>
                <a:gd name="T6" fmla="*/ 82 w 524"/>
                <a:gd name="T7" fmla="*/ 656 h 673"/>
                <a:gd name="T8" fmla="*/ 108 w 524"/>
                <a:gd name="T9" fmla="*/ 648 h 673"/>
                <a:gd name="T10" fmla="*/ 133 w 524"/>
                <a:gd name="T11" fmla="*/ 637 h 673"/>
                <a:gd name="T12" fmla="*/ 158 w 524"/>
                <a:gd name="T13" fmla="*/ 625 h 673"/>
                <a:gd name="T14" fmla="*/ 182 w 524"/>
                <a:gd name="T15" fmla="*/ 612 h 673"/>
                <a:gd name="T16" fmla="*/ 206 w 524"/>
                <a:gd name="T17" fmla="*/ 597 h 673"/>
                <a:gd name="T18" fmla="*/ 229 w 524"/>
                <a:gd name="T19" fmla="*/ 581 h 673"/>
                <a:gd name="T20" fmla="*/ 251 w 524"/>
                <a:gd name="T21" fmla="*/ 562 h 673"/>
                <a:gd name="T22" fmla="*/ 273 w 524"/>
                <a:gd name="T23" fmla="*/ 543 h 673"/>
                <a:gd name="T24" fmla="*/ 295 w 524"/>
                <a:gd name="T25" fmla="*/ 523 h 673"/>
                <a:gd name="T26" fmla="*/ 315 w 524"/>
                <a:gd name="T27" fmla="*/ 502 h 673"/>
                <a:gd name="T28" fmla="*/ 335 w 524"/>
                <a:gd name="T29" fmla="*/ 479 h 673"/>
                <a:gd name="T30" fmla="*/ 353 w 524"/>
                <a:gd name="T31" fmla="*/ 457 h 673"/>
                <a:gd name="T32" fmla="*/ 371 w 524"/>
                <a:gd name="T33" fmla="*/ 433 h 673"/>
                <a:gd name="T34" fmla="*/ 388 w 524"/>
                <a:gd name="T35" fmla="*/ 408 h 673"/>
                <a:gd name="T36" fmla="*/ 404 w 524"/>
                <a:gd name="T37" fmla="*/ 383 h 673"/>
                <a:gd name="T38" fmla="*/ 419 w 524"/>
                <a:gd name="T39" fmla="*/ 357 h 673"/>
                <a:gd name="T40" fmla="*/ 433 w 524"/>
                <a:gd name="T41" fmla="*/ 330 h 673"/>
                <a:gd name="T42" fmla="*/ 447 w 524"/>
                <a:gd name="T43" fmla="*/ 303 h 673"/>
                <a:gd name="T44" fmla="*/ 459 w 524"/>
                <a:gd name="T45" fmla="*/ 276 h 673"/>
                <a:gd name="T46" fmla="*/ 470 w 524"/>
                <a:gd name="T47" fmla="*/ 248 h 673"/>
                <a:gd name="T48" fmla="*/ 480 w 524"/>
                <a:gd name="T49" fmla="*/ 221 h 673"/>
                <a:gd name="T50" fmla="*/ 490 w 524"/>
                <a:gd name="T51" fmla="*/ 193 h 673"/>
                <a:gd name="T52" fmla="*/ 498 w 524"/>
                <a:gd name="T53" fmla="*/ 164 h 673"/>
                <a:gd name="T54" fmla="*/ 505 w 524"/>
                <a:gd name="T55" fmla="*/ 137 h 673"/>
                <a:gd name="T56" fmla="*/ 512 w 524"/>
                <a:gd name="T57" fmla="*/ 109 h 673"/>
                <a:gd name="T58" fmla="*/ 517 w 524"/>
                <a:gd name="T59" fmla="*/ 81 h 673"/>
                <a:gd name="T60" fmla="*/ 520 w 524"/>
                <a:gd name="T61" fmla="*/ 54 h 673"/>
                <a:gd name="T62" fmla="*/ 523 w 524"/>
                <a:gd name="T63" fmla="*/ 27 h 673"/>
                <a:gd name="T64" fmla="*/ 524 w 524"/>
                <a:gd name="T65" fmla="*/ 0 h 673"/>
                <a:gd name="T66" fmla="*/ 509 w 524"/>
                <a:gd name="T67" fmla="*/ 5 h 673"/>
                <a:gd name="T68" fmla="*/ 494 w 524"/>
                <a:gd name="T69" fmla="*/ 11 h 673"/>
                <a:gd name="T70" fmla="*/ 479 w 524"/>
                <a:gd name="T71" fmla="*/ 17 h 673"/>
                <a:gd name="T72" fmla="*/ 466 w 524"/>
                <a:gd name="T73" fmla="*/ 23 h 673"/>
                <a:gd name="T74" fmla="*/ 452 w 524"/>
                <a:gd name="T75" fmla="*/ 30 h 673"/>
                <a:gd name="T76" fmla="*/ 439 w 524"/>
                <a:gd name="T77" fmla="*/ 38 h 673"/>
                <a:gd name="T78" fmla="*/ 426 w 524"/>
                <a:gd name="T79" fmla="*/ 47 h 673"/>
                <a:gd name="T80" fmla="*/ 413 w 524"/>
                <a:gd name="T81" fmla="*/ 56 h 673"/>
                <a:gd name="T82" fmla="*/ 401 w 524"/>
                <a:gd name="T83" fmla="*/ 66 h 673"/>
                <a:gd name="T84" fmla="*/ 388 w 524"/>
                <a:gd name="T85" fmla="*/ 77 h 673"/>
                <a:gd name="T86" fmla="*/ 376 w 524"/>
                <a:gd name="T87" fmla="*/ 88 h 673"/>
                <a:gd name="T88" fmla="*/ 364 w 524"/>
                <a:gd name="T89" fmla="*/ 101 h 673"/>
                <a:gd name="T90" fmla="*/ 340 w 524"/>
                <a:gd name="T91" fmla="*/ 127 h 673"/>
                <a:gd name="T92" fmla="*/ 317 w 524"/>
                <a:gd name="T93" fmla="*/ 154 h 673"/>
                <a:gd name="T94" fmla="*/ 294 w 524"/>
                <a:gd name="T95" fmla="*/ 185 h 673"/>
                <a:gd name="T96" fmla="*/ 269 w 524"/>
                <a:gd name="T97" fmla="*/ 218 h 673"/>
                <a:gd name="T98" fmla="*/ 245 w 524"/>
                <a:gd name="T99" fmla="*/ 252 h 673"/>
                <a:gd name="T100" fmla="*/ 221 w 524"/>
                <a:gd name="T101" fmla="*/ 289 h 673"/>
                <a:gd name="T102" fmla="*/ 170 w 524"/>
                <a:gd name="T103" fmla="*/ 367 h 673"/>
                <a:gd name="T104" fmla="*/ 115 w 524"/>
                <a:gd name="T105" fmla="*/ 452 h 673"/>
                <a:gd name="T106" fmla="*/ 96 w 524"/>
                <a:gd name="T107" fmla="*/ 481 h 673"/>
                <a:gd name="T108" fmla="*/ 80 w 524"/>
                <a:gd name="T109" fmla="*/ 510 h 673"/>
                <a:gd name="T110" fmla="*/ 64 w 524"/>
                <a:gd name="T111" fmla="*/ 537 h 673"/>
                <a:gd name="T112" fmla="*/ 51 w 524"/>
                <a:gd name="T113" fmla="*/ 564 h 673"/>
                <a:gd name="T114" fmla="*/ 39 w 524"/>
                <a:gd name="T115" fmla="*/ 591 h 673"/>
                <a:gd name="T116" fmla="*/ 26 w 524"/>
                <a:gd name="T117" fmla="*/ 618 h 673"/>
                <a:gd name="T118" fmla="*/ 14 w 524"/>
                <a:gd name="T119" fmla="*/ 644 h 673"/>
                <a:gd name="T120" fmla="*/ 0 w 524"/>
                <a:gd name="T121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4" h="673">
                  <a:moveTo>
                    <a:pt x="0" y="673"/>
                  </a:moveTo>
                  <a:lnTo>
                    <a:pt x="27" y="669"/>
                  </a:lnTo>
                  <a:lnTo>
                    <a:pt x="54" y="664"/>
                  </a:lnTo>
                  <a:lnTo>
                    <a:pt x="82" y="656"/>
                  </a:lnTo>
                  <a:lnTo>
                    <a:pt x="108" y="648"/>
                  </a:lnTo>
                  <a:lnTo>
                    <a:pt x="133" y="637"/>
                  </a:lnTo>
                  <a:lnTo>
                    <a:pt x="158" y="625"/>
                  </a:lnTo>
                  <a:lnTo>
                    <a:pt x="182" y="612"/>
                  </a:lnTo>
                  <a:lnTo>
                    <a:pt x="206" y="597"/>
                  </a:lnTo>
                  <a:lnTo>
                    <a:pt x="229" y="581"/>
                  </a:lnTo>
                  <a:lnTo>
                    <a:pt x="251" y="562"/>
                  </a:lnTo>
                  <a:lnTo>
                    <a:pt x="273" y="543"/>
                  </a:lnTo>
                  <a:lnTo>
                    <a:pt x="295" y="523"/>
                  </a:lnTo>
                  <a:lnTo>
                    <a:pt x="315" y="502"/>
                  </a:lnTo>
                  <a:lnTo>
                    <a:pt x="335" y="479"/>
                  </a:lnTo>
                  <a:lnTo>
                    <a:pt x="353" y="457"/>
                  </a:lnTo>
                  <a:lnTo>
                    <a:pt x="371" y="433"/>
                  </a:lnTo>
                  <a:lnTo>
                    <a:pt x="388" y="408"/>
                  </a:lnTo>
                  <a:lnTo>
                    <a:pt x="404" y="383"/>
                  </a:lnTo>
                  <a:lnTo>
                    <a:pt x="419" y="357"/>
                  </a:lnTo>
                  <a:lnTo>
                    <a:pt x="433" y="330"/>
                  </a:lnTo>
                  <a:lnTo>
                    <a:pt x="447" y="303"/>
                  </a:lnTo>
                  <a:lnTo>
                    <a:pt x="459" y="276"/>
                  </a:lnTo>
                  <a:lnTo>
                    <a:pt x="470" y="248"/>
                  </a:lnTo>
                  <a:lnTo>
                    <a:pt x="480" y="221"/>
                  </a:lnTo>
                  <a:lnTo>
                    <a:pt x="490" y="193"/>
                  </a:lnTo>
                  <a:lnTo>
                    <a:pt x="498" y="164"/>
                  </a:lnTo>
                  <a:lnTo>
                    <a:pt x="505" y="137"/>
                  </a:lnTo>
                  <a:lnTo>
                    <a:pt x="512" y="109"/>
                  </a:lnTo>
                  <a:lnTo>
                    <a:pt x="517" y="81"/>
                  </a:lnTo>
                  <a:lnTo>
                    <a:pt x="520" y="54"/>
                  </a:lnTo>
                  <a:lnTo>
                    <a:pt x="523" y="27"/>
                  </a:lnTo>
                  <a:lnTo>
                    <a:pt x="524" y="0"/>
                  </a:lnTo>
                  <a:lnTo>
                    <a:pt x="509" y="5"/>
                  </a:lnTo>
                  <a:lnTo>
                    <a:pt x="494" y="11"/>
                  </a:lnTo>
                  <a:lnTo>
                    <a:pt x="479" y="17"/>
                  </a:lnTo>
                  <a:lnTo>
                    <a:pt x="466" y="23"/>
                  </a:lnTo>
                  <a:lnTo>
                    <a:pt x="452" y="30"/>
                  </a:lnTo>
                  <a:lnTo>
                    <a:pt x="439" y="38"/>
                  </a:lnTo>
                  <a:lnTo>
                    <a:pt x="426" y="47"/>
                  </a:lnTo>
                  <a:lnTo>
                    <a:pt x="413" y="56"/>
                  </a:lnTo>
                  <a:lnTo>
                    <a:pt x="401" y="66"/>
                  </a:lnTo>
                  <a:lnTo>
                    <a:pt x="388" y="77"/>
                  </a:lnTo>
                  <a:lnTo>
                    <a:pt x="376" y="88"/>
                  </a:lnTo>
                  <a:lnTo>
                    <a:pt x="364" y="101"/>
                  </a:lnTo>
                  <a:lnTo>
                    <a:pt x="340" y="127"/>
                  </a:lnTo>
                  <a:lnTo>
                    <a:pt x="317" y="154"/>
                  </a:lnTo>
                  <a:lnTo>
                    <a:pt x="294" y="185"/>
                  </a:lnTo>
                  <a:lnTo>
                    <a:pt x="269" y="218"/>
                  </a:lnTo>
                  <a:lnTo>
                    <a:pt x="245" y="252"/>
                  </a:lnTo>
                  <a:lnTo>
                    <a:pt x="221" y="289"/>
                  </a:lnTo>
                  <a:lnTo>
                    <a:pt x="170" y="367"/>
                  </a:lnTo>
                  <a:lnTo>
                    <a:pt x="115" y="452"/>
                  </a:lnTo>
                  <a:lnTo>
                    <a:pt x="96" y="481"/>
                  </a:lnTo>
                  <a:lnTo>
                    <a:pt x="80" y="510"/>
                  </a:lnTo>
                  <a:lnTo>
                    <a:pt x="64" y="537"/>
                  </a:lnTo>
                  <a:lnTo>
                    <a:pt x="51" y="564"/>
                  </a:lnTo>
                  <a:lnTo>
                    <a:pt x="39" y="591"/>
                  </a:lnTo>
                  <a:lnTo>
                    <a:pt x="26" y="618"/>
                  </a:lnTo>
                  <a:lnTo>
                    <a:pt x="14" y="644"/>
                  </a:lnTo>
                  <a:lnTo>
                    <a:pt x="0" y="6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>
            <a:off x="539786" y="475487"/>
            <a:ext cx="342900" cy="254000"/>
            <a:chOff x="5924550" y="3302000"/>
            <a:chExt cx="342900" cy="254000"/>
          </a:xfrm>
        </p:grpSpPr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5924550" y="3302000"/>
              <a:ext cx="342900" cy="79375"/>
            </a:xfrm>
            <a:custGeom>
              <a:avLst/>
              <a:gdLst>
                <a:gd name="T0" fmla="*/ 12765 w 16197"/>
                <a:gd name="T1" fmla="*/ 3102 h 3768"/>
                <a:gd name="T2" fmla="*/ 13327 w 16197"/>
                <a:gd name="T3" fmla="*/ 2370 h 3768"/>
                <a:gd name="T4" fmla="*/ 13145 w 16197"/>
                <a:gd name="T5" fmla="*/ 2449 h 3768"/>
                <a:gd name="T6" fmla="*/ 12110 w 16197"/>
                <a:gd name="T7" fmla="*/ 3049 h 3768"/>
                <a:gd name="T8" fmla="*/ 10930 w 16197"/>
                <a:gd name="T9" fmla="*/ 2667 h 3768"/>
                <a:gd name="T10" fmla="*/ 11505 w 16197"/>
                <a:gd name="T11" fmla="*/ 1616 h 3768"/>
                <a:gd name="T12" fmla="*/ 11278 w 16197"/>
                <a:gd name="T13" fmla="*/ 1762 h 3768"/>
                <a:gd name="T14" fmla="*/ 10542 w 16197"/>
                <a:gd name="T15" fmla="*/ 2800 h 3768"/>
                <a:gd name="T16" fmla="*/ 10089 w 16197"/>
                <a:gd name="T17" fmla="*/ 2788 h 3768"/>
                <a:gd name="T18" fmla="*/ 10273 w 16197"/>
                <a:gd name="T19" fmla="*/ 2091 h 3768"/>
                <a:gd name="T20" fmla="*/ 10117 w 16197"/>
                <a:gd name="T21" fmla="*/ 2232 h 3768"/>
                <a:gd name="T22" fmla="*/ 9368 w 16197"/>
                <a:gd name="T23" fmla="*/ 2983 h 3768"/>
                <a:gd name="T24" fmla="*/ 9571 w 16197"/>
                <a:gd name="T25" fmla="*/ 2040 h 3768"/>
                <a:gd name="T26" fmla="*/ 9473 w 16197"/>
                <a:gd name="T27" fmla="*/ 1938 h 3768"/>
                <a:gd name="T28" fmla="*/ 9102 w 16197"/>
                <a:gd name="T29" fmla="*/ 2705 h 3768"/>
                <a:gd name="T30" fmla="*/ 8081 w 16197"/>
                <a:gd name="T31" fmla="*/ 2858 h 3768"/>
                <a:gd name="T32" fmla="*/ 8152 w 16197"/>
                <a:gd name="T33" fmla="*/ 2323 h 3768"/>
                <a:gd name="T34" fmla="*/ 7723 w 16197"/>
                <a:gd name="T35" fmla="*/ 2909 h 3768"/>
                <a:gd name="T36" fmla="*/ 7625 w 16197"/>
                <a:gd name="T37" fmla="*/ 2021 h 3768"/>
                <a:gd name="T38" fmla="*/ 7505 w 16197"/>
                <a:gd name="T39" fmla="*/ 1953 h 3768"/>
                <a:gd name="T40" fmla="*/ 7216 w 16197"/>
                <a:gd name="T41" fmla="*/ 2839 h 3768"/>
                <a:gd name="T42" fmla="*/ 6668 w 16197"/>
                <a:gd name="T43" fmla="*/ 2637 h 3768"/>
                <a:gd name="T44" fmla="*/ 6814 w 16197"/>
                <a:gd name="T45" fmla="*/ 1945 h 3768"/>
                <a:gd name="T46" fmla="*/ 6827 w 16197"/>
                <a:gd name="T47" fmla="*/ 1703 h 3768"/>
                <a:gd name="T48" fmla="*/ 6374 w 16197"/>
                <a:gd name="T49" fmla="*/ 2490 h 3768"/>
                <a:gd name="T50" fmla="*/ 5436 w 16197"/>
                <a:gd name="T51" fmla="*/ 2630 h 3768"/>
                <a:gd name="T52" fmla="*/ 5913 w 16197"/>
                <a:gd name="T53" fmla="*/ 1500 h 3768"/>
                <a:gd name="T54" fmla="*/ 5772 w 16197"/>
                <a:gd name="T55" fmla="*/ 1491 h 3768"/>
                <a:gd name="T56" fmla="*/ 4728 w 16197"/>
                <a:gd name="T57" fmla="*/ 2748 h 3768"/>
                <a:gd name="T58" fmla="*/ 3235 w 16197"/>
                <a:gd name="T59" fmla="*/ 2711 h 3768"/>
                <a:gd name="T60" fmla="*/ 3606 w 16197"/>
                <a:gd name="T61" fmla="*/ 1564 h 3768"/>
                <a:gd name="T62" fmla="*/ 3507 w 16197"/>
                <a:gd name="T63" fmla="*/ 1451 h 3768"/>
                <a:gd name="T64" fmla="*/ 3006 w 16197"/>
                <a:gd name="T65" fmla="*/ 2346 h 3768"/>
                <a:gd name="T66" fmla="*/ 2229 w 16197"/>
                <a:gd name="T67" fmla="*/ 2659 h 3768"/>
                <a:gd name="T68" fmla="*/ 2441 w 16197"/>
                <a:gd name="T69" fmla="*/ 2040 h 3768"/>
                <a:gd name="T70" fmla="*/ 2980 w 16197"/>
                <a:gd name="T71" fmla="*/ 1051 h 3768"/>
                <a:gd name="T72" fmla="*/ 2845 w 16197"/>
                <a:gd name="T73" fmla="*/ 1084 h 3768"/>
                <a:gd name="T74" fmla="*/ 1988 w 16197"/>
                <a:gd name="T75" fmla="*/ 2318 h 3768"/>
                <a:gd name="T76" fmla="*/ 1681 w 16197"/>
                <a:gd name="T77" fmla="*/ 2540 h 3768"/>
                <a:gd name="T78" fmla="*/ 1447 w 16197"/>
                <a:gd name="T79" fmla="*/ 2345 h 3768"/>
                <a:gd name="T80" fmla="*/ 1524 w 16197"/>
                <a:gd name="T81" fmla="*/ 2222 h 3768"/>
                <a:gd name="T82" fmla="*/ 1869 w 16197"/>
                <a:gd name="T83" fmla="*/ 1455 h 3768"/>
                <a:gd name="T84" fmla="*/ 3852 w 16197"/>
                <a:gd name="T85" fmla="*/ 834 h 3768"/>
                <a:gd name="T86" fmla="*/ 7231 w 16197"/>
                <a:gd name="T87" fmla="*/ 828 h 3768"/>
                <a:gd name="T88" fmla="*/ 11635 w 16197"/>
                <a:gd name="T89" fmla="*/ 905 h 3768"/>
                <a:gd name="T90" fmla="*/ 14266 w 16197"/>
                <a:gd name="T91" fmla="*/ 860 h 3768"/>
                <a:gd name="T92" fmla="*/ 13784 w 16197"/>
                <a:gd name="T93" fmla="*/ 3013 h 3768"/>
                <a:gd name="T94" fmla="*/ 1381 w 16197"/>
                <a:gd name="T95" fmla="*/ 1972 h 3768"/>
                <a:gd name="T96" fmla="*/ 1534 w 16197"/>
                <a:gd name="T97" fmla="*/ 1161 h 3768"/>
                <a:gd name="T98" fmla="*/ 12510 w 16197"/>
                <a:gd name="T99" fmla="*/ 54 h 3768"/>
                <a:gd name="T100" fmla="*/ 8379 w 16197"/>
                <a:gd name="T101" fmla="*/ 142 h 3768"/>
                <a:gd name="T102" fmla="*/ 3960 w 16197"/>
                <a:gd name="T103" fmla="*/ 138 h 3768"/>
                <a:gd name="T104" fmla="*/ 2758 w 16197"/>
                <a:gd name="T105" fmla="*/ 101 h 3768"/>
                <a:gd name="T106" fmla="*/ 2657 w 16197"/>
                <a:gd name="T107" fmla="*/ 3 h 3768"/>
                <a:gd name="T108" fmla="*/ 1585 w 16197"/>
                <a:gd name="T109" fmla="*/ 235 h 3768"/>
                <a:gd name="T110" fmla="*/ 283 w 16197"/>
                <a:gd name="T111" fmla="*/ 945 h 3768"/>
                <a:gd name="T112" fmla="*/ 561 w 16197"/>
                <a:gd name="T113" fmla="*/ 2798 h 3768"/>
                <a:gd name="T114" fmla="*/ 4675 w 16197"/>
                <a:gd name="T115" fmla="*/ 3487 h 3768"/>
                <a:gd name="T116" fmla="*/ 11976 w 16197"/>
                <a:gd name="T117" fmla="*/ 3756 h 3768"/>
                <a:gd name="T118" fmla="*/ 15336 w 16197"/>
                <a:gd name="T119" fmla="*/ 3294 h 3768"/>
                <a:gd name="T120" fmla="*/ 16112 w 16197"/>
                <a:gd name="T121" fmla="*/ 1013 h 3768"/>
                <a:gd name="T122" fmla="*/ 14344 w 16197"/>
                <a:gd name="T123" fmla="*/ 117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97" h="3768">
                  <a:moveTo>
                    <a:pt x="13784" y="3013"/>
                  </a:moveTo>
                  <a:lnTo>
                    <a:pt x="13767" y="3023"/>
                  </a:lnTo>
                  <a:lnTo>
                    <a:pt x="13749" y="3032"/>
                  </a:lnTo>
                  <a:lnTo>
                    <a:pt x="13730" y="3040"/>
                  </a:lnTo>
                  <a:lnTo>
                    <a:pt x="13708" y="3048"/>
                  </a:lnTo>
                  <a:lnTo>
                    <a:pt x="13687" y="3056"/>
                  </a:lnTo>
                  <a:lnTo>
                    <a:pt x="13663" y="3062"/>
                  </a:lnTo>
                  <a:lnTo>
                    <a:pt x="13638" y="3069"/>
                  </a:lnTo>
                  <a:lnTo>
                    <a:pt x="13613" y="3075"/>
                  </a:lnTo>
                  <a:lnTo>
                    <a:pt x="13587" y="3080"/>
                  </a:lnTo>
                  <a:lnTo>
                    <a:pt x="13559" y="3085"/>
                  </a:lnTo>
                  <a:lnTo>
                    <a:pt x="13531" y="3090"/>
                  </a:lnTo>
                  <a:lnTo>
                    <a:pt x="13501" y="3095"/>
                  </a:lnTo>
                  <a:lnTo>
                    <a:pt x="13440" y="3102"/>
                  </a:lnTo>
                  <a:lnTo>
                    <a:pt x="13374" y="3107"/>
                  </a:lnTo>
                  <a:lnTo>
                    <a:pt x="13306" y="3111"/>
                  </a:lnTo>
                  <a:lnTo>
                    <a:pt x="13235" y="3113"/>
                  </a:lnTo>
                  <a:lnTo>
                    <a:pt x="13162" y="3114"/>
                  </a:lnTo>
                  <a:lnTo>
                    <a:pt x="13086" y="3114"/>
                  </a:lnTo>
                  <a:lnTo>
                    <a:pt x="13008" y="3113"/>
                  </a:lnTo>
                  <a:lnTo>
                    <a:pt x="12928" y="3110"/>
                  </a:lnTo>
                  <a:lnTo>
                    <a:pt x="12847" y="3107"/>
                  </a:lnTo>
                  <a:lnTo>
                    <a:pt x="12765" y="3102"/>
                  </a:lnTo>
                  <a:lnTo>
                    <a:pt x="12804" y="3062"/>
                  </a:lnTo>
                  <a:lnTo>
                    <a:pt x="12843" y="3023"/>
                  </a:lnTo>
                  <a:lnTo>
                    <a:pt x="12881" y="2982"/>
                  </a:lnTo>
                  <a:lnTo>
                    <a:pt x="12919" y="2942"/>
                  </a:lnTo>
                  <a:lnTo>
                    <a:pt x="12956" y="2902"/>
                  </a:lnTo>
                  <a:lnTo>
                    <a:pt x="12992" y="2860"/>
                  </a:lnTo>
                  <a:lnTo>
                    <a:pt x="13028" y="2818"/>
                  </a:lnTo>
                  <a:lnTo>
                    <a:pt x="13063" y="2775"/>
                  </a:lnTo>
                  <a:lnTo>
                    <a:pt x="13098" y="2733"/>
                  </a:lnTo>
                  <a:lnTo>
                    <a:pt x="13132" y="2689"/>
                  </a:lnTo>
                  <a:lnTo>
                    <a:pt x="13165" y="2645"/>
                  </a:lnTo>
                  <a:lnTo>
                    <a:pt x="13197" y="2600"/>
                  </a:lnTo>
                  <a:lnTo>
                    <a:pt x="13228" y="2554"/>
                  </a:lnTo>
                  <a:lnTo>
                    <a:pt x="13260" y="2508"/>
                  </a:lnTo>
                  <a:lnTo>
                    <a:pt x="13289" y="2461"/>
                  </a:lnTo>
                  <a:lnTo>
                    <a:pt x="13318" y="2414"/>
                  </a:lnTo>
                  <a:lnTo>
                    <a:pt x="13321" y="2407"/>
                  </a:lnTo>
                  <a:lnTo>
                    <a:pt x="13325" y="2401"/>
                  </a:lnTo>
                  <a:lnTo>
                    <a:pt x="13327" y="2395"/>
                  </a:lnTo>
                  <a:lnTo>
                    <a:pt x="13328" y="2388"/>
                  </a:lnTo>
                  <a:lnTo>
                    <a:pt x="13328" y="2382"/>
                  </a:lnTo>
                  <a:lnTo>
                    <a:pt x="13328" y="2376"/>
                  </a:lnTo>
                  <a:lnTo>
                    <a:pt x="13327" y="2370"/>
                  </a:lnTo>
                  <a:lnTo>
                    <a:pt x="13325" y="2364"/>
                  </a:lnTo>
                  <a:lnTo>
                    <a:pt x="13322" y="2359"/>
                  </a:lnTo>
                  <a:lnTo>
                    <a:pt x="13320" y="2354"/>
                  </a:lnTo>
                  <a:lnTo>
                    <a:pt x="13316" y="2349"/>
                  </a:lnTo>
                  <a:lnTo>
                    <a:pt x="13313" y="2345"/>
                  </a:lnTo>
                  <a:lnTo>
                    <a:pt x="13305" y="2337"/>
                  </a:lnTo>
                  <a:lnTo>
                    <a:pt x="13295" y="2330"/>
                  </a:lnTo>
                  <a:lnTo>
                    <a:pt x="13285" y="2325"/>
                  </a:lnTo>
                  <a:lnTo>
                    <a:pt x="13274" y="2322"/>
                  </a:lnTo>
                  <a:lnTo>
                    <a:pt x="13268" y="2321"/>
                  </a:lnTo>
                  <a:lnTo>
                    <a:pt x="13262" y="2321"/>
                  </a:lnTo>
                  <a:lnTo>
                    <a:pt x="13256" y="2321"/>
                  </a:lnTo>
                  <a:lnTo>
                    <a:pt x="13251" y="2322"/>
                  </a:lnTo>
                  <a:lnTo>
                    <a:pt x="13245" y="2323"/>
                  </a:lnTo>
                  <a:lnTo>
                    <a:pt x="13239" y="2325"/>
                  </a:lnTo>
                  <a:lnTo>
                    <a:pt x="13233" y="2327"/>
                  </a:lnTo>
                  <a:lnTo>
                    <a:pt x="13228" y="2330"/>
                  </a:lnTo>
                  <a:lnTo>
                    <a:pt x="13223" y="2334"/>
                  </a:lnTo>
                  <a:lnTo>
                    <a:pt x="13218" y="2339"/>
                  </a:lnTo>
                  <a:lnTo>
                    <a:pt x="13214" y="2344"/>
                  </a:lnTo>
                  <a:lnTo>
                    <a:pt x="13210" y="2350"/>
                  </a:lnTo>
                  <a:lnTo>
                    <a:pt x="13178" y="2401"/>
                  </a:lnTo>
                  <a:lnTo>
                    <a:pt x="13145" y="2449"/>
                  </a:lnTo>
                  <a:lnTo>
                    <a:pt x="13112" y="2498"/>
                  </a:lnTo>
                  <a:lnTo>
                    <a:pt x="13077" y="2544"/>
                  </a:lnTo>
                  <a:lnTo>
                    <a:pt x="13041" y="2591"/>
                  </a:lnTo>
                  <a:lnTo>
                    <a:pt x="13005" y="2635"/>
                  </a:lnTo>
                  <a:lnTo>
                    <a:pt x="12968" y="2679"/>
                  </a:lnTo>
                  <a:lnTo>
                    <a:pt x="12930" y="2724"/>
                  </a:lnTo>
                  <a:lnTo>
                    <a:pt x="12891" y="2766"/>
                  </a:lnTo>
                  <a:lnTo>
                    <a:pt x="12852" y="2809"/>
                  </a:lnTo>
                  <a:lnTo>
                    <a:pt x="12811" y="2851"/>
                  </a:lnTo>
                  <a:lnTo>
                    <a:pt x="12771" y="2893"/>
                  </a:lnTo>
                  <a:lnTo>
                    <a:pt x="12688" y="2975"/>
                  </a:lnTo>
                  <a:lnTo>
                    <a:pt x="12604" y="3057"/>
                  </a:lnTo>
                  <a:lnTo>
                    <a:pt x="12601" y="3061"/>
                  </a:lnTo>
                  <a:lnTo>
                    <a:pt x="12598" y="3066"/>
                  </a:lnTo>
                  <a:lnTo>
                    <a:pt x="12596" y="3070"/>
                  </a:lnTo>
                  <a:lnTo>
                    <a:pt x="12595" y="3074"/>
                  </a:lnTo>
                  <a:lnTo>
                    <a:pt x="12592" y="3082"/>
                  </a:lnTo>
                  <a:lnTo>
                    <a:pt x="12590" y="3090"/>
                  </a:lnTo>
                  <a:lnTo>
                    <a:pt x="12493" y="3083"/>
                  </a:lnTo>
                  <a:lnTo>
                    <a:pt x="12396" y="3075"/>
                  </a:lnTo>
                  <a:lnTo>
                    <a:pt x="12300" y="3067"/>
                  </a:lnTo>
                  <a:lnTo>
                    <a:pt x="12204" y="3058"/>
                  </a:lnTo>
                  <a:lnTo>
                    <a:pt x="12110" y="3049"/>
                  </a:lnTo>
                  <a:lnTo>
                    <a:pt x="12017" y="3040"/>
                  </a:lnTo>
                  <a:lnTo>
                    <a:pt x="11927" y="3032"/>
                  </a:lnTo>
                  <a:lnTo>
                    <a:pt x="11839" y="3024"/>
                  </a:lnTo>
                  <a:lnTo>
                    <a:pt x="11755" y="3016"/>
                  </a:lnTo>
                  <a:lnTo>
                    <a:pt x="11674" y="3009"/>
                  </a:lnTo>
                  <a:lnTo>
                    <a:pt x="11597" y="3003"/>
                  </a:lnTo>
                  <a:lnTo>
                    <a:pt x="11524" y="2997"/>
                  </a:lnTo>
                  <a:lnTo>
                    <a:pt x="11457" y="2993"/>
                  </a:lnTo>
                  <a:lnTo>
                    <a:pt x="11395" y="2988"/>
                  </a:lnTo>
                  <a:lnTo>
                    <a:pt x="11338" y="2987"/>
                  </a:lnTo>
                  <a:lnTo>
                    <a:pt x="11287" y="2986"/>
                  </a:lnTo>
                  <a:lnTo>
                    <a:pt x="11219" y="2987"/>
                  </a:lnTo>
                  <a:lnTo>
                    <a:pt x="11149" y="2987"/>
                  </a:lnTo>
                  <a:lnTo>
                    <a:pt x="11080" y="2987"/>
                  </a:lnTo>
                  <a:lnTo>
                    <a:pt x="11010" y="2987"/>
                  </a:lnTo>
                  <a:lnTo>
                    <a:pt x="10941" y="2987"/>
                  </a:lnTo>
                  <a:lnTo>
                    <a:pt x="10871" y="2988"/>
                  </a:lnTo>
                  <a:lnTo>
                    <a:pt x="10801" y="2988"/>
                  </a:lnTo>
                  <a:lnTo>
                    <a:pt x="10733" y="2988"/>
                  </a:lnTo>
                  <a:lnTo>
                    <a:pt x="10783" y="2909"/>
                  </a:lnTo>
                  <a:lnTo>
                    <a:pt x="10833" y="2829"/>
                  </a:lnTo>
                  <a:lnTo>
                    <a:pt x="10882" y="2748"/>
                  </a:lnTo>
                  <a:lnTo>
                    <a:pt x="10930" y="2667"/>
                  </a:lnTo>
                  <a:lnTo>
                    <a:pt x="10978" y="2586"/>
                  </a:lnTo>
                  <a:lnTo>
                    <a:pt x="11024" y="2504"/>
                  </a:lnTo>
                  <a:lnTo>
                    <a:pt x="11072" y="2422"/>
                  </a:lnTo>
                  <a:lnTo>
                    <a:pt x="11118" y="2340"/>
                  </a:lnTo>
                  <a:lnTo>
                    <a:pt x="11165" y="2258"/>
                  </a:lnTo>
                  <a:lnTo>
                    <a:pt x="11211" y="2176"/>
                  </a:lnTo>
                  <a:lnTo>
                    <a:pt x="11258" y="2095"/>
                  </a:lnTo>
                  <a:lnTo>
                    <a:pt x="11307" y="2013"/>
                  </a:lnTo>
                  <a:lnTo>
                    <a:pt x="11354" y="1932"/>
                  </a:lnTo>
                  <a:lnTo>
                    <a:pt x="11404" y="1851"/>
                  </a:lnTo>
                  <a:lnTo>
                    <a:pt x="11453" y="1771"/>
                  </a:lnTo>
                  <a:lnTo>
                    <a:pt x="11504" y="1692"/>
                  </a:lnTo>
                  <a:lnTo>
                    <a:pt x="11509" y="1685"/>
                  </a:lnTo>
                  <a:lnTo>
                    <a:pt x="11512" y="1677"/>
                  </a:lnTo>
                  <a:lnTo>
                    <a:pt x="11515" y="1669"/>
                  </a:lnTo>
                  <a:lnTo>
                    <a:pt x="11516" y="1662"/>
                  </a:lnTo>
                  <a:lnTo>
                    <a:pt x="11517" y="1654"/>
                  </a:lnTo>
                  <a:lnTo>
                    <a:pt x="11517" y="1647"/>
                  </a:lnTo>
                  <a:lnTo>
                    <a:pt x="11516" y="1641"/>
                  </a:lnTo>
                  <a:lnTo>
                    <a:pt x="11514" y="1634"/>
                  </a:lnTo>
                  <a:lnTo>
                    <a:pt x="11512" y="1628"/>
                  </a:lnTo>
                  <a:lnTo>
                    <a:pt x="11509" y="1622"/>
                  </a:lnTo>
                  <a:lnTo>
                    <a:pt x="11505" y="1616"/>
                  </a:lnTo>
                  <a:lnTo>
                    <a:pt x="11501" y="1611"/>
                  </a:lnTo>
                  <a:lnTo>
                    <a:pt x="11496" y="1606"/>
                  </a:lnTo>
                  <a:lnTo>
                    <a:pt x="11491" y="1601"/>
                  </a:lnTo>
                  <a:lnTo>
                    <a:pt x="11486" y="1597"/>
                  </a:lnTo>
                  <a:lnTo>
                    <a:pt x="11480" y="1594"/>
                  </a:lnTo>
                  <a:lnTo>
                    <a:pt x="11474" y="1590"/>
                  </a:lnTo>
                  <a:lnTo>
                    <a:pt x="11467" y="1588"/>
                  </a:lnTo>
                  <a:lnTo>
                    <a:pt x="11461" y="1585"/>
                  </a:lnTo>
                  <a:lnTo>
                    <a:pt x="11453" y="1584"/>
                  </a:lnTo>
                  <a:lnTo>
                    <a:pt x="11446" y="1583"/>
                  </a:lnTo>
                  <a:lnTo>
                    <a:pt x="11439" y="1582"/>
                  </a:lnTo>
                  <a:lnTo>
                    <a:pt x="11432" y="1582"/>
                  </a:lnTo>
                  <a:lnTo>
                    <a:pt x="11425" y="1583"/>
                  </a:lnTo>
                  <a:lnTo>
                    <a:pt x="11418" y="1584"/>
                  </a:lnTo>
                  <a:lnTo>
                    <a:pt x="11411" y="1587"/>
                  </a:lnTo>
                  <a:lnTo>
                    <a:pt x="11404" y="1590"/>
                  </a:lnTo>
                  <a:lnTo>
                    <a:pt x="11398" y="1593"/>
                  </a:lnTo>
                  <a:lnTo>
                    <a:pt x="11391" y="1598"/>
                  </a:lnTo>
                  <a:lnTo>
                    <a:pt x="11385" y="1603"/>
                  </a:lnTo>
                  <a:lnTo>
                    <a:pt x="11380" y="1609"/>
                  </a:lnTo>
                  <a:lnTo>
                    <a:pt x="11374" y="1616"/>
                  </a:lnTo>
                  <a:lnTo>
                    <a:pt x="11326" y="1689"/>
                  </a:lnTo>
                  <a:lnTo>
                    <a:pt x="11278" y="1762"/>
                  </a:lnTo>
                  <a:lnTo>
                    <a:pt x="11232" y="1835"/>
                  </a:lnTo>
                  <a:lnTo>
                    <a:pt x="11185" y="1910"/>
                  </a:lnTo>
                  <a:lnTo>
                    <a:pt x="11140" y="1984"/>
                  </a:lnTo>
                  <a:lnTo>
                    <a:pt x="11094" y="2058"/>
                  </a:lnTo>
                  <a:lnTo>
                    <a:pt x="11049" y="2133"/>
                  </a:lnTo>
                  <a:lnTo>
                    <a:pt x="11004" y="2208"/>
                  </a:lnTo>
                  <a:lnTo>
                    <a:pt x="10958" y="2283"/>
                  </a:lnTo>
                  <a:lnTo>
                    <a:pt x="10914" y="2357"/>
                  </a:lnTo>
                  <a:lnTo>
                    <a:pt x="10868" y="2431"/>
                  </a:lnTo>
                  <a:lnTo>
                    <a:pt x="10823" y="2506"/>
                  </a:lnTo>
                  <a:lnTo>
                    <a:pt x="10776" y="2579"/>
                  </a:lnTo>
                  <a:lnTo>
                    <a:pt x="10729" y="2653"/>
                  </a:lnTo>
                  <a:lnTo>
                    <a:pt x="10682" y="2726"/>
                  </a:lnTo>
                  <a:lnTo>
                    <a:pt x="10633" y="2799"/>
                  </a:lnTo>
                  <a:lnTo>
                    <a:pt x="10624" y="2795"/>
                  </a:lnTo>
                  <a:lnTo>
                    <a:pt x="10614" y="2791"/>
                  </a:lnTo>
                  <a:lnTo>
                    <a:pt x="10604" y="2789"/>
                  </a:lnTo>
                  <a:lnTo>
                    <a:pt x="10594" y="2788"/>
                  </a:lnTo>
                  <a:lnTo>
                    <a:pt x="10583" y="2788"/>
                  </a:lnTo>
                  <a:lnTo>
                    <a:pt x="10573" y="2789"/>
                  </a:lnTo>
                  <a:lnTo>
                    <a:pt x="10562" y="2792"/>
                  </a:lnTo>
                  <a:lnTo>
                    <a:pt x="10552" y="2795"/>
                  </a:lnTo>
                  <a:lnTo>
                    <a:pt x="10542" y="2800"/>
                  </a:lnTo>
                  <a:lnTo>
                    <a:pt x="10533" y="2806"/>
                  </a:lnTo>
                  <a:lnTo>
                    <a:pt x="10525" y="2813"/>
                  </a:lnTo>
                  <a:lnTo>
                    <a:pt x="10518" y="2821"/>
                  </a:lnTo>
                  <a:lnTo>
                    <a:pt x="10512" y="2831"/>
                  </a:lnTo>
                  <a:lnTo>
                    <a:pt x="10507" y="2842"/>
                  </a:lnTo>
                  <a:lnTo>
                    <a:pt x="10503" y="2854"/>
                  </a:lnTo>
                  <a:lnTo>
                    <a:pt x="10501" y="2867"/>
                  </a:lnTo>
                  <a:lnTo>
                    <a:pt x="10498" y="2898"/>
                  </a:lnTo>
                  <a:lnTo>
                    <a:pt x="10495" y="2929"/>
                  </a:lnTo>
                  <a:lnTo>
                    <a:pt x="10492" y="2959"/>
                  </a:lnTo>
                  <a:lnTo>
                    <a:pt x="10489" y="2990"/>
                  </a:lnTo>
                  <a:lnTo>
                    <a:pt x="10427" y="2990"/>
                  </a:lnTo>
                  <a:lnTo>
                    <a:pt x="10366" y="2991"/>
                  </a:lnTo>
                  <a:lnTo>
                    <a:pt x="10305" y="2991"/>
                  </a:lnTo>
                  <a:lnTo>
                    <a:pt x="10244" y="2992"/>
                  </a:lnTo>
                  <a:lnTo>
                    <a:pt x="10184" y="2992"/>
                  </a:lnTo>
                  <a:lnTo>
                    <a:pt x="10123" y="2992"/>
                  </a:lnTo>
                  <a:lnTo>
                    <a:pt x="10062" y="2992"/>
                  </a:lnTo>
                  <a:lnTo>
                    <a:pt x="10001" y="2992"/>
                  </a:lnTo>
                  <a:lnTo>
                    <a:pt x="10025" y="2942"/>
                  </a:lnTo>
                  <a:lnTo>
                    <a:pt x="10047" y="2892"/>
                  </a:lnTo>
                  <a:lnTo>
                    <a:pt x="10068" y="2840"/>
                  </a:lnTo>
                  <a:lnTo>
                    <a:pt x="10089" y="2788"/>
                  </a:lnTo>
                  <a:lnTo>
                    <a:pt x="10108" y="2735"/>
                  </a:lnTo>
                  <a:lnTo>
                    <a:pt x="10126" y="2682"/>
                  </a:lnTo>
                  <a:lnTo>
                    <a:pt x="10143" y="2629"/>
                  </a:lnTo>
                  <a:lnTo>
                    <a:pt x="10160" y="2576"/>
                  </a:lnTo>
                  <a:lnTo>
                    <a:pt x="10177" y="2523"/>
                  </a:lnTo>
                  <a:lnTo>
                    <a:pt x="10193" y="2469"/>
                  </a:lnTo>
                  <a:lnTo>
                    <a:pt x="10208" y="2416"/>
                  </a:lnTo>
                  <a:lnTo>
                    <a:pt x="10224" y="2363"/>
                  </a:lnTo>
                  <a:lnTo>
                    <a:pt x="10240" y="2311"/>
                  </a:lnTo>
                  <a:lnTo>
                    <a:pt x="10257" y="2259"/>
                  </a:lnTo>
                  <a:lnTo>
                    <a:pt x="10273" y="2208"/>
                  </a:lnTo>
                  <a:lnTo>
                    <a:pt x="10290" y="2157"/>
                  </a:lnTo>
                  <a:lnTo>
                    <a:pt x="10292" y="2150"/>
                  </a:lnTo>
                  <a:lnTo>
                    <a:pt x="10294" y="2142"/>
                  </a:lnTo>
                  <a:lnTo>
                    <a:pt x="10294" y="2135"/>
                  </a:lnTo>
                  <a:lnTo>
                    <a:pt x="10294" y="2128"/>
                  </a:lnTo>
                  <a:lnTo>
                    <a:pt x="10293" y="2122"/>
                  </a:lnTo>
                  <a:lnTo>
                    <a:pt x="10291" y="2116"/>
                  </a:lnTo>
                  <a:lnTo>
                    <a:pt x="10289" y="2110"/>
                  </a:lnTo>
                  <a:lnTo>
                    <a:pt x="10286" y="2104"/>
                  </a:lnTo>
                  <a:lnTo>
                    <a:pt x="10282" y="2099"/>
                  </a:lnTo>
                  <a:lnTo>
                    <a:pt x="10278" y="2095"/>
                  </a:lnTo>
                  <a:lnTo>
                    <a:pt x="10273" y="2091"/>
                  </a:lnTo>
                  <a:lnTo>
                    <a:pt x="10268" y="2087"/>
                  </a:lnTo>
                  <a:lnTo>
                    <a:pt x="10263" y="2084"/>
                  </a:lnTo>
                  <a:lnTo>
                    <a:pt x="10257" y="2081"/>
                  </a:lnTo>
                  <a:lnTo>
                    <a:pt x="10252" y="2078"/>
                  </a:lnTo>
                  <a:lnTo>
                    <a:pt x="10244" y="2075"/>
                  </a:lnTo>
                  <a:lnTo>
                    <a:pt x="10238" y="2074"/>
                  </a:lnTo>
                  <a:lnTo>
                    <a:pt x="10232" y="2073"/>
                  </a:lnTo>
                  <a:lnTo>
                    <a:pt x="10225" y="2072"/>
                  </a:lnTo>
                  <a:lnTo>
                    <a:pt x="10219" y="2073"/>
                  </a:lnTo>
                  <a:lnTo>
                    <a:pt x="10212" y="2073"/>
                  </a:lnTo>
                  <a:lnTo>
                    <a:pt x="10206" y="2074"/>
                  </a:lnTo>
                  <a:lnTo>
                    <a:pt x="10199" y="2076"/>
                  </a:lnTo>
                  <a:lnTo>
                    <a:pt x="10193" y="2080"/>
                  </a:lnTo>
                  <a:lnTo>
                    <a:pt x="10187" y="2082"/>
                  </a:lnTo>
                  <a:lnTo>
                    <a:pt x="10182" y="2086"/>
                  </a:lnTo>
                  <a:lnTo>
                    <a:pt x="10176" y="2090"/>
                  </a:lnTo>
                  <a:lnTo>
                    <a:pt x="10171" y="2095"/>
                  </a:lnTo>
                  <a:lnTo>
                    <a:pt x="10167" y="2100"/>
                  </a:lnTo>
                  <a:lnTo>
                    <a:pt x="10162" y="2107"/>
                  </a:lnTo>
                  <a:lnTo>
                    <a:pt x="10158" y="2113"/>
                  </a:lnTo>
                  <a:lnTo>
                    <a:pt x="10155" y="2121"/>
                  </a:lnTo>
                  <a:lnTo>
                    <a:pt x="10136" y="2176"/>
                  </a:lnTo>
                  <a:lnTo>
                    <a:pt x="10117" y="2232"/>
                  </a:lnTo>
                  <a:lnTo>
                    <a:pt x="10099" y="2288"/>
                  </a:lnTo>
                  <a:lnTo>
                    <a:pt x="10079" y="2343"/>
                  </a:lnTo>
                  <a:lnTo>
                    <a:pt x="10060" y="2400"/>
                  </a:lnTo>
                  <a:lnTo>
                    <a:pt x="10042" y="2455"/>
                  </a:lnTo>
                  <a:lnTo>
                    <a:pt x="10022" y="2511"/>
                  </a:lnTo>
                  <a:lnTo>
                    <a:pt x="10001" y="2566"/>
                  </a:lnTo>
                  <a:lnTo>
                    <a:pt x="9981" y="2621"/>
                  </a:lnTo>
                  <a:lnTo>
                    <a:pt x="9960" y="2675"/>
                  </a:lnTo>
                  <a:lnTo>
                    <a:pt x="9937" y="2730"/>
                  </a:lnTo>
                  <a:lnTo>
                    <a:pt x="9913" y="2783"/>
                  </a:lnTo>
                  <a:lnTo>
                    <a:pt x="9888" y="2836"/>
                  </a:lnTo>
                  <a:lnTo>
                    <a:pt x="9861" y="2887"/>
                  </a:lnTo>
                  <a:lnTo>
                    <a:pt x="9832" y="2939"/>
                  </a:lnTo>
                  <a:lnTo>
                    <a:pt x="9803" y="2990"/>
                  </a:lnTo>
                  <a:lnTo>
                    <a:pt x="9752" y="2988"/>
                  </a:lnTo>
                  <a:lnTo>
                    <a:pt x="9702" y="2988"/>
                  </a:lnTo>
                  <a:lnTo>
                    <a:pt x="9652" y="2988"/>
                  </a:lnTo>
                  <a:lnTo>
                    <a:pt x="9602" y="2987"/>
                  </a:lnTo>
                  <a:lnTo>
                    <a:pt x="9551" y="2987"/>
                  </a:lnTo>
                  <a:lnTo>
                    <a:pt x="9501" y="2987"/>
                  </a:lnTo>
                  <a:lnTo>
                    <a:pt x="9451" y="2986"/>
                  </a:lnTo>
                  <a:lnTo>
                    <a:pt x="9400" y="2984"/>
                  </a:lnTo>
                  <a:lnTo>
                    <a:pt x="9368" y="2983"/>
                  </a:lnTo>
                  <a:lnTo>
                    <a:pt x="9336" y="2982"/>
                  </a:lnTo>
                  <a:lnTo>
                    <a:pt x="9304" y="2980"/>
                  </a:lnTo>
                  <a:lnTo>
                    <a:pt x="9271" y="2979"/>
                  </a:lnTo>
                  <a:lnTo>
                    <a:pt x="9239" y="2977"/>
                  </a:lnTo>
                  <a:lnTo>
                    <a:pt x="9207" y="2975"/>
                  </a:lnTo>
                  <a:lnTo>
                    <a:pt x="9174" y="2974"/>
                  </a:lnTo>
                  <a:lnTo>
                    <a:pt x="9142" y="2972"/>
                  </a:lnTo>
                  <a:lnTo>
                    <a:pt x="9167" y="2937"/>
                  </a:lnTo>
                  <a:lnTo>
                    <a:pt x="9193" y="2901"/>
                  </a:lnTo>
                  <a:lnTo>
                    <a:pt x="9217" y="2864"/>
                  </a:lnTo>
                  <a:lnTo>
                    <a:pt x="9240" y="2827"/>
                  </a:lnTo>
                  <a:lnTo>
                    <a:pt x="9263" y="2789"/>
                  </a:lnTo>
                  <a:lnTo>
                    <a:pt x="9285" y="2749"/>
                  </a:lnTo>
                  <a:lnTo>
                    <a:pt x="9306" y="2708"/>
                  </a:lnTo>
                  <a:lnTo>
                    <a:pt x="9325" y="2665"/>
                  </a:lnTo>
                  <a:lnTo>
                    <a:pt x="9359" y="2589"/>
                  </a:lnTo>
                  <a:lnTo>
                    <a:pt x="9389" y="2511"/>
                  </a:lnTo>
                  <a:lnTo>
                    <a:pt x="9419" y="2432"/>
                  </a:lnTo>
                  <a:lnTo>
                    <a:pt x="9450" y="2353"/>
                  </a:lnTo>
                  <a:lnTo>
                    <a:pt x="9479" y="2274"/>
                  </a:lnTo>
                  <a:lnTo>
                    <a:pt x="9509" y="2196"/>
                  </a:lnTo>
                  <a:lnTo>
                    <a:pt x="9540" y="2118"/>
                  </a:lnTo>
                  <a:lnTo>
                    <a:pt x="9571" y="2040"/>
                  </a:lnTo>
                  <a:lnTo>
                    <a:pt x="9574" y="2032"/>
                  </a:lnTo>
                  <a:lnTo>
                    <a:pt x="9575" y="2024"/>
                  </a:lnTo>
                  <a:lnTo>
                    <a:pt x="9576" y="2017"/>
                  </a:lnTo>
                  <a:lnTo>
                    <a:pt x="9576" y="2009"/>
                  </a:lnTo>
                  <a:lnTo>
                    <a:pt x="9575" y="2003"/>
                  </a:lnTo>
                  <a:lnTo>
                    <a:pt x="9573" y="1996"/>
                  </a:lnTo>
                  <a:lnTo>
                    <a:pt x="9571" y="1989"/>
                  </a:lnTo>
                  <a:lnTo>
                    <a:pt x="9568" y="1983"/>
                  </a:lnTo>
                  <a:lnTo>
                    <a:pt x="9564" y="1977"/>
                  </a:lnTo>
                  <a:lnTo>
                    <a:pt x="9560" y="1970"/>
                  </a:lnTo>
                  <a:lnTo>
                    <a:pt x="9555" y="1965"/>
                  </a:lnTo>
                  <a:lnTo>
                    <a:pt x="9549" y="1960"/>
                  </a:lnTo>
                  <a:lnTo>
                    <a:pt x="9544" y="1956"/>
                  </a:lnTo>
                  <a:lnTo>
                    <a:pt x="9538" y="1952"/>
                  </a:lnTo>
                  <a:lnTo>
                    <a:pt x="9531" y="1948"/>
                  </a:lnTo>
                  <a:lnTo>
                    <a:pt x="9524" y="1945"/>
                  </a:lnTo>
                  <a:lnTo>
                    <a:pt x="9517" y="1942"/>
                  </a:lnTo>
                  <a:lnTo>
                    <a:pt x="9509" y="1940"/>
                  </a:lnTo>
                  <a:lnTo>
                    <a:pt x="9502" y="1939"/>
                  </a:lnTo>
                  <a:lnTo>
                    <a:pt x="9495" y="1938"/>
                  </a:lnTo>
                  <a:lnTo>
                    <a:pt x="9488" y="1937"/>
                  </a:lnTo>
                  <a:lnTo>
                    <a:pt x="9480" y="1937"/>
                  </a:lnTo>
                  <a:lnTo>
                    <a:pt x="9473" y="1938"/>
                  </a:lnTo>
                  <a:lnTo>
                    <a:pt x="9466" y="1939"/>
                  </a:lnTo>
                  <a:lnTo>
                    <a:pt x="9460" y="1941"/>
                  </a:lnTo>
                  <a:lnTo>
                    <a:pt x="9453" y="1944"/>
                  </a:lnTo>
                  <a:lnTo>
                    <a:pt x="9447" y="1948"/>
                  </a:lnTo>
                  <a:lnTo>
                    <a:pt x="9441" y="1952"/>
                  </a:lnTo>
                  <a:lnTo>
                    <a:pt x="9436" y="1957"/>
                  </a:lnTo>
                  <a:lnTo>
                    <a:pt x="9430" y="1963"/>
                  </a:lnTo>
                  <a:lnTo>
                    <a:pt x="9426" y="1969"/>
                  </a:lnTo>
                  <a:lnTo>
                    <a:pt x="9422" y="1978"/>
                  </a:lnTo>
                  <a:lnTo>
                    <a:pt x="9389" y="2056"/>
                  </a:lnTo>
                  <a:lnTo>
                    <a:pt x="9357" y="2136"/>
                  </a:lnTo>
                  <a:lnTo>
                    <a:pt x="9325" y="2216"/>
                  </a:lnTo>
                  <a:lnTo>
                    <a:pt x="9293" y="2296"/>
                  </a:lnTo>
                  <a:lnTo>
                    <a:pt x="9261" y="2375"/>
                  </a:lnTo>
                  <a:lnTo>
                    <a:pt x="9228" y="2455"/>
                  </a:lnTo>
                  <a:lnTo>
                    <a:pt x="9211" y="2495"/>
                  </a:lnTo>
                  <a:lnTo>
                    <a:pt x="9194" y="2534"/>
                  </a:lnTo>
                  <a:lnTo>
                    <a:pt x="9175" y="2572"/>
                  </a:lnTo>
                  <a:lnTo>
                    <a:pt x="9156" y="2611"/>
                  </a:lnTo>
                  <a:lnTo>
                    <a:pt x="9144" y="2635"/>
                  </a:lnTo>
                  <a:lnTo>
                    <a:pt x="9131" y="2659"/>
                  </a:lnTo>
                  <a:lnTo>
                    <a:pt x="9117" y="2682"/>
                  </a:lnTo>
                  <a:lnTo>
                    <a:pt x="9102" y="2705"/>
                  </a:lnTo>
                  <a:lnTo>
                    <a:pt x="9073" y="2750"/>
                  </a:lnTo>
                  <a:lnTo>
                    <a:pt x="9042" y="2794"/>
                  </a:lnTo>
                  <a:lnTo>
                    <a:pt x="9010" y="2836"/>
                  </a:lnTo>
                  <a:lnTo>
                    <a:pt x="8978" y="2878"/>
                  </a:lnTo>
                  <a:lnTo>
                    <a:pt x="8944" y="2920"/>
                  </a:lnTo>
                  <a:lnTo>
                    <a:pt x="8912" y="2962"/>
                  </a:lnTo>
                  <a:lnTo>
                    <a:pt x="8859" y="2960"/>
                  </a:lnTo>
                  <a:lnTo>
                    <a:pt x="8807" y="2958"/>
                  </a:lnTo>
                  <a:lnTo>
                    <a:pt x="8753" y="2955"/>
                  </a:lnTo>
                  <a:lnTo>
                    <a:pt x="8700" y="2953"/>
                  </a:lnTo>
                  <a:lnTo>
                    <a:pt x="8648" y="2951"/>
                  </a:lnTo>
                  <a:lnTo>
                    <a:pt x="8594" y="2949"/>
                  </a:lnTo>
                  <a:lnTo>
                    <a:pt x="8541" y="2946"/>
                  </a:lnTo>
                  <a:lnTo>
                    <a:pt x="8489" y="2944"/>
                  </a:lnTo>
                  <a:lnTo>
                    <a:pt x="8436" y="2941"/>
                  </a:lnTo>
                  <a:lnTo>
                    <a:pt x="8383" y="2939"/>
                  </a:lnTo>
                  <a:lnTo>
                    <a:pt x="8330" y="2937"/>
                  </a:lnTo>
                  <a:lnTo>
                    <a:pt x="8277" y="2934"/>
                  </a:lnTo>
                  <a:lnTo>
                    <a:pt x="8224" y="2932"/>
                  </a:lnTo>
                  <a:lnTo>
                    <a:pt x="8171" y="2929"/>
                  </a:lnTo>
                  <a:lnTo>
                    <a:pt x="8118" y="2927"/>
                  </a:lnTo>
                  <a:lnTo>
                    <a:pt x="8065" y="2924"/>
                  </a:lnTo>
                  <a:lnTo>
                    <a:pt x="8081" y="2858"/>
                  </a:lnTo>
                  <a:lnTo>
                    <a:pt x="8097" y="2792"/>
                  </a:lnTo>
                  <a:lnTo>
                    <a:pt x="8114" y="2726"/>
                  </a:lnTo>
                  <a:lnTo>
                    <a:pt x="8131" y="2660"/>
                  </a:lnTo>
                  <a:lnTo>
                    <a:pt x="8151" y="2595"/>
                  </a:lnTo>
                  <a:lnTo>
                    <a:pt x="8171" y="2529"/>
                  </a:lnTo>
                  <a:lnTo>
                    <a:pt x="8192" y="2463"/>
                  </a:lnTo>
                  <a:lnTo>
                    <a:pt x="8215" y="2399"/>
                  </a:lnTo>
                  <a:lnTo>
                    <a:pt x="8217" y="2392"/>
                  </a:lnTo>
                  <a:lnTo>
                    <a:pt x="8218" y="2386"/>
                  </a:lnTo>
                  <a:lnTo>
                    <a:pt x="8219" y="2378"/>
                  </a:lnTo>
                  <a:lnTo>
                    <a:pt x="8219" y="2372"/>
                  </a:lnTo>
                  <a:lnTo>
                    <a:pt x="8218" y="2366"/>
                  </a:lnTo>
                  <a:lnTo>
                    <a:pt x="8216" y="2361"/>
                  </a:lnTo>
                  <a:lnTo>
                    <a:pt x="8214" y="2356"/>
                  </a:lnTo>
                  <a:lnTo>
                    <a:pt x="8211" y="2351"/>
                  </a:lnTo>
                  <a:lnTo>
                    <a:pt x="8208" y="2346"/>
                  </a:lnTo>
                  <a:lnTo>
                    <a:pt x="8205" y="2342"/>
                  </a:lnTo>
                  <a:lnTo>
                    <a:pt x="8201" y="2338"/>
                  </a:lnTo>
                  <a:lnTo>
                    <a:pt x="8196" y="2335"/>
                  </a:lnTo>
                  <a:lnTo>
                    <a:pt x="8186" y="2330"/>
                  </a:lnTo>
                  <a:lnTo>
                    <a:pt x="8175" y="2326"/>
                  </a:lnTo>
                  <a:lnTo>
                    <a:pt x="8164" y="2323"/>
                  </a:lnTo>
                  <a:lnTo>
                    <a:pt x="8152" y="2323"/>
                  </a:lnTo>
                  <a:lnTo>
                    <a:pt x="8146" y="2324"/>
                  </a:lnTo>
                  <a:lnTo>
                    <a:pt x="8141" y="2325"/>
                  </a:lnTo>
                  <a:lnTo>
                    <a:pt x="8134" y="2326"/>
                  </a:lnTo>
                  <a:lnTo>
                    <a:pt x="8128" y="2328"/>
                  </a:lnTo>
                  <a:lnTo>
                    <a:pt x="8123" y="2331"/>
                  </a:lnTo>
                  <a:lnTo>
                    <a:pt x="8118" y="2334"/>
                  </a:lnTo>
                  <a:lnTo>
                    <a:pt x="8113" y="2338"/>
                  </a:lnTo>
                  <a:lnTo>
                    <a:pt x="8108" y="2342"/>
                  </a:lnTo>
                  <a:lnTo>
                    <a:pt x="8104" y="2347"/>
                  </a:lnTo>
                  <a:lnTo>
                    <a:pt x="8100" y="2352"/>
                  </a:lnTo>
                  <a:lnTo>
                    <a:pt x="8097" y="2358"/>
                  </a:lnTo>
                  <a:lnTo>
                    <a:pt x="8094" y="2365"/>
                  </a:lnTo>
                  <a:lnTo>
                    <a:pt x="8070" y="2433"/>
                  </a:lnTo>
                  <a:lnTo>
                    <a:pt x="8045" y="2502"/>
                  </a:lnTo>
                  <a:lnTo>
                    <a:pt x="8022" y="2570"/>
                  </a:lnTo>
                  <a:lnTo>
                    <a:pt x="8001" y="2639"/>
                  </a:lnTo>
                  <a:lnTo>
                    <a:pt x="7979" y="2709"/>
                  </a:lnTo>
                  <a:lnTo>
                    <a:pt x="7958" y="2778"/>
                  </a:lnTo>
                  <a:lnTo>
                    <a:pt x="7937" y="2848"/>
                  </a:lnTo>
                  <a:lnTo>
                    <a:pt x="7918" y="2918"/>
                  </a:lnTo>
                  <a:lnTo>
                    <a:pt x="7853" y="2915"/>
                  </a:lnTo>
                  <a:lnTo>
                    <a:pt x="7788" y="2912"/>
                  </a:lnTo>
                  <a:lnTo>
                    <a:pt x="7723" y="2909"/>
                  </a:lnTo>
                  <a:lnTo>
                    <a:pt x="7660" y="2906"/>
                  </a:lnTo>
                  <a:lnTo>
                    <a:pt x="7595" y="2904"/>
                  </a:lnTo>
                  <a:lnTo>
                    <a:pt x="7530" y="2901"/>
                  </a:lnTo>
                  <a:lnTo>
                    <a:pt x="7466" y="2898"/>
                  </a:lnTo>
                  <a:lnTo>
                    <a:pt x="7401" y="2895"/>
                  </a:lnTo>
                  <a:lnTo>
                    <a:pt x="7414" y="2840"/>
                  </a:lnTo>
                  <a:lnTo>
                    <a:pt x="7426" y="2786"/>
                  </a:lnTo>
                  <a:lnTo>
                    <a:pt x="7439" y="2733"/>
                  </a:lnTo>
                  <a:lnTo>
                    <a:pt x="7452" y="2679"/>
                  </a:lnTo>
                  <a:lnTo>
                    <a:pt x="7465" y="2625"/>
                  </a:lnTo>
                  <a:lnTo>
                    <a:pt x="7478" y="2572"/>
                  </a:lnTo>
                  <a:lnTo>
                    <a:pt x="7493" y="2519"/>
                  </a:lnTo>
                  <a:lnTo>
                    <a:pt x="7507" y="2465"/>
                  </a:lnTo>
                  <a:lnTo>
                    <a:pt x="7521" y="2412"/>
                  </a:lnTo>
                  <a:lnTo>
                    <a:pt x="7535" y="2358"/>
                  </a:lnTo>
                  <a:lnTo>
                    <a:pt x="7549" y="2306"/>
                  </a:lnTo>
                  <a:lnTo>
                    <a:pt x="7563" y="2252"/>
                  </a:lnTo>
                  <a:lnTo>
                    <a:pt x="7579" y="2199"/>
                  </a:lnTo>
                  <a:lnTo>
                    <a:pt x="7593" y="2145"/>
                  </a:lnTo>
                  <a:lnTo>
                    <a:pt x="7607" y="2092"/>
                  </a:lnTo>
                  <a:lnTo>
                    <a:pt x="7622" y="2038"/>
                  </a:lnTo>
                  <a:lnTo>
                    <a:pt x="7624" y="2029"/>
                  </a:lnTo>
                  <a:lnTo>
                    <a:pt x="7625" y="2021"/>
                  </a:lnTo>
                  <a:lnTo>
                    <a:pt x="7625" y="2013"/>
                  </a:lnTo>
                  <a:lnTo>
                    <a:pt x="7624" y="2005"/>
                  </a:lnTo>
                  <a:lnTo>
                    <a:pt x="7623" y="1998"/>
                  </a:lnTo>
                  <a:lnTo>
                    <a:pt x="7620" y="1991"/>
                  </a:lnTo>
                  <a:lnTo>
                    <a:pt x="7617" y="1984"/>
                  </a:lnTo>
                  <a:lnTo>
                    <a:pt x="7614" y="1978"/>
                  </a:lnTo>
                  <a:lnTo>
                    <a:pt x="7610" y="1971"/>
                  </a:lnTo>
                  <a:lnTo>
                    <a:pt x="7605" y="1966"/>
                  </a:lnTo>
                  <a:lnTo>
                    <a:pt x="7600" y="1961"/>
                  </a:lnTo>
                  <a:lnTo>
                    <a:pt x="7594" y="1957"/>
                  </a:lnTo>
                  <a:lnTo>
                    <a:pt x="7588" y="1954"/>
                  </a:lnTo>
                  <a:lnTo>
                    <a:pt x="7582" y="1950"/>
                  </a:lnTo>
                  <a:lnTo>
                    <a:pt x="7575" y="1948"/>
                  </a:lnTo>
                  <a:lnTo>
                    <a:pt x="7567" y="1945"/>
                  </a:lnTo>
                  <a:lnTo>
                    <a:pt x="7560" y="1944"/>
                  </a:lnTo>
                  <a:lnTo>
                    <a:pt x="7553" y="1943"/>
                  </a:lnTo>
                  <a:lnTo>
                    <a:pt x="7546" y="1942"/>
                  </a:lnTo>
                  <a:lnTo>
                    <a:pt x="7539" y="1942"/>
                  </a:lnTo>
                  <a:lnTo>
                    <a:pt x="7532" y="1943"/>
                  </a:lnTo>
                  <a:lnTo>
                    <a:pt x="7525" y="1945"/>
                  </a:lnTo>
                  <a:lnTo>
                    <a:pt x="7518" y="1947"/>
                  </a:lnTo>
                  <a:lnTo>
                    <a:pt x="7511" y="1949"/>
                  </a:lnTo>
                  <a:lnTo>
                    <a:pt x="7505" y="1953"/>
                  </a:lnTo>
                  <a:lnTo>
                    <a:pt x="7499" y="1957"/>
                  </a:lnTo>
                  <a:lnTo>
                    <a:pt x="7493" y="1962"/>
                  </a:lnTo>
                  <a:lnTo>
                    <a:pt x="7487" y="1967"/>
                  </a:lnTo>
                  <a:lnTo>
                    <a:pt x="7482" y="1973"/>
                  </a:lnTo>
                  <a:lnTo>
                    <a:pt x="7477" y="1981"/>
                  </a:lnTo>
                  <a:lnTo>
                    <a:pt x="7474" y="1989"/>
                  </a:lnTo>
                  <a:lnTo>
                    <a:pt x="7470" y="1998"/>
                  </a:lnTo>
                  <a:lnTo>
                    <a:pt x="7454" y="2049"/>
                  </a:lnTo>
                  <a:lnTo>
                    <a:pt x="7437" y="2102"/>
                  </a:lnTo>
                  <a:lnTo>
                    <a:pt x="7419" y="2153"/>
                  </a:lnTo>
                  <a:lnTo>
                    <a:pt x="7400" y="2206"/>
                  </a:lnTo>
                  <a:lnTo>
                    <a:pt x="7383" y="2257"/>
                  </a:lnTo>
                  <a:lnTo>
                    <a:pt x="7365" y="2310"/>
                  </a:lnTo>
                  <a:lnTo>
                    <a:pt x="7348" y="2362"/>
                  </a:lnTo>
                  <a:lnTo>
                    <a:pt x="7330" y="2415"/>
                  </a:lnTo>
                  <a:lnTo>
                    <a:pt x="7313" y="2467"/>
                  </a:lnTo>
                  <a:lnTo>
                    <a:pt x="7296" y="2520"/>
                  </a:lnTo>
                  <a:lnTo>
                    <a:pt x="7281" y="2572"/>
                  </a:lnTo>
                  <a:lnTo>
                    <a:pt x="7266" y="2625"/>
                  </a:lnTo>
                  <a:lnTo>
                    <a:pt x="7252" y="2678"/>
                  </a:lnTo>
                  <a:lnTo>
                    <a:pt x="7238" y="2732"/>
                  </a:lnTo>
                  <a:lnTo>
                    <a:pt x="7226" y="2785"/>
                  </a:lnTo>
                  <a:lnTo>
                    <a:pt x="7216" y="2839"/>
                  </a:lnTo>
                  <a:lnTo>
                    <a:pt x="7215" y="2841"/>
                  </a:lnTo>
                  <a:lnTo>
                    <a:pt x="7213" y="2843"/>
                  </a:lnTo>
                  <a:lnTo>
                    <a:pt x="7206" y="2883"/>
                  </a:lnTo>
                  <a:lnTo>
                    <a:pt x="7117" y="2878"/>
                  </a:lnTo>
                  <a:lnTo>
                    <a:pt x="7029" y="2873"/>
                  </a:lnTo>
                  <a:lnTo>
                    <a:pt x="6940" y="2869"/>
                  </a:lnTo>
                  <a:lnTo>
                    <a:pt x="6852" y="2864"/>
                  </a:lnTo>
                  <a:lnTo>
                    <a:pt x="6763" y="2859"/>
                  </a:lnTo>
                  <a:lnTo>
                    <a:pt x="6674" y="2855"/>
                  </a:lnTo>
                  <a:lnTo>
                    <a:pt x="6585" y="2850"/>
                  </a:lnTo>
                  <a:lnTo>
                    <a:pt x="6497" y="2845"/>
                  </a:lnTo>
                  <a:lnTo>
                    <a:pt x="6533" y="2807"/>
                  </a:lnTo>
                  <a:lnTo>
                    <a:pt x="6568" y="2768"/>
                  </a:lnTo>
                  <a:lnTo>
                    <a:pt x="6605" y="2730"/>
                  </a:lnTo>
                  <a:lnTo>
                    <a:pt x="6641" y="2692"/>
                  </a:lnTo>
                  <a:lnTo>
                    <a:pt x="6647" y="2686"/>
                  </a:lnTo>
                  <a:lnTo>
                    <a:pt x="6652" y="2678"/>
                  </a:lnTo>
                  <a:lnTo>
                    <a:pt x="6656" y="2671"/>
                  </a:lnTo>
                  <a:lnTo>
                    <a:pt x="6660" y="2664"/>
                  </a:lnTo>
                  <a:lnTo>
                    <a:pt x="6663" y="2658"/>
                  </a:lnTo>
                  <a:lnTo>
                    <a:pt x="6665" y="2651"/>
                  </a:lnTo>
                  <a:lnTo>
                    <a:pt x="6667" y="2644"/>
                  </a:lnTo>
                  <a:lnTo>
                    <a:pt x="6668" y="2637"/>
                  </a:lnTo>
                  <a:lnTo>
                    <a:pt x="6668" y="2630"/>
                  </a:lnTo>
                  <a:lnTo>
                    <a:pt x="6668" y="2623"/>
                  </a:lnTo>
                  <a:lnTo>
                    <a:pt x="6667" y="2617"/>
                  </a:lnTo>
                  <a:lnTo>
                    <a:pt x="6666" y="2610"/>
                  </a:lnTo>
                  <a:lnTo>
                    <a:pt x="6662" y="2598"/>
                  </a:lnTo>
                  <a:lnTo>
                    <a:pt x="6656" y="2586"/>
                  </a:lnTo>
                  <a:lnTo>
                    <a:pt x="6649" y="2574"/>
                  </a:lnTo>
                  <a:lnTo>
                    <a:pt x="6640" y="2564"/>
                  </a:lnTo>
                  <a:lnTo>
                    <a:pt x="6630" y="2555"/>
                  </a:lnTo>
                  <a:lnTo>
                    <a:pt x="6618" y="2548"/>
                  </a:lnTo>
                  <a:lnTo>
                    <a:pt x="6606" y="2542"/>
                  </a:lnTo>
                  <a:lnTo>
                    <a:pt x="6592" y="2538"/>
                  </a:lnTo>
                  <a:lnTo>
                    <a:pt x="6585" y="2537"/>
                  </a:lnTo>
                  <a:lnTo>
                    <a:pt x="6578" y="2536"/>
                  </a:lnTo>
                  <a:lnTo>
                    <a:pt x="6572" y="2535"/>
                  </a:lnTo>
                  <a:lnTo>
                    <a:pt x="6565" y="2536"/>
                  </a:lnTo>
                  <a:lnTo>
                    <a:pt x="6602" y="2444"/>
                  </a:lnTo>
                  <a:lnTo>
                    <a:pt x="6639" y="2352"/>
                  </a:lnTo>
                  <a:lnTo>
                    <a:pt x="6675" y="2261"/>
                  </a:lnTo>
                  <a:lnTo>
                    <a:pt x="6713" y="2169"/>
                  </a:lnTo>
                  <a:lnTo>
                    <a:pt x="6752" y="2080"/>
                  </a:lnTo>
                  <a:lnTo>
                    <a:pt x="6793" y="1990"/>
                  </a:lnTo>
                  <a:lnTo>
                    <a:pt x="6814" y="1945"/>
                  </a:lnTo>
                  <a:lnTo>
                    <a:pt x="6835" y="1901"/>
                  </a:lnTo>
                  <a:lnTo>
                    <a:pt x="6859" y="1857"/>
                  </a:lnTo>
                  <a:lnTo>
                    <a:pt x="6882" y="1814"/>
                  </a:lnTo>
                  <a:lnTo>
                    <a:pt x="6885" y="1806"/>
                  </a:lnTo>
                  <a:lnTo>
                    <a:pt x="6888" y="1798"/>
                  </a:lnTo>
                  <a:lnTo>
                    <a:pt x="6890" y="1790"/>
                  </a:lnTo>
                  <a:lnTo>
                    <a:pt x="6891" y="1783"/>
                  </a:lnTo>
                  <a:lnTo>
                    <a:pt x="6892" y="1775"/>
                  </a:lnTo>
                  <a:lnTo>
                    <a:pt x="6891" y="1767"/>
                  </a:lnTo>
                  <a:lnTo>
                    <a:pt x="6890" y="1760"/>
                  </a:lnTo>
                  <a:lnTo>
                    <a:pt x="6888" y="1754"/>
                  </a:lnTo>
                  <a:lnTo>
                    <a:pt x="6885" y="1747"/>
                  </a:lnTo>
                  <a:lnTo>
                    <a:pt x="6882" y="1741"/>
                  </a:lnTo>
                  <a:lnTo>
                    <a:pt x="6878" y="1735"/>
                  </a:lnTo>
                  <a:lnTo>
                    <a:pt x="6874" y="1730"/>
                  </a:lnTo>
                  <a:lnTo>
                    <a:pt x="6869" y="1725"/>
                  </a:lnTo>
                  <a:lnTo>
                    <a:pt x="6864" y="1720"/>
                  </a:lnTo>
                  <a:lnTo>
                    <a:pt x="6859" y="1716"/>
                  </a:lnTo>
                  <a:lnTo>
                    <a:pt x="6853" y="1712"/>
                  </a:lnTo>
                  <a:lnTo>
                    <a:pt x="6847" y="1709"/>
                  </a:lnTo>
                  <a:lnTo>
                    <a:pt x="6840" y="1706"/>
                  </a:lnTo>
                  <a:lnTo>
                    <a:pt x="6833" y="1704"/>
                  </a:lnTo>
                  <a:lnTo>
                    <a:pt x="6827" y="1703"/>
                  </a:lnTo>
                  <a:lnTo>
                    <a:pt x="6820" y="1701"/>
                  </a:lnTo>
                  <a:lnTo>
                    <a:pt x="6813" y="1701"/>
                  </a:lnTo>
                  <a:lnTo>
                    <a:pt x="6806" y="1701"/>
                  </a:lnTo>
                  <a:lnTo>
                    <a:pt x="6799" y="1702"/>
                  </a:lnTo>
                  <a:lnTo>
                    <a:pt x="6793" y="1704"/>
                  </a:lnTo>
                  <a:lnTo>
                    <a:pt x="6786" y="1706"/>
                  </a:lnTo>
                  <a:lnTo>
                    <a:pt x="6780" y="1709"/>
                  </a:lnTo>
                  <a:lnTo>
                    <a:pt x="6774" y="1713"/>
                  </a:lnTo>
                  <a:lnTo>
                    <a:pt x="6768" y="1718"/>
                  </a:lnTo>
                  <a:lnTo>
                    <a:pt x="6761" y="1723"/>
                  </a:lnTo>
                  <a:lnTo>
                    <a:pt x="6756" y="1730"/>
                  </a:lnTo>
                  <a:lnTo>
                    <a:pt x="6751" y="1737"/>
                  </a:lnTo>
                  <a:lnTo>
                    <a:pt x="6712" y="1803"/>
                  </a:lnTo>
                  <a:lnTo>
                    <a:pt x="6674" y="1869"/>
                  </a:lnTo>
                  <a:lnTo>
                    <a:pt x="6639" y="1937"/>
                  </a:lnTo>
                  <a:lnTo>
                    <a:pt x="6604" y="2006"/>
                  </a:lnTo>
                  <a:lnTo>
                    <a:pt x="6570" y="2074"/>
                  </a:lnTo>
                  <a:lnTo>
                    <a:pt x="6537" y="2143"/>
                  </a:lnTo>
                  <a:lnTo>
                    <a:pt x="6504" y="2212"/>
                  </a:lnTo>
                  <a:lnTo>
                    <a:pt x="6471" y="2282"/>
                  </a:lnTo>
                  <a:lnTo>
                    <a:pt x="6439" y="2351"/>
                  </a:lnTo>
                  <a:lnTo>
                    <a:pt x="6406" y="2421"/>
                  </a:lnTo>
                  <a:lnTo>
                    <a:pt x="6374" y="2490"/>
                  </a:lnTo>
                  <a:lnTo>
                    <a:pt x="6340" y="2558"/>
                  </a:lnTo>
                  <a:lnTo>
                    <a:pt x="6306" y="2627"/>
                  </a:lnTo>
                  <a:lnTo>
                    <a:pt x="6270" y="2695"/>
                  </a:lnTo>
                  <a:lnTo>
                    <a:pt x="6234" y="2762"/>
                  </a:lnTo>
                  <a:lnTo>
                    <a:pt x="6197" y="2829"/>
                  </a:lnTo>
                  <a:lnTo>
                    <a:pt x="6145" y="2826"/>
                  </a:lnTo>
                  <a:lnTo>
                    <a:pt x="6093" y="2823"/>
                  </a:lnTo>
                  <a:lnTo>
                    <a:pt x="6042" y="2820"/>
                  </a:lnTo>
                  <a:lnTo>
                    <a:pt x="5990" y="2817"/>
                  </a:lnTo>
                  <a:lnTo>
                    <a:pt x="5938" y="2814"/>
                  </a:lnTo>
                  <a:lnTo>
                    <a:pt x="5887" y="2811"/>
                  </a:lnTo>
                  <a:lnTo>
                    <a:pt x="5835" y="2808"/>
                  </a:lnTo>
                  <a:lnTo>
                    <a:pt x="5783" y="2806"/>
                  </a:lnTo>
                  <a:lnTo>
                    <a:pt x="5733" y="2803"/>
                  </a:lnTo>
                  <a:lnTo>
                    <a:pt x="5681" y="2800"/>
                  </a:lnTo>
                  <a:lnTo>
                    <a:pt x="5630" y="2797"/>
                  </a:lnTo>
                  <a:lnTo>
                    <a:pt x="5578" y="2794"/>
                  </a:lnTo>
                  <a:lnTo>
                    <a:pt x="5526" y="2791"/>
                  </a:lnTo>
                  <a:lnTo>
                    <a:pt x="5475" y="2789"/>
                  </a:lnTo>
                  <a:lnTo>
                    <a:pt x="5423" y="2785"/>
                  </a:lnTo>
                  <a:lnTo>
                    <a:pt x="5371" y="2782"/>
                  </a:lnTo>
                  <a:lnTo>
                    <a:pt x="5404" y="2706"/>
                  </a:lnTo>
                  <a:lnTo>
                    <a:pt x="5436" y="2630"/>
                  </a:lnTo>
                  <a:lnTo>
                    <a:pt x="5470" y="2554"/>
                  </a:lnTo>
                  <a:lnTo>
                    <a:pt x="5503" y="2478"/>
                  </a:lnTo>
                  <a:lnTo>
                    <a:pt x="5537" y="2403"/>
                  </a:lnTo>
                  <a:lnTo>
                    <a:pt x="5572" y="2328"/>
                  </a:lnTo>
                  <a:lnTo>
                    <a:pt x="5606" y="2253"/>
                  </a:lnTo>
                  <a:lnTo>
                    <a:pt x="5641" y="2177"/>
                  </a:lnTo>
                  <a:lnTo>
                    <a:pt x="5675" y="2103"/>
                  </a:lnTo>
                  <a:lnTo>
                    <a:pt x="5711" y="2027"/>
                  </a:lnTo>
                  <a:lnTo>
                    <a:pt x="5745" y="1952"/>
                  </a:lnTo>
                  <a:lnTo>
                    <a:pt x="5779" y="1877"/>
                  </a:lnTo>
                  <a:lnTo>
                    <a:pt x="5814" y="1802"/>
                  </a:lnTo>
                  <a:lnTo>
                    <a:pt x="5848" y="1726"/>
                  </a:lnTo>
                  <a:lnTo>
                    <a:pt x="5882" y="1650"/>
                  </a:lnTo>
                  <a:lnTo>
                    <a:pt x="5915" y="1575"/>
                  </a:lnTo>
                  <a:lnTo>
                    <a:pt x="5918" y="1565"/>
                  </a:lnTo>
                  <a:lnTo>
                    <a:pt x="5920" y="1556"/>
                  </a:lnTo>
                  <a:lnTo>
                    <a:pt x="5922" y="1548"/>
                  </a:lnTo>
                  <a:lnTo>
                    <a:pt x="5922" y="1539"/>
                  </a:lnTo>
                  <a:lnTo>
                    <a:pt x="5922" y="1531"/>
                  </a:lnTo>
                  <a:lnTo>
                    <a:pt x="5920" y="1523"/>
                  </a:lnTo>
                  <a:lnTo>
                    <a:pt x="5919" y="1515"/>
                  </a:lnTo>
                  <a:lnTo>
                    <a:pt x="5916" y="1507"/>
                  </a:lnTo>
                  <a:lnTo>
                    <a:pt x="5913" y="1500"/>
                  </a:lnTo>
                  <a:lnTo>
                    <a:pt x="5909" y="1493"/>
                  </a:lnTo>
                  <a:lnTo>
                    <a:pt x="5904" y="1487"/>
                  </a:lnTo>
                  <a:lnTo>
                    <a:pt x="5900" y="1481"/>
                  </a:lnTo>
                  <a:lnTo>
                    <a:pt x="5894" y="1475"/>
                  </a:lnTo>
                  <a:lnTo>
                    <a:pt x="5888" y="1470"/>
                  </a:lnTo>
                  <a:lnTo>
                    <a:pt x="5882" y="1464"/>
                  </a:lnTo>
                  <a:lnTo>
                    <a:pt x="5876" y="1460"/>
                  </a:lnTo>
                  <a:lnTo>
                    <a:pt x="5868" y="1456"/>
                  </a:lnTo>
                  <a:lnTo>
                    <a:pt x="5862" y="1453"/>
                  </a:lnTo>
                  <a:lnTo>
                    <a:pt x="5855" y="1451"/>
                  </a:lnTo>
                  <a:lnTo>
                    <a:pt x="5847" y="1449"/>
                  </a:lnTo>
                  <a:lnTo>
                    <a:pt x="5840" y="1448"/>
                  </a:lnTo>
                  <a:lnTo>
                    <a:pt x="5833" y="1448"/>
                  </a:lnTo>
                  <a:lnTo>
                    <a:pt x="5826" y="1448"/>
                  </a:lnTo>
                  <a:lnTo>
                    <a:pt x="5819" y="1449"/>
                  </a:lnTo>
                  <a:lnTo>
                    <a:pt x="5812" y="1451"/>
                  </a:lnTo>
                  <a:lnTo>
                    <a:pt x="5806" y="1454"/>
                  </a:lnTo>
                  <a:lnTo>
                    <a:pt x="5799" y="1458"/>
                  </a:lnTo>
                  <a:lnTo>
                    <a:pt x="5793" y="1462"/>
                  </a:lnTo>
                  <a:lnTo>
                    <a:pt x="5786" y="1468"/>
                  </a:lnTo>
                  <a:lnTo>
                    <a:pt x="5781" y="1475"/>
                  </a:lnTo>
                  <a:lnTo>
                    <a:pt x="5776" y="1483"/>
                  </a:lnTo>
                  <a:lnTo>
                    <a:pt x="5772" y="1491"/>
                  </a:lnTo>
                  <a:lnTo>
                    <a:pt x="5735" y="1572"/>
                  </a:lnTo>
                  <a:lnTo>
                    <a:pt x="5696" y="1652"/>
                  </a:lnTo>
                  <a:lnTo>
                    <a:pt x="5659" y="1732"/>
                  </a:lnTo>
                  <a:lnTo>
                    <a:pt x="5620" y="1812"/>
                  </a:lnTo>
                  <a:lnTo>
                    <a:pt x="5581" y="1892"/>
                  </a:lnTo>
                  <a:lnTo>
                    <a:pt x="5542" y="1971"/>
                  </a:lnTo>
                  <a:lnTo>
                    <a:pt x="5503" y="2051"/>
                  </a:lnTo>
                  <a:lnTo>
                    <a:pt x="5463" y="2131"/>
                  </a:lnTo>
                  <a:lnTo>
                    <a:pt x="5425" y="2211"/>
                  </a:lnTo>
                  <a:lnTo>
                    <a:pt x="5386" y="2291"/>
                  </a:lnTo>
                  <a:lnTo>
                    <a:pt x="5347" y="2370"/>
                  </a:lnTo>
                  <a:lnTo>
                    <a:pt x="5309" y="2450"/>
                  </a:lnTo>
                  <a:lnTo>
                    <a:pt x="5270" y="2530"/>
                  </a:lnTo>
                  <a:lnTo>
                    <a:pt x="5233" y="2610"/>
                  </a:lnTo>
                  <a:lnTo>
                    <a:pt x="5195" y="2691"/>
                  </a:lnTo>
                  <a:lnTo>
                    <a:pt x="5159" y="2771"/>
                  </a:lnTo>
                  <a:lnTo>
                    <a:pt x="5097" y="2768"/>
                  </a:lnTo>
                  <a:lnTo>
                    <a:pt x="5036" y="2764"/>
                  </a:lnTo>
                  <a:lnTo>
                    <a:pt x="4974" y="2761"/>
                  </a:lnTo>
                  <a:lnTo>
                    <a:pt x="4913" y="2758"/>
                  </a:lnTo>
                  <a:lnTo>
                    <a:pt x="4851" y="2755"/>
                  </a:lnTo>
                  <a:lnTo>
                    <a:pt x="4790" y="2752"/>
                  </a:lnTo>
                  <a:lnTo>
                    <a:pt x="4728" y="2748"/>
                  </a:lnTo>
                  <a:lnTo>
                    <a:pt x="4667" y="2745"/>
                  </a:lnTo>
                  <a:lnTo>
                    <a:pt x="4605" y="2742"/>
                  </a:lnTo>
                  <a:lnTo>
                    <a:pt x="4543" y="2739"/>
                  </a:lnTo>
                  <a:lnTo>
                    <a:pt x="4481" y="2736"/>
                  </a:lnTo>
                  <a:lnTo>
                    <a:pt x="4420" y="2733"/>
                  </a:lnTo>
                  <a:lnTo>
                    <a:pt x="4359" y="2730"/>
                  </a:lnTo>
                  <a:lnTo>
                    <a:pt x="4297" y="2727"/>
                  </a:lnTo>
                  <a:lnTo>
                    <a:pt x="4235" y="2725"/>
                  </a:lnTo>
                  <a:lnTo>
                    <a:pt x="4174" y="2722"/>
                  </a:lnTo>
                  <a:lnTo>
                    <a:pt x="4131" y="2720"/>
                  </a:lnTo>
                  <a:lnTo>
                    <a:pt x="4083" y="2719"/>
                  </a:lnTo>
                  <a:lnTo>
                    <a:pt x="4032" y="2718"/>
                  </a:lnTo>
                  <a:lnTo>
                    <a:pt x="3975" y="2717"/>
                  </a:lnTo>
                  <a:lnTo>
                    <a:pt x="3914" y="2717"/>
                  </a:lnTo>
                  <a:lnTo>
                    <a:pt x="3851" y="2716"/>
                  </a:lnTo>
                  <a:lnTo>
                    <a:pt x="3783" y="2716"/>
                  </a:lnTo>
                  <a:lnTo>
                    <a:pt x="3712" y="2715"/>
                  </a:lnTo>
                  <a:lnTo>
                    <a:pt x="3638" y="2715"/>
                  </a:lnTo>
                  <a:lnTo>
                    <a:pt x="3561" y="2715"/>
                  </a:lnTo>
                  <a:lnTo>
                    <a:pt x="3483" y="2714"/>
                  </a:lnTo>
                  <a:lnTo>
                    <a:pt x="3402" y="2713"/>
                  </a:lnTo>
                  <a:lnTo>
                    <a:pt x="3319" y="2712"/>
                  </a:lnTo>
                  <a:lnTo>
                    <a:pt x="3235" y="2711"/>
                  </a:lnTo>
                  <a:lnTo>
                    <a:pt x="3150" y="2710"/>
                  </a:lnTo>
                  <a:lnTo>
                    <a:pt x="3064" y="2708"/>
                  </a:lnTo>
                  <a:lnTo>
                    <a:pt x="3074" y="2670"/>
                  </a:lnTo>
                  <a:lnTo>
                    <a:pt x="3085" y="2633"/>
                  </a:lnTo>
                  <a:lnTo>
                    <a:pt x="3097" y="2597"/>
                  </a:lnTo>
                  <a:lnTo>
                    <a:pt x="3110" y="2559"/>
                  </a:lnTo>
                  <a:lnTo>
                    <a:pt x="3124" y="2523"/>
                  </a:lnTo>
                  <a:lnTo>
                    <a:pt x="3138" y="2486"/>
                  </a:lnTo>
                  <a:lnTo>
                    <a:pt x="3153" y="2449"/>
                  </a:lnTo>
                  <a:lnTo>
                    <a:pt x="3169" y="2413"/>
                  </a:lnTo>
                  <a:lnTo>
                    <a:pt x="3203" y="2340"/>
                  </a:lnTo>
                  <a:lnTo>
                    <a:pt x="3237" y="2268"/>
                  </a:lnTo>
                  <a:lnTo>
                    <a:pt x="3274" y="2197"/>
                  </a:lnTo>
                  <a:lnTo>
                    <a:pt x="3312" y="2126"/>
                  </a:lnTo>
                  <a:lnTo>
                    <a:pt x="3350" y="2055"/>
                  </a:lnTo>
                  <a:lnTo>
                    <a:pt x="3389" y="1985"/>
                  </a:lnTo>
                  <a:lnTo>
                    <a:pt x="3427" y="1915"/>
                  </a:lnTo>
                  <a:lnTo>
                    <a:pt x="3465" y="1846"/>
                  </a:lnTo>
                  <a:lnTo>
                    <a:pt x="3502" y="1778"/>
                  </a:lnTo>
                  <a:lnTo>
                    <a:pt x="3537" y="1709"/>
                  </a:lnTo>
                  <a:lnTo>
                    <a:pt x="3571" y="1641"/>
                  </a:lnTo>
                  <a:lnTo>
                    <a:pt x="3601" y="1574"/>
                  </a:lnTo>
                  <a:lnTo>
                    <a:pt x="3606" y="1564"/>
                  </a:lnTo>
                  <a:lnTo>
                    <a:pt x="3608" y="1556"/>
                  </a:lnTo>
                  <a:lnTo>
                    <a:pt x="3610" y="1547"/>
                  </a:lnTo>
                  <a:lnTo>
                    <a:pt x="3610" y="1539"/>
                  </a:lnTo>
                  <a:lnTo>
                    <a:pt x="3610" y="1531"/>
                  </a:lnTo>
                  <a:lnTo>
                    <a:pt x="3609" y="1523"/>
                  </a:lnTo>
                  <a:lnTo>
                    <a:pt x="3607" y="1515"/>
                  </a:lnTo>
                  <a:lnTo>
                    <a:pt x="3604" y="1508"/>
                  </a:lnTo>
                  <a:lnTo>
                    <a:pt x="3600" y="1500"/>
                  </a:lnTo>
                  <a:lnTo>
                    <a:pt x="3596" y="1494"/>
                  </a:lnTo>
                  <a:lnTo>
                    <a:pt x="3592" y="1487"/>
                  </a:lnTo>
                  <a:lnTo>
                    <a:pt x="3587" y="1481"/>
                  </a:lnTo>
                  <a:lnTo>
                    <a:pt x="3582" y="1476"/>
                  </a:lnTo>
                  <a:lnTo>
                    <a:pt x="3576" y="1471"/>
                  </a:lnTo>
                  <a:lnTo>
                    <a:pt x="3570" y="1465"/>
                  </a:lnTo>
                  <a:lnTo>
                    <a:pt x="3564" y="1461"/>
                  </a:lnTo>
                  <a:lnTo>
                    <a:pt x="3557" y="1457"/>
                  </a:lnTo>
                  <a:lnTo>
                    <a:pt x="3550" y="1455"/>
                  </a:lnTo>
                  <a:lnTo>
                    <a:pt x="3543" y="1452"/>
                  </a:lnTo>
                  <a:lnTo>
                    <a:pt x="3536" y="1450"/>
                  </a:lnTo>
                  <a:lnTo>
                    <a:pt x="3529" y="1449"/>
                  </a:lnTo>
                  <a:lnTo>
                    <a:pt x="3521" y="1449"/>
                  </a:lnTo>
                  <a:lnTo>
                    <a:pt x="3514" y="1449"/>
                  </a:lnTo>
                  <a:lnTo>
                    <a:pt x="3507" y="1451"/>
                  </a:lnTo>
                  <a:lnTo>
                    <a:pt x="3500" y="1453"/>
                  </a:lnTo>
                  <a:lnTo>
                    <a:pt x="3494" y="1455"/>
                  </a:lnTo>
                  <a:lnTo>
                    <a:pt x="3487" y="1459"/>
                  </a:lnTo>
                  <a:lnTo>
                    <a:pt x="3482" y="1463"/>
                  </a:lnTo>
                  <a:lnTo>
                    <a:pt x="3476" y="1470"/>
                  </a:lnTo>
                  <a:lnTo>
                    <a:pt x="3471" y="1476"/>
                  </a:lnTo>
                  <a:lnTo>
                    <a:pt x="3466" y="1483"/>
                  </a:lnTo>
                  <a:lnTo>
                    <a:pt x="3462" y="1492"/>
                  </a:lnTo>
                  <a:lnTo>
                    <a:pt x="3446" y="1526"/>
                  </a:lnTo>
                  <a:lnTo>
                    <a:pt x="3428" y="1561"/>
                  </a:lnTo>
                  <a:lnTo>
                    <a:pt x="3411" y="1597"/>
                  </a:lnTo>
                  <a:lnTo>
                    <a:pt x="3393" y="1633"/>
                  </a:lnTo>
                  <a:lnTo>
                    <a:pt x="3355" y="1705"/>
                  </a:lnTo>
                  <a:lnTo>
                    <a:pt x="3315" y="1778"/>
                  </a:lnTo>
                  <a:lnTo>
                    <a:pt x="3273" y="1851"/>
                  </a:lnTo>
                  <a:lnTo>
                    <a:pt x="3232" y="1926"/>
                  </a:lnTo>
                  <a:lnTo>
                    <a:pt x="3189" y="2001"/>
                  </a:lnTo>
                  <a:lnTo>
                    <a:pt x="3147" y="2076"/>
                  </a:lnTo>
                  <a:lnTo>
                    <a:pt x="3104" y="2153"/>
                  </a:lnTo>
                  <a:lnTo>
                    <a:pt x="3064" y="2230"/>
                  </a:lnTo>
                  <a:lnTo>
                    <a:pt x="3044" y="2268"/>
                  </a:lnTo>
                  <a:lnTo>
                    <a:pt x="3024" y="2308"/>
                  </a:lnTo>
                  <a:lnTo>
                    <a:pt x="3006" y="2346"/>
                  </a:lnTo>
                  <a:lnTo>
                    <a:pt x="2988" y="2386"/>
                  </a:lnTo>
                  <a:lnTo>
                    <a:pt x="2971" y="2425"/>
                  </a:lnTo>
                  <a:lnTo>
                    <a:pt x="2953" y="2463"/>
                  </a:lnTo>
                  <a:lnTo>
                    <a:pt x="2937" y="2504"/>
                  </a:lnTo>
                  <a:lnTo>
                    <a:pt x="2922" y="2543"/>
                  </a:lnTo>
                  <a:lnTo>
                    <a:pt x="2908" y="2582"/>
                  </a:lnTo>
                  <a:lnTo>
                    <a:pt x="2895" y="2622"/>
                  </a:lnTo>
                  <a:lnTo>
                    <a:pt x="2883" y="2661"/>
                  </a:lnTo>
                  <a:lnTo>
                    <a:pt x="2871" y="2702"/>
                  </a:lnTo>
                  <a:lnTo>
                    <a:pt x="2824" y="2700"/>
                  </a:lnTo>
                  <a:lnTo>
                    <a:pt x="2776" y="2698"/>
                  </a:lnTo>
                  <a:lnTo>
                    <a:pt x="2730" y="2696"/>
                  </a:lnTo>
                  <a:lnTo>
                    <a:pt x="2682" y="2694"/>
                  </a:lnTo>
                  <a:lnTo>
                    <a:pt x="2635" y="2691"/>
                  </a:lnTo>
                  <a:lnTo>
                    <a:pt x="2588" y="2689"/>
                  </a:lnTo>
                  <a:lnTo>
                    <a:pt x="2541" y="2686"/>
                  </a:lnTo>
                  <a:lnTo>
                    <a:pt x="2496" y="2682"/>
                  </a:lnTo>
                  <a:lnTo>
                    <a:pt x="2450" y="2679"/>
                  </a:lnTo>
                  <a:lnTo>
                    <a:pt x="2405" y="2675"/>
                  </a:lnTo>
                  <a:lnTo>
                    <a:pt x="2360" y="2672"/>
                  </a:lnTo>
                  <a:lnTo>
                    <a:pt x="2316" y="2668"/>
                  </a:lnTo>
                  <a:lnTo>
                    <a:pt x="2272" y="2664"/>
                  </a:lnTo>
                  <a:lnTo>
                    <a:pt x="2229" y="2659"/>
                  </a:lnTo>
                  <a:lnTo>
                    <a:pt x="2186" y="2654"/>
                  </a:lnTo>
                  <a:lnTo>
                    <a:pt x="2144" y="2649"/>
                  </a:lnTo>
                  <a:lnTo>
                    <a:pt x="2153" y="2638"/>
                  </a:lnTo>
                  <a:lnTo>
                    <a:pt x="2158" y="2625"/>
                  </a:lnTo>
                  <a:lnTo>
                    <a:pt x="2162" y="2595"/>
                  </a:lnTo>
                  <a:lnTo>
                    <a:pt x="2168" y="2565"/>
                  </a:lnTo>
                  <a:lnTo>
                    <a:pt x="2174" y="2535"/>
                  </a:lnTo>
                  <a:lnTo>
                    <a:pt x="2182" y="2507"/>
                  </a:lnTo>
                  <a:lnTo>
                    <a:pt x="2190" y="2478"/>
                  </a:lnTo>
                  <a:lnTo>
                    <a:pt x="2199" y="2450"/>
                  </a:lnTo>
                  <a:lnTo>
                    <a:pt x="2210" y="2423"/>
                  </a:lnTo>
                  <a:lnTo>
                    <a:pt x="2221" y="2396"/>
                  </a:lnTo>
                  <a:lnTo>
                    <a:pt x="2234" y="2368"/>
                  </a:lnTo>
                  <a:lnTo>
                    <a:pt x="2247" y="2342"/>
                  </a:lnTo>
                  <a:lnTo>
                    <a:pt x="2260" y="2315"/>
                  </a:lnTo>
                  <a:lnTo>
                    <a:pt x="2275" y="2290"/>
                  </a:lnTo>
                  <a:lnTo>
                    <a:pt x="2289" y="2263"/>
                  </a:lnTo>
                  <a:lnTo>
                    <a:pt x="2305" y="2238"/>
                  </a:lnTo>
                  <a:lnTo>
                    <a:pt x="2321" y="2213"/>
                  </a:lnTo>
                  <a:lnTo>
                    <a:pt x="2338" y="2188"/>
                  </a:lnTo>
                  <a:lnTo>
                    <a:pt x="2371" y="2138"/>
                  </a:lnTo>
                  <a:lnTo>
                    <a:pt x="2406" y="2089"/>
                  </a:lnTo>
                  <a:lnTo>
                    <a:pt x="2441" y="2040"/>
                  </a:lnTo>
                  <a:lnTo>
                    <a:pt x="2478" y="1991"/>
                  </a:lnTo>
                  <a:lnTo>
                    <a:pt x="2513" y="1942"/>
                  </a:lnTo>
                  <a:lnTo>
                    <a:pt x="2547" y="1893"/>
                  </a:lnTo>
                  <a:lnTo>
                    <a:pt x="2581" y="1843"/>
                  </a:lnTo>
                  <a:lnTo>
                    <a:pt x="2613" y="1794"/>
                  </a:lnTo>
                  <a:lnTo>
                    <a:pt x="2641" y="1750"/>
                  </a:lnTo>
                  <a:lnTo>
                    <a:pt x="2667" y="1706"/>
                  </a:lnTo>
                  <a:lnTo>
                    <a:pt x="2692" y="1661"/>
                  </a:lnTo>
                  <a:lnTo>
                    <a:pt x="2717" y="1617"/>
                  </a:lnTo>
                  <a:lnTo>
                    <a:pt x="2741" y="1572"/>
                  </a:lnTo>
                  <a:lnTo>
                    <a:pt x="2765" y="1527"/>
                  </a:lnTo>
                  <a:lnTo>
                    <a:pt x="2788" y="1481"/>
                  </a:lnTo>
                  <a:lnTo>
                    <a:pt x="2811" y="1435"/>
                  </a:lnTo>
                  <a:lnTo>
                    <a:pt x="2833" y="1390"/>
                  </a:lnTo>
                  <a:lnTo>
                    <a:pt x="2854" y="1343"/>
                  </a:lnTo>
                  <a:lnTo>
                    <a:pt x="2877" y="1297"/>
                  </a:lnTo>
                  <a:lnTo>
                    <a:pt x="2897" y="1250"/>
                  </a:lnTo>
                  <a:lnTo>
                    <a:pt x="2918" y="1204"/>
                  </a:lnTo>
                  <a:lnTo>
                    <a:pt x="2938" y="1156"/>
                  </a:lnTo>
                  <a:lnTo>
                    <a:pt x="2958" y="1109"/>
                  </a:lnTo>
                  <a:lnTo>
                    <a:pt x="2977" y="1061"/>
                  </a:lnTo>
                  <a:lnTo>
                    <a:pt x="2979" y="1056"/>
                  </a:lnTo>
                  <a:lnTo>
                    <a:pt x="2980" y="1051"/>
                  </a:lnTo>
                  <a:lnTo>
                    <a:pt x="2981" y="1046"/>
                  </a:lnTo>
                  <a:lnTo>
                    <a:pt x="2981" y="1041"/>
                  </a:lnTo>
                  <a:lnTo>
                    <a:pt x="2980" y="1036"/>
                  </a:lnTo>
                  <a:lnTo>
                    <a:pt x="2979" y="1031"/>
                  </a:lnTo>
                  <a:lnTo>
                    <a:pt x="2977" y="1027"/>
                  </a:lnTo>
                  <a:lnTo>
                    <a:pt x="2975" y="1023"/>
                  </a:lnTo>
                  <a:lnTo>
                    <a:pt x="2970" y="1015"/>
                  </a:lnTo>
                  <a:lnTo>
                    <a:pt x="2963" y="1008"/>
                  </a:lnTo>
                  <a:lnTo>
                    <a:pt x="2953" y="1002"/>
                  </a:lnTo>
                  <a:lnTo>
                    <a:pt x="2944" y="997"/>
                  </a:lnTo>
                  <a:lnTo>
                    <a:pt x="2935" y="994"/>
                  </a:lnTo>
                  <a:lnTo>
                    <a:pt x="2925" y="992"/>
                  </a:lnTo>
                  <a:lnTo>
                    <a:pt x="2915" y="992"/>
                  </a:lnTo>
                  <a:lnTo>
                    <a:pt x="2905" y="994"/>
                  </a:lnTo>
                  <a:lnTo>
                    <a:pt x="2901" y="995"/>
                  </a:lnTo>
                  <a:lnTo>
                    <a:pt x="2897" y="997"/>
                  </a:lnTo>
                  <a:lnTo>
                    <a:pt x="2892" y="999"/>
                  </a:lnTo>
                  <a:lnTo>
                    <a:pt x="2888" y="1002"/>
                  </a:lnTo>
                  <a:lnTo>
                    <a:pt x="2885" y="1006"/>
                  </a:lnTo>
                  <a:lnTo>
                    <a:pt x="2881" y="1010"/>
                  </a:lnTo>
                  <a:lnTo>
                    <a:pt x="2878" y="1014"/>
                  </a:lnTo>
                  <a:lnTo>
                    <a:pt x="2876" y="1019"/>
                  </a:lnTo>
                  <a:lnTo>
                    <a:pt x="2845" y="1084"/>
                  </a:lnTo>
                  <a:lnTo>
                    <a:pt x="2815" y="1148"/>
                  </a:lnTo>
                  <a:lnTo>
                    <a:pt x="2781" y="1211"/>
                  </a:lnTo>
                  <a:lnTo>
                    <a:pt x="2747" y="1274"/>
                  </a:lnTo>
                  <a:lnTo>
                    <a:pt x="2710" y="1336"/>
                  </a:lnTo>
                  <a:lnTo>
                    <a:pt x="2674" y="1398"/>
                  </a:lnTo>
                  <a:lnTo>
                    <a:pt x="2636" y="1458"/>
                  </a:lnTo>
                  <a:lnTo>
                    <a:pt x="2596" y="1519"/>
                  </a:lnTo>
                  <a:lnTo>
                    <a:pt x="2556" y="1579"/>
                  </a:lnTo>
                  <a:lnTo>
                    <a:pt x="2514" y="1637"/>
                  </a:lnTo>
                  <a:lnTo>
                    <a:pt x="2472" y="1696"/>
                  </a:lnTo>
                  <a:lnTo>
                    <a:pt x="2429" y="1754"/>
                  </a:lnTo>
                  <a:lnTo>
                    <a:pt x="2385" y="1812"/>
                  </a:lnTo>
                  <a:lnTo>
                    <a:pt x="2341" y="1868"/>
                  </a:lnTo>
                  <a:lnTo>
                    <a:pt x="2297" y="1925"/>
                  </a:lnTo>
                  <a:lnTo>
                    <a:pt x="2253" y="1982"/>
                  </a:lnTo>
                  <a:lnTo>
                    <a:pt x="2192" y="2054"/>
                  </a:lnTo>
                  <a:lnTo>
                    <a:pt x="2130" y="2127"/>
                  </a:lnTo>
                  <a:lnTo>
                    <a:pt x="2100" y="2164"/>
                  </a:lnTo>
                  <a:lnTo>
                    <a:pt x="2070" y="2202"/>
                  </a:lnTo>
                  <a:lnTo>
                    <a:pt x="2040" y="2239"/>
                  </a:lnTo>
                  <a:lnTo>
                    <a:pt x="2013" y="2278"/>
                  </a:lnTo>
                  <a:lnTo>
                    <a:pt x="2000" y="2298"/>
                  </a:lnTo>
                  <a:lnTo>
                    <a:pt x="1988" y="2318"/>
                  </a:lnTo>
                  <a:lnTo>
                    <a:pt x="1975" y="2337"/>
                  </a:lnTo>
                  <a:lnTo>
                    <a:pt x="1963" y="2358"/>
                  </a:lnTo>
                  <a:lnTo>
                    <a:pt x="1952" y="2378"/>
                  </a:lnTo>
                  <a:lnTo>
                    <a:pt x="1942" y="2399"/>
                  </a:lnTo>
                  <a:lnTo>
                    <a:pt x="1933" y="2420"/>
                  </a:lnTo>
                  <a:lnTo>
                    <a:pt x="1925" y="2441"/>
                  </a:lnTo>
                  <a:lnTo>
                    <a:pt x="1917" y="2463"/>
                  </a:lnTo>
                  <a:lnTo>
                    <a:pt x="1910" y="2486"/>
                  </a:lnTo>
                  <a:lnTo>
                    <a:pt x="1904" y="2508"/>
                  </a:lnTo>
                  <a:lnTo>
                    <a:pt x="1898" y="2530"/>
                  </a:lnTo>
                  <a:lnTo>
                    <a:pt x="1894" y="2553"/>
                  </a:lnTo>
                  <a:lnTo>
                    <a:pt x="1892" y="2576"/>
                  </a:lnTo>
                  <a:lnTo>
                    <a:pt x="1890" y="2601"/>
                  </a:lnTo>
                  <a:lnTo>
                    <a:pt x="1889" y="2625"/>
                  </a:lnTo>
                  <a:lnTo>
                    <a:pt x="1889" y="2626"/>
                  </a:lnTo>
                  <a:lnTo>
                    <a:pt x="1888" y="2621"/>
                  </a:lnTo>
                  <a:lnTo>
                    <a:pt x="1885" y="2617"/>
                  </a:lnTo>
                  <a:lnTo>
                    <a:pt x="1879" y="2613"/>
                  </a:lnTo>
                  <a:lnTo>
                    <a:pt x="1872" y="2608"/>
                  </a:lnTo>
                  <a:lnTo>
                    <a:pt x="1852" y="2598"/>
                  </a:lnTo>
                  <a:lnTo>
                    <a:pt x="1826" y="2588"/>
                  </a:lnTo>
                  <a:lnTo>
                    <a:pt x="1759" y="2565"/>
                  </a:lnTo>
                  <a:lnTo>
                    <a:pt x="1681" y="2540"/>
                  </a:lnTo>
                  <a:lnTo>
                    <a:pt x="1640" y="2527"/>
                  </a:lnTo>
                  <a:lnTo>
                    <a:pt x="1600" y="2513"/>
                  </a:lnTo>
                  <a:lnTo>
                    <a:pt x="1561" y="2498"/>
                  </a:lnTo>
                  <a:lnTo>
                    <a:pt x="1526" y="2482"/>
                  </a:lnTo>
                  <a:lnTo>
                    <a:pt x="1509" y="2474"/>
                  </a:lnTo>
                  <a:lnTo>
                    <a:pt x="1493" y="2466"/>
                  </a:lnTo>
                  <a:lnTo>
                    <a:pt x="1479" y="2457"/>
                  </a:lnTo>
                  <a:lnTo>
                    <a:pt x="1466" y="2449"/>
                  </a:lnTo>
                  <a:lnTo>
                    <a:pt x="1455" y="2440"/>
                  </a:lnTo>
                  <a:lnTo>
                    <a:pt x="1445" y="2431"/>
                  </a:lnTo>
                  <a:lnTo>
                    <a:pt x="1437" y="2422"/>
                  </a:lnTo>
                  <a:lnTo>
                    <a:pt x="1431" y="2412"/>
                  </a:lnTo>
                  <a:lnTo>
                    <a:pt x="1427" y="2403"/>
                  </a:lnTo>
                  <a:lnTo>
                    <a:pt x="1426" y="2395"/>
                  </a:lnTo>
                  <a:lnTo>
                    <a:pt x="1426" y="2386"/>
                  </a:lnTo>
                  <a:lnTo>
                    <a:pt x="1427" y="2377"/>
                  </a:lnTo>
                  <a:lnTo>
                    <a:pt x="1427" y="2368"/>
                  </a:lnTo>
                  <a:lnTo>
                    <a:pt x="1428" y="2360"/>
                  </a:lnTo>
                  <a:lnTo>
                    <a:pt x="1426" y="2351"/>
                  </a:lnTo>
                  <a:lnTo>
                    <a:pt x="1423" y="2342"/>
                  </a:lnTo>
                  <a:lnTo>
                    <a:pt x="1431" y="2344"/>
                  </a:lnTo>
                  <a:lnTo>
                    <a:pt x="1440" y="2345"/>
                  </a:lnTo>
                  <a:lnTo>
                    <a:pt x="1447" y="2345"/>
                  </a:lnTo>
                  <a:lnTo>
                    <a:pt x="1455" y="2344"/>
                  </a:lnTo>
                  <a:lnTo>
                    <a:pt x="1462" y="2343"/>
                  </a:lnTo>
                  <a:lnTo>
                    <a:pt x="1470" y="2341"/>
                  </a:lnTo>
                  <a:lnTo>
                    <a:pt x="1476" y="2338"/>
                  </a:lnTo>
                  <a:lnTo>
                    <a:pt x="1483" y="2335"/>
                  </a:lnTo>
                  <a:lnTo>
                    <a:pt x="1489" y="2331"/>
                  </a:lnTo>
                  <a:lnTo>
                    <a:pt x="1494" y="2327"/>
                  </a:lnTo>
                  <a:lnTo>
                    <a:pt x="1501" y="2322"/>
                  </a:lnTo>
                  <a:lnTo>
                    <a:pt x="1506" y="2317"/>
                  </a:lnTo>
                  <a:lnTo>
                    <a:pt x="1510" y="2311"/>
                  </a:lnTo>
                  <a:lnTo>
                    <a:pt x="1515" y="2305"/>
                  </a:lnTo>
                  <a:lnTo>
                    <a:pt x="1518" y="2299"/>
                  </a:lnTo>
                  <a:lnTo>
                    <a:pt x="1522" y="2293"/>
                  </a:lnTo>
                  <a:lnTo>
                    <a:pt x="1524" y="2286"/>
                  </a:lnTo>
                  <a:lnTo>
                    <a:pt x="1526" y="2278"/>
                  </a:lnTo>
                  <a:lnTo>
                    <a:pt x="1528" y="2271"/>
                  </a:lnTo>
                  <a:lnTo>
                    <a:pt x="1529" y="2264"/>
                  </a:lnTo>
                  <a:lnTo>
                    <a:pt x="1530" y="2257"/>
                  </a:lnTo>
                  <a:lnTo>
                    <a:pt x="1530" y="2249"/>
                  </a:lnTo>
                  <a:lnTo>
                    <a:pt x="1530" y="2242"/>
                  </a:lnTo>
                  <a:lnTo>
                    <a:pt x="1528" y="2235"/>
                  </a:lnTo>
                  <a:lnTo>
                    <a:pt x="1527" y="2228"/>
                  </a:lnTo>
                  <a:lnTo>
                    <a:pt x="1524" y="2222"/>
                  </a:lnTo>
                  <a:lnTo>
                    <a:pt x="1521" y="2215"/>
                  </a:lnTo>
                  <a:lnTo>
                    <a:pt x="1517" y="2209"/>
                  </a:lnTo>
                  <a:lnTo>
                    <a:pt x="1513" y="2203"/>
                  </a:lnTo>
                  <a:lnTo>
                    <a:pt x="1508" y="2197"/>
                  </a:lnTo>
                  <a:lnTo>
                    <a:pt x="1502" y="2192"/>
                  </a:lnTo>
                  <a:lnTo>
                    <a:pt x="1494" y="2187"/>
                  </a:lnTo>
                  <a:lnTo>
                    <a:pt x="1490" y="2182"/>
                  </a:lnTo>
                  <a:lnTo>
                    <a:pt x="1488" y="2171"/>
                  </a:lnTo>
                  <a:lnTo>
                    <a:pt x="1488" y="2159"/>
                  </a:lnTo>
                  <a:lnTo>
                    <a:pt x="1491" y="2143"/>
                  </a:lnTo>
                  <a:lnTo>
                    <a:pt x="1498" y="2125"/>
                  </a:lnTo>
                  <a:lnTo>
                    <a:pt x="1505" y="2103"/>
                  </a:lnTo>
                  <a:lnTo>
                    <a:pt x="1516" y="2078"/>
                  </a:lnTo>
                  <a:lnTo>
                    <a:pt x="1528" y="2050"/>
                  </a:lnTo>
                  <a:lnTo>
                    <a:pt x="1542" y="2021"/>
                  </a:lnTo>
                  <a:lnTo>
                    <a:pt x="1558" y="1989"/>
                  </a:lnTo>
                  <a:lnTo>
                    <a:pt x="1576" y="1953"/>
                  </a:lnTo>
                  <a:lnTo>
                    <a:pt x="1596" y="1917"/>
                  </a:lnTo>
                  <a:lnTo>
                    <a:pt x="1640" y="1836"/>
                  </a:lnTo>
                  <a:lnTo>
                    <a:pt x="1691" y="1749"/>
                  </a:lnTo>
                  <a:lnTo>
                    <a:pt x="1747" y="1656"/>
                  </a:lnTo>
                  <a:lnTo>
                    <a:pt x="1806" y="1558"/>
                  </a:lnTo>
                  <a:lnTo>
                    <a:pt x="1869" y="1455"/>
                  </a:lnTo>
                  <a:lnTo>
                    <a:pt x="1935" y="1350"/>
                  </a:lnTo>
                  <a:lnTo>
                    <a:pt x="2003" y="1243"/>
                  </a:lnTo>
                  <a:lnTo>
                    <a:pt x="2073" y="1134"/>
                  </a:lnTo>
                  <a:lnTo>
                    <a:pt x="2141" y="1026"/>
                  </a:lnTo>
                  <a:lnTo>
                    <a:pt x="2211" y="920"/>
                  </a:lnTo>
                  <a:lnTo>
                    <a:pt x="2295" y="907"/>
                  </a:lnTo>
                  <a:lnTo>
                    <a:pt x="2379" y="897"/>
                  </a:lnTo>
                  <a:lnTo>
                    <a:pt x="2464" y="889"/>
                  </a:lnTo>
                  <a:lnTo>
                    <a:pt x="2548" y="882"/>
                  </a:lnTo>
                  <a:lnTo>
                    <a:pt x="2632" y="877"/>
                  </a:lnTo>
                  <a:lnTo>
                    <a:pt x="2715" y="872"/>
                  </a:lnTo>
                  <a:lnTo>
                    <a:pt x="2796" y="869"/>
                  </a:lnTo>
                  <a:lnTo>
                    <a:pt x="2875" y="867"/>
                  </a:lnTo>
                  <a:lnTo>
                    <a:pt x="2950" y="865"/>
                  </a:lnTo>
                  <a:lnTo>
                    <a:pt x="3024" y="864"/>
                  </a:lnTo>
                  <a:lnTo>
                    <a:pt x="3095" y="863"/>
                  </a:lnTo>
                  <a:lnTo>
                    <a:pt x="3162" y="862"/>
                  </a:lnTo>
                  <a:lnTo>
                    <a:pt x="3225" y="860"/>
                  </a:lnTo>
                  <a:lnTo>
                    <a:pt x="3284" y="859"/>
                  </a:lnTo>
                  <a:lnTo>
                    <a:pt x="3337" y="858"/>
                  </a:lnTo>
                  <a:lnTo>
                    <a:pt x="3385" y="856"/>
                  </a:lnTo>
                  <a:lnTo>
                    <a:pt x="3618" y="845"/>
                  </a:lnTo>
                  <a:lnTo>
                    <a:pt x="3852" y="834"/>
                  </a:lnTo>
                  <a:lnTo>
                    <a:pt x="4084" y="824"/>
                  </a:lnTo>
                  <a:lnTo>
                    <a:pt x="4317" y="816"/>
                  </a:lnTo>
                  <a:lnTo>
                    <a:pt x="4550" y="808"/>
                  </a:lnTo>
                  <a:lnTo>
                    <a:pt x="4783" y="801"/>
                  </a:lnTo>
                  <a:lnTo>
                    <a:pt x="5016" y="795"/>
                  </a:lnTo>
                  <a:lnTo>
                    <a:pt x="5250" y="789"/>
                  </a:lnTo>
                  <a:lnTo>
                    <a:pt x="5483" y="784"/>
                  </a:lnTo>
                  <a:lnTo>
                    <a:pt x="5716" y="779"/>
                  </a:lnTo>
                  <a:lnTo>
                    <a:pt x="5948" y="775"/>
                  </a:lnTo>
                  <a:lnTo>
                    <a:pt x="6182" y="772"/>
                  </a:lnTo>
                  <a:lnTo>
                    <a:pt x="6415" y="769"/>
                  </a:lnTo>
                  <a:lnTo>
                    <a:pt x="6648" y="766"/>
                  </a:lnTo>
                  <a:lnTo>
                    <a:pt x="6881" y="764"/>
                  </a:lnTo>
                  <a:lnTo>
                    <a:pt x="7114" y="761"/>
                  </a:lnTo>
                  <a:lnTo>
                    <a:pt x="7132" y="777"/>
                  </a:lnTo>
                  <a:lnTo>
                    <a:pt x="7151" y="791"/>
                  </a:lnTo>
                  <a:lnTo>
                    <a:pt x="7161" y="798"/>
                  </a:lnTo>
                  <a:lnTo>
                    <a:pt x="7172" y="804"/>
                  </a:lnTo>
                  <a:lnTo>
                    <a:pt x="7183" y="810"/>
                  </a:lnTo>
                  <a:lnTo>
                    <a:pt x="7194" y="815"/>
                  </a:lnTo>
                  <a:lnTo>
                    <a:pt x="7206" y="820"/>
                  </a:lnTo>
                  <a:lnTo>
                    <a:pt x="7218" y="825"/>
                  </a:lnTo>
                  <a:lnTo>
                    <a:pt x="7231" y="828"/>
                  </a:lnTo>
                  <a:lnTo>
                    <a:pt x="7244" y="832"/>
                  </a:lnTo>
                  <a:lnTo>
                    <a:pt x="7259" y="834"/>
                  </a:lnTo>
                  <a:lnTo>
                    <a:pt x="7272" y="837"/>
                  </a:lnTo>
                  <a:lnTo>
                    <a:pt x="7287" y="838"/>
                  </a:lnTo>
                  <a:lnTo>
                    <a:pt x="7302" y="839"/>
                  </a:lnTo>
                  <a:lnTo>
                    <a:pt x="7556" y="848"/>
                  </a:lnTo>
                  <a:lnTo>
                    <a:pt x="7810" y="856"/>
                  </a:lnTo>
                  <a:lnTo>
                    <a:pt x="8065" y="865"/>
                  </a:lnTo>
                  <a:lnTo>
                    <a:pt x="8319" y="872"/>
                  </a:lnTo>
                  <a:lnTo>
                    <a:pt x="8573" y="879"/>
                  </a:lnTo>
                  <a:lnTo>
                    <a:pt x="8826" y="884"/>
                  </a:lnTo>
                  <a:lnTo>
                    <a:pt x="9080" y="890"/>
                  </a:lnTo>
                  <a:lnTo>
                    <a:pt x="9333" y="894"/>
                  </a:lnTo>
                  <a:lnTo>
                    <a:pt x="9587" y="898"/>
                  </a:lnTo>
                  <a:lnTo>
                    <a:pt x="9841" y="901"/>
                  </a:lnTo>
                  <a:lnTo>
                    <a:pt x="10095" y="904"/>
                  </a:lnTo>
                  <a:lnTo>
                    <a:pt x="10349" y="906"/>
                  </a:lnTo>
                  <a:lnTo>
                    <a:pt x="10602" y="908"/>
                  </a:lnTo>
                  <a:lnTo>
                    <a:pt x="10856" y="908"/>
                  </a:lnTo>
                  <a:lnTo>
                    <a:pt x="11110" y="909"/>
                  </a:lnTo>
                  <a:lnTo>
                    <a:pt x="11365" y="908"/>
                  </a:lnTo>
                  <a:lnTo>
                    <a:pt x="11500" y="907"/>
                  </a:lnTo>
                  <a:lnTo>
                    <a:pt x="11635" y="905"/>
                  </a:lnTo>
                  <a:lnTo>
                    <a:pt x="11769" y="902"/>
                  </a:lnTo>
                  <a:lnTo>
                    <a:pt x="11904" y="898"/>
                  </a:lnTo>
                  <a:lnTo>
                    <a:pt x="12039" y="894"/>
                  </a:lnTo>
                  <a:lnTo>
                    <a:pt x="12173" y="889"/>
                  </a:lnTo>
                  <a:lnTo>
                    <a:pt x="12307" y="883"/>
                  </a:lnTo>
                  <a:lnTo>
                    <a:pt x="12442" y="878"/>
                  </a:lnTo>
                  <a:lnTo>
                    <a:pt x="12576" y="872"/>
                  </a:lnTo>
                  <a:lnTo>
                    <a:pt x="12711" y="866"/>
                  </a:lnTo>
                  <a:lnTo>
                    <a:pt x="12845" y="860"/>
                  </a:lnTo>
                  <a:lnTo>
                    <a:pt x="12979" y="855"/>
                  </a:lnTo>
                  <a:lnTo>
                    <a:pt x="13113" y="850"/>
                  </a:lnTo>
                  <a:lnTo>
                    <a:pt x="13248" y="846"/>
                  </a:lnTo>
                  <a:lnTo>
                    <a:pt x="13381" y="843"/>
                  </a:lnTo>
                  <a:lnTo>
                    <a:pt x="13515" y="841"/>
                  </a:lnTo>
                  <a:lnTo>
                    <a:pt x="13599" y="837"/>
                  </a:lnTo>
                  <a:lnTo>
                    <a:pt x="13683" y="835"/>
                  </a:lnTo>
                  <a:lnTo>
                    <a:pt x="13767" y="834"/>
                  </a:lnTo>
                  <a:lnTo>
                    <a:pt x="13850" y="834"/>
                  </a:lnTo>
                  <a:lnTo>
                    <a:pt x="13934" y="837"/>
                  </a:lnTo>
                  <a:lnTo>
                    <a:pt x="14017" y="840"/>
                  </a:lnTo>
                  <a:lnTo>
                    <a:pt x="14100" y="846"/>
                  </a:lnTo>
                  <a:lnTo>
                    <a:pt x="14183" y="852"/>
                  </a:lnTo>
                  <a:lnTo>
                    <a:pt x="14266" y="860"/>
                  </a:lnTo>
                  <a:lnTo>
                    <a:pt x="14350" y="871"/>
                  </a:lnTo>
                  <a:lnTo>
                    <a:pt x="14432" y="882"/>
                  </a:lnTo>
                  <a:lnTo>
                    <a:pt x="14515" y="895"/>
                  </a:lnTo>
                  <a:lnTo>
                    <a:pt x="14598" y="909"/>
                  </a:lnTo>
                  <a:lnTo>
                    <a:pt x="14680" y="925"/>
                  </a:lnTo>
                  <a:lnTo>
                    <a:pt x="14763" y="942"/>
                  </a:lnTo>
                  <a:lnTo>
                    <a:pt x="14845" y="961"/>
                  </a:lnTo>
                  <a:lnTo>
                    <a:pt x="14778" y="1090"/>
                  </a:lnTo>
                  <a:lnTo>
                    <a:pt x="14713" y="1218"/>
                  </a:lnTo>
                  <a:lnTo>
                    <a:pt x="14647" y="1346"/>
                  </a:lnTo>
                  <a:lnTo>
                    <a:pt x="14580" y="1475"/>
                  </a:lnTo>
                  <a:lnTo>
                    <a:pt x="14514" y="1603"/>
                  </a:lnTo>
                  <a:lnTo>
                    <a:pt x="14447" y="1731"/>
                  </a:lnTo>
                  <a:lnTo>
                    <a:pt x="14382" y="1859"/>
                  </a:lnTo>
                  <a:lnTo>
                    <a:pt x="14315" y="1988"/>
                  </a:lnTo>
                  <a:lnTo>
                    <a:pt x="14249" y="2116"/>
                  </a:lnTo>
                  <a:lnTo>
                    <a:pt x="14182" y="2243"/>
                  </a:lnTo>
                  <a:lnTo>
                    <a:pt x="14116" y="2371"/>
                  </a:lnTo>
                  <a:lnTo>
                    <a:pt x="14049" y="2500"/>
                  </a:lnTo>
                  <a:lnTo>
                    <a:pt x="13984" y="2628"/>
                  </a:lnTo>
                  <a:lnTo>
                    <a:pt x="13917" y="2756"/>
                  </a:lnTo>
                  <a:lnTo>
                    <a:pt x="13851" y="2884"/>
                  </a:lnTo>
                  <a:lnTo>
                    <a:pt x="13784" y="3013"/>
                  </a:lnTo>
                  <a:close/>
                  <a:moveTo>
                    <a:pt x="2010" y="960"/>
                  </a:moveTo>
                  <a:lnTo>
                    <a:pt x="1986" y="997"/>
                  </a:lnTo>
                  <a:lnTo>
                    <a:pt x="1962" y="1033"/>
                  </a:lnTo>
                  <a:lnTo>
                    <a:pt x="1939" y="1070"/>
                  </a:lnTo>
                  <a:lnTo>
                    <a:pt x="1915" y="1106"/>
                  </a:lnTo>
                  <a:lnTo>
                    <a:pt x="1891" y="1142"/>
                  </a:lnTo>
                  <a:lnTo>
                    <a:pt x="1868" y="1179"/>
                  </a:lnTo>
                  <a:lnTo>
                    <a:pt x="1844" y="1214"/>
                  </a:lnTo>
                  <a:lnTo>
                    <a:pt x="1820" y="1250"/>
                  </a:lnTo>
                  <a:lnTo>
                    <a:pt x="1787" y="1302"/>
                  </a:lnTo>
                  <a:lnTo>
                    <a:pt x="1754" y="1352"/>
                  </a:lnTo>
                  <a:lnTo>
                    <a:pt x="1720" y="1403"/>
                  </a:lnTo>
                  <a:lnTo>
                    <a:pt x="1687" y="1454"/>
                  </a:lnTo>
                  <a:lnTo>
                    <a:pt x="1653" y="1505"/>
                  </a:lnTo>
                  <a:lnTo>
                    <a:pt x="1620" y="1555"/>
                  </a:lnTo>
                  <a:lnTo>
                    <a:pt x="1588" y="1606"/>
                  </a:lnTo>
                  <a:lnTo>
                    <a:pt x="1555" y="1656"/>
                  </a:lnTo>
                  <a:lnTo>
                    <a:pt x="1524" y="1708"/>
                  </a:lnTo>
                  <a:lnTo>
                    <a:pt x="1492" y="1759"/>
                  </a:lnTo>
                  <a:lnTo>
                    <a:pt x="1463" y="1812"/>
                  </a:lnTo>
                  <a:lnTo>
                    <a:pt x="1435" y="1864"/>
                  </a:lnTo>
                  <a:lnTo>
                    <a:pt x="1407" y="1918"/>
                  </a:lnTo>
                  <a:lnTo>
                    <a:pt x="1381" y="1972"/>
                  </a:lnTo>
                  <a:lnTo>
                    <a:pt x="1356" y="2027"/>
                  </a:lnTo>
                  <a:lnTo>
                    <a:pt x="1333" y="2084"/>
                  </a:lnTo>
                  <a:lnTo>
                    <a:pt x="1312" y="2019"/>
                  </a:lnTo>
                  <a:lnTo>
                    <a:pt x="1295" y="1957"/>
                  </a:lnTo>
                  <a:lnTo>
                    <a:pt x="1281" y="1897"/>
                  </a:lnTo>
                  <a:lnTo>
                    <a:pt x="1271" y="1839"/>
                  </a:lnTo>
                  <a:lnTo>
                    <a:pt x="1264" y="1785"/>
                  </a:lnTo>
                  <a:lnTo>
                    <a:pt x="1260" y="1731"/>
                  </a:lnTo>
                  <a:lnTo>
                    <a:pt x="1259" y="1680"/>
                  </a:lnTo>
                  <a:lnTo>
                    <a:pt x="1262" y="1631"/>
                  </a:lnTo>
                  <a:lnTo>
                    <a:pt x="1267" y="1584"/>
                  </a:lnTo>
                  <a:lnTo>
                    <a:pt x="1276" y="1538"/>
                  </a:lnTo>
                  <a:lnTo>
                    <a:pt x="1287" y="1496"/>
                  </a:lnTo>
                  <a:lnTo>
                    <a:pt x="1301" y="1454"/>
                  </a:lnTo>
                  <a:lnTo>
                    <a:pt x="1317" y="1415"/>
                  </a:lnTo>
                  <a:lnTo>
                    <a:pt x="1337" y="1378"/>
                  </a:lnTo>
                  <a:lnTo>
                    <a:pt x="1359" y="1341"/>
                  </a:lnTo>
                  <a:lnTo>
                    <a:pt x="1382" y="1307"/>
                  </a:lnTo>
                  <a:lnTo>
                    <a:pt x="1408" y="1275"/>
                  </a:lnTo>
                  <a:lnTo>
                    <a:pt x="1437" y="1244"/>
                  </a:lnTo>
                  <a:lnTo>
                    <a:pt x="1467" y="1215"/>
                  </a:lnTo>
                  <a:lnTo>
                    <a:pt x="1501" y="1187"/>
                  </a:lnTo>
                  <a:lnTo>
                    <a:pt x="1534" y="1161"/>
                  </a:lnTo>
                  <a:lnTo>
                    <a:pt x="1570" y="1136"/>
                  </a:lnTo>
                  <a:lnTo>
                    <a:pt x="1609" y="1113"/>
                  </a:lnTo>
                  <a:lnTo>
                    <a:pt x="1648" y="1091"/>
                  </a:lnTo>
                  <a:lnTo>
                    <a:pt x="1689" y="1071"/>
                  </a:lnTo>
                  <a:lnTo>
                    <a:pt x="1731" y="1051"/>
                  </a:lnTo>
                  <a:lnTo>
                    <a:pt x="1775" y="1033"/>
                  </a:lnTo>
                  <a:lnTo>
                    <a:pt x="1819" y="1017"/>
                  </a:lnTo>
                  <a:lnTo>
                    <a:pt x="1866" y="1001"/>
                  </a:lnTo>
                  <a:lnTo>
                    <a:pt x="1913" y="987"/>
                  </a:lnTo>
                  <a:lnTo>
                    <a:pt x="1961" y="974"/>
                  </a:lnTo>
                  <a:lnTo>
                    <a:pt x="2010" y="960"/>
                  </a:lnTo>
                  <a:close/>
                  <a:moveTo>
                    <a:pt x="14238" y="109"/>
                  </a:moveTo>
                  <a:lnTo>
                    <a:pt x="14084" y="100"/>
                  </a:lnTo>
                  <a:lnTo>
                    <a:pt x="13929" y="91"/>
                  </a:lnTo>
                  <a:lnTo>
                    <a:pt x="13774" y="83"/>
                  </a:lnTo>
                  <a:lnTo>
                    <a:pt x="13618" y="76"/>
                  </a:lnTo>
                  <a:lnTo>
                    <a:pt x="13461" y="70"/>
                  </a:lnTo>
                  <a:lnTo>
                    <a:pt x="13304" y="65"/>
                  </a:lnTo>
                  <a:lnTo>
                    <a:pt x="13146" y="62"/>
                  </a:lnTo>
                  <a:lnTo>
                    <a:pt x="12988" y="58"/>
                  </a:lnTo>
                  <a:lnTo>
                    <a:pt x="12829" y="56"/>
                  </a:lnTo>
                  <a:lnTo>
                    <a:pt x="12670" y="55"/>
                  </a:lnTo>
                  <a:lnTo>
                    <a:pt x="12510" y="54"/>
                  </a:lnTo>
                  <a:lnTo>
                    <a:pt x="12350" y="54"/>
                  </a:lnTo>
                  <a:lnTo>
                    <a:pt x="12191" y="55"/>
                  </a:lnTo>
                  <a:lnTo>
                    <a:pt x="12030" y="56"/>
                  </a:lnTo>
                  <a:lnTo>
                    <a:pt x="11869" y="58"/>
                  </a:lnTo>
                  <a:lnTo>
                    <a:pt x="11708" y="61"/>
                  </a:lnTo>
                  <a:lnTo>
                    <a:pt x="11547" y="65"/>
                  </a:lnTo>
                  <a:lnTo>
                    <a:pt x="11385" y="69"/>
                  </a:lnTo>
                  <a:lnTo>
                    <a:pt x="11223" y="73"/>
                  </a:lnTo>
                  <a:lnTo>
                    <a:pt x="11061" y="78"/>
                  </a:lnTo>
                  <a:lnTo>
                    <a:pt x="10737" y="90"/>
                  </a:lnTo>
                  <a:lnTo>
                    <a:pt x="10414" y="104"/>
                  </a:lnTo>
                  <a:lnTo>
                    <a:pt x="10090" y="119"/>
                  </a:lnTo>
                  <a:lnTo>
                    <a:pt x="9767" y="135"/>
                  </a:lnTo>
                  <a:lnTo>
                    <a:pt x="9444" y="153"/>
                  </a:lnTo>
                  <a:lnTo>
                    <a:pt x="9123" y="172"/>
                  </a:lnTo>
                  <a:lnTo>
                    <a:pt x="9029" y="168"/>
                  </a:lnTo>
                  <a:lnTo>
                    <a:pt x="8936" y="164"/>
                  </a:lnTo>
                  <a:lnTo>
                    <a:pt x="8844" y="160"/>
                  </a:lnTo>
                  <a:lnTo>
                    <a:pt x="8751" y="157"/>
                  </a:lnTo>
                  <a:lnTo>
                    <a:pt x="8658" y="153"/>
                  </a:lnTo>
                  <a:lnTo>
                    <a:pt x="8565" y="149"/>
                  </a:lnTo>
                  <a:lnTo>
                    <a:pt x="8472" y="145"/>
                  </a:lnTo>
                  <a:lnTo>
                    <a:pt x="8379" y="142"/>
                  </a:lnTo>
                  <a:lnTo>
                    <a:pt x="8286" y="139"/>
                  </a:lnTo>
                  <a:lnTo>
                    <a:pt x="8193" y="136"/>
                  </a:lnTo>
                  <a:lnTo>
                    <a:pt x="8100" y="133"/>
                  </a:lnTo>
                  <a:lnTo>
                    <a:pt x="8007" y="131"/>
                  </a:lnTo>
                  <a:lnTo>
                    <a:pt x="7914" y="128"/>
                  </a:lnTo>
                  <a:lnTo>
                    <a:pt x="7821" y="126"/>
                  </a:lnTo>
                  <a:lnTo>
                    <a:pt x="7727" y="125"/>
                  </a:lnTo>
                  <a:lnTo>
                    <a:pt x="7634" y="123"/>
                  </a:lnTo>
                  <a:lnTo>
                    <a:pt x="7389" y="120"/>
                  </a:lnTo>
                  <a:lnTo>
                    <a:pt x="7144" y="116"/>
                  </a:lnTo>
                  <a:lnTo>
                    <a:pt x="6899" y="114"/>
                  </a:lnTo>
                  <a:lnTo>
                    <a:pt x="6654" y="111"/>
                  </a:lnTo>
                  <a:lnTo>
                    <a:pt x="6409" y="109"/>
                  </a:lnTo>
                  <a:lnTo>
                    <a:pt x="6164" y="108"/>
                  </a:lnTo>
                  <a:lnTo>
                    <a:pt x="5919" y="108"/>
                  </a:lnTo>
                  <a:lnTo>
                    <a:pt x="5674" y="108"/>
                  </a:lnTo>
                  <a:lnTo>
                    <a:pt x="5429" y="109"/>
                  </a:lnTo>
                  <a:lnTo>
                    <a:pt x="5184" y="111"/>
                  </a:lnTo>
                  <a:lnTo>
                    <a:pt x="4939" y="114"/>
                  </a:lnTo>
                  <a:lnTo>
                    <a:pt x="4694" y="119"/>
                  </a:lnTo>
                  <a:lnTo>
                    <a:pt x="4449" y="124"/>
                  </a:lnTo>
                  <a:lnTo>
                    <a:pt x="4204" y="130"/>
                  </a:lnTo>
                  <a:lnTo>
                    <a:pt x="3960" y="138"/>
                  </a:lnTo>
                  <a:lnTo>
                    <a:pt x="3714" y="147"/>
                  </a:lnTo>
                  <a:lnTo>
                    <a:pt x="3657" y="149"/>
                  </a:lnTo>
                  <a:lnTo>
                    <a:pt x="3599" y="151"/>
                  </a:lnTo>
                  <a:lnTo>
                    <a:pt x="3541" y="153"/>
                  </a:lnTo>
                  <a:lnTo>
                    <a:pt x="3481" y="154"/>
                  </a:lnTo>
                  <a:lnTo>
                    <a:pt x="3421" y="155"/>
                  </a:lnTo>
                  <a:lnTo>
                    <a:pt x="3361" y="155"/>
                  </a:lnTo>
                  <a:lnTo>
                    <a:pt x="3299" y="155"/>
                  </a:lnTo>
                  <a:lnTo>
                    <a:pt x="3236" y="155"/>
                  </a:lnTo>
                  <a:lnTo>
                    <a:pt x="3174" y="155"/>
                  </a:lnTo>
                  <a:lnTo>
                    <a:pt x="3110" y="155"/>
                  </a:lnTo>
                  <a:lnTo>
                    <a:pt x="3047" y="155"/>
                  </a:lnTo>
                  <a:lnTo>
                    <a:pt x="2983" y="155"/>
                  </a:lnTo>
                  <a:lnTo>
                    <a:pt x="2919" y="155"/>
                  </a:lnTo>
                  <a:lnTo>
                    <a:pt x="2854" y="155"/>
                  </a:lnTo>
                  <a:lnTo>
                    <a:pt x="2788" y="155"/>
                  </a:lnTo>
                  <a:lnTo>
                    <a:pt x="2724" y="155"/>
                  </a:lnTo>
                  <a:lnTo>
                    <a:pt x="2732" y="142"/>
                  </a:lnTo>
                  <a:lnTo>
                    <a:pt x="2739" y="132"/>
                  </a:lnTo>
                  <a:lnTo>
                    <a:pt x="2745" y="123"/>
                  </a:lnTo>
                  <a:lnTo>
                    <a:pt x="2749" y="117"/>
                  </a:lnTo>
                  <a:lnTo>
                    <a:pt x="2754" y="109"/>
                  </a:lnTo>
                  <a:lnTo>
                    <a:pt x="2758" y="101"/>
                  </a:lnTo>
                  <a:lnTo>
                    <a:pt x="2760" y="93"/>
                  </a:lnTo>
                  <a:lnTo>
                    <a:pt x="2762" y="85"/>
                  </a:lnTo>
                  <a:lnTo>
                    <a:pt x="2763" y="78"/>
                  </a:lnTo>
                  <a:lnTo>
                    <a:pt x="2762" y="71"/>
                  </a:lnTo>
                  <a:lnTo>
                    <a:pt x="2761" y="63"/>
                  </a:lnTo>
                  <a:lnTo>
                    <a:pt x="2759" y="57"/>
                  </a:lnTo>
                  <a:lnTo>
                    <a:pt x="2757" y="49"/>
                  </a:lnTo>
                  <a:lnTo>
                    <a:pt x="2754" y="43"/>
                  </a:lnTo>
                  <a:lnTo>
                    <a:pt x="2750" y="37"/>
                  </a:lnTo>
                  <a:lnTo>
                    <a:pt x="2746" y="31"/>
                  </a:lnTo>
                  <a:lnTo>
                    <a:pt x="2741" y="26"/>
                  </a:lnTo>
                  <a:lnTo>
                    <a:pt x="2735" y="21"/>
                  </a:lnTo>
                  <a:lnTo>
                    <a:pt x="2729" y="16"/>
                  </a:lnTo>
                  <a:lnTo>
                    <a:pt x="2723" y="12"/>
                  </a:lnTo>
                  <a:lnTo>
                    <a:pt x="2717" y="9"/>
                  </a:lnTo>
                  <a:lnTo>
                    <a:pt x="2709" y="6"/>
                  </a:lnTo>
                  <a:lnTo>
                    <a:pt x="2702" y="4"/>
                  </a:lnTo>
                  <a:lnTo>
                    <a:pt x="2694" y="2"/>
                  </a:lnTo>
                  <a:lnTo>
                    <a:pt x="2687" y="1"/>
                  </a:lnTo>
                  <a:lnTo>
                    <a:pt x="2680" y="0"/>
                  </a:lnTo>
                  <a:lnTo>
                    <a:pt x="2672" y="0"/>
                  </a:lnTo>
                  <a:lnTo>
                    <a:pt x="2665" y="1"/>
                  </a:lnTo>
                  <a:lnTo>
                    <a:pt x="2657" y="3"/>
                  </a:lnTo>
                  <a:lnTo>
                    <a:pt x="2650" y="5"/>
                  </a:lnTo>
                  <a:lnTo>
                    <a:pt x="2643" y="8"/>
                  </a:lnTo>
                  <a:lnTo>
                    <a:pt x="2636" y="12"/>
                  </a:lnTo>
                  <a:lnTo>
                    <a:pt x="2628" y="17"/>
                  </a:lnTo>
                  <a:lnTo>
                    <a:pt x="2622" y="22"/>
                  </a:lnTo>
                  <a:lnTo>
                    <a:pt x="2616" y="29"/>
                  </a:lnTo>
                  <a:lnTo>
                    <a:pt x="2611" y="36"/>
                  </a:lnTo>
                  <a:lnTo>
                    <a:pt x="2591" y="67"/>
                  </a:lnTo>
                  <a:lnTo>
                    <a:pt x="2572" y="97"/>
                  </a:lnTo>
                  <a:lnTo>
                    <a:pt x="2553" y="127"/>
                  </a:lnTo>
                  <a:lnTo>
                    <a:pt x="2532" y="158"/>
                  </a:lnTo>
                  <a:lnTo>
                    <a:pt x="2435" y="160"/>
                  </a:lnTo>
                  <a:lnTo>
                    <a:pt x="2339" y="163"/>
                  </a:lnTo>
                  <a:lnTo>
                    <a:pt x="2243" y="167"/>
                  </a:lnTo>
                  <a:lnTo>
                    <a:pt x="2147" y="172"/>
                  </a:lnTo>
                  <a:lnTo>
                    <a:pt x="2051" y="179"/>
                  </a:lnTo>
                  <a:lnTo>
                    <a:pt x="1956" y="187"/>
                  </a:lnTo>
                  <a:lnTo>
                    <a:pt x="1862" y="196"/>
                  </a:lnTo>
                  <a:lnTo>
                    <a:pt x="1768" y="207"/>
                  </a:lnTo>
                  <a:lnTo>
                    <a:pt x="1722" y="214"/>
                  </a:lnTo>
                  <a:lnTo>
                    <a:pt x="1676" y="220"/>
                  </a:lnTo>
                  <a:lnTo>
                    <a:pt x="1630" y="228"/>
                  </a:lnTo>
                  <a:lnTo>
                    <a:pt x="1585" y="235"/>
                  </a:lnTo>
                  <a:lnTo>
                    <a:pt x="1540" y="244"/>
                  </a:lnTo>
                  <a:lnTo>
                    <a:pt x="1495" y="254"/>
                  </a:lnTo>
                  <a:lnTo>
                    <a:pt x="1451" y="263"/>
                  </a:lnTo>
                  <a:lnTo>
                    <a:pt x="1407" y="273"/>
                  </a:lnTo>
                  <a:lnTo>
                    <a:pt x="1364" y="284"/>
                  </a:lnTo>
                  <a:lnTo>
                    <a:pt x="1320" y="295"/>
                  </a:lnTo>
                  <a:lnTo>
                    <a:pt x="1278" y="307"/>
                  </a:lnTo>
                  <a:lnTo>
                    <a:pt x="1235" y="319"/>
                  </a:lnTo>
                  <a:lnTo>
                    <a:pt x="1194" y="332"/>
                  </a:lnTo>
                  <a:lnTo>
                    <a:pt x="1152" y="346"/>
                  </a:lnTo>
                  <a:lnTo>
                    <a:pt x="1112" y="362"/>
                  </a:lnTo>
                  <a:lnTo>
                    <a:pt x="1072" y="377"/>
                  </a:lnTo>
                  <a:lnTo>
                    <a:pt x="984" y="414"/>
                  </a:lnTo>
                  <a:lnTo>
                    <a:pt x="900" y="453"/>
                  </a:lnTo>
                  <a:lnTo>
                    <a:pt x="818" y="497"/>
                  </a:lnTo>
                  <a:lnTo>
                    <a:pt x="739" y="543"/>
                  </a:lnTo>
                  <a:lnTo>
                    <a:pt x="663" y="593"/>
                  </a:lnTo>
                  <a:lnTo>
                    <a:pt x="590" y="645"/>
                  </a:lnTo>
                  <a:lnTo>
                    <a:pt x="521" y="701"/>
                  </a:lnTo>
                  <a:lnTo>
                    <a:pt x="456" y="758"/>
                  </a:lnTo>
                  <a:lnTo>
                    <a:pt x="394" y="818"/>
                  </a:lnTo>
                  <a:lnTo>
                    <a:pt x="336" y="881"/>
                  </a:lnTo>
                  <a:lnTo>
                    <a:pt x="283" y="945"/>
                  </a:lnTo>
                  <a:lnTo>
                    <a:pt x="233" y="1012"/>
                  </a:lnTo>
                  <a:lnTo>
                    <a:pt x="187" y="1081"/>
                  </a:lnTo>
                  <a:lnTo>
                    <a:pt x="147" y="1151"/>
                  </a:lnTo>
                  <a:lnTo>
                    <a:pt x="110" y="1224"/>
                  </a:lnTo>
                  <a:lnTo>
                    <a:pt x="79" y="1298"/>
                  </a:lnTo>
                  <a:lnTo>
                    <a:pt x="53" y="1374"/>
                  </a:lnTo>
                  <a:lnTo>
                    <a:pt x="31" y="1450"/>
                  </a:lnTo>
                  <a:lnTo>
                    <a:pt x="15" y="1528"/>
                  </a:lnTo>
                  <a:lnTo>
                    <a:pt x="4" y="1608"/>
                  </a:lnTo>
                  <a:lnTo>
                    <a:pt x="0" y="1688"/>
                  </a:lnTo>
                  <a:lnTo>
                    <a:pt x="0" y="1768"/>
                  </a:lnTo>
                  <a:lnTo>
                    <a:pt x="7" y="1850"/>
                  </a:lnTo>
                  <a:lnTo>
                    <a:pt x="19" y="1933"/>
                  </a:lnTo>
                  <a:lnTo>
                    <a:pt x="38" y="2016"/>
                  </a:lnTo>
                  <a:lnTo>
                    <a:pt x="64" y="2100"/>
                  </a:lnTo>
                  <a:lnTo>
                    <a:pt x="95" y="2183"/>
                  </a:lnTo>
                  <a:lnTo>
                    <a:pt x="134" y="2266"/>
                  </a:lnTo>
                  <a:lnTo>
                    <a:pt x="179" y="2350"/>
                  </a:lnTo>
                  <a:lnTo>
                    <a:pt x="231" y="2434"/>
                  </a:lnTo>
                  <a:lnTo>
                    <a:pt x="291" y="2518"/>
                  </a:lnTo>
                  <a:lnTo>
                    <a:pt x="357" y="2601"/>
                  </a:lnTo>
                  <a:lnTo>
                    <a:pt x="454" y="2704"/>
                  </a:lnTo>
                  <a:lnTo>
                    <a:pt x="561" y="2798"/>
                  </a:lnTo>
                  <a:lnTo>
                    <a:pt x="678" y="2884"/>
                  </a:lnTo>
                  <a:lnTo>
                    <a:pt x="805" y="2964"/>
                  </a:lnTo>
                  <a:lnTo>
                    <a:pt x="942" y="3037"/>
                  </a:lnTo>
                  <a:lnTo>
                    <a:pt x="1085" y="3102"/>
                  </a:lnTo>
                  <a:lnTo>
                    <a:pt x="1238" y="3161"/>
                  </a:lnTo>
                  <a:lnTo>
                    <a:pt x="1397" y="3214"/>
                  </a:lnTo>
                  <a:lnTo>
                    <a:pt x="1562" y="3261"/>
                  </a:lnTo>
                  <a:lnTo>
                    <a:pt x="1733" y="3303"/>
                  </a:lnTo>
                  <a:lnTo>
                    <a:pt x="1910" y="3340"/>
                  </a:lnTo>
                  <a:lnTo>
                    <a:pt x="2089" y="3371"/>
                  </a:lnTo>
                  <a:lnTo>
                    <a:pt x="2273" y="3399"/>
                  </a:lnTo>
                  <a:lnTo>
                    <a:pt x="2459" y="3422"/>
                  </a:lnTo>
                  <a:lnTo>
                    <a:pt x="2648" y="3441"/>
                  </a:lnTo>
                  <a:lnTo>
                    <a:pt x="2838" y="3456"/>
                  </a:lnTo>
                  <a:lnTo>
                    <a:pt x="3029" y="3468"/>
                  </a:lnTo>
                  <a:lnTo>
                    <a:pt x="3221" y="3478"/>
                  </a:lnTo>
                  <a:lnTo>
                    <a:pt x="3411" y="3484"/>
                  </a:lnTo>
                  <a:lnTo>
                    <a:pt x="3600" y="3489"/>
                  </a:lnTo>
                  <a:lnTo>
                    <a:pt x="3789" y="3491"/>
                  </a:lnTo>
                  <a:lnTo>
                    <a:pt x="3973" y="3492"/>
                  </a:lnTo>
                  <a:lnTo>
                    <a:pt x="4155" y="3492"/>
                  </a:lnTo>
                  <a:lnTo>
                    <a:pt x="4334" y="3491"/>
                  </a:lnTo>
                  <a:lnTo>
                    <a:pt x="4675" y="3487"/>
                  </a:lnTo>
                  <a:lnTo>
                    <a:pt x="4993" y="3482"/>
                  </a:lnTo>
                  <a:lnTo>
                    <a:pt x="5141" y="3481"/>
                  </a:lnTo>
                  <a:lnTo>
                    <a:pt x="5281" y="3480"/>
                  </a:lnTo>
                  <a:lnTo>
                    <a:pt x="5413" y="3481"/>
                  </a:lnTo>
                  <a:lnTo>
                    <a:pt x="5535" y="3483"/>
                  </a:lnTo>
                  <a:lnTo>
                    <a:pt x="5784" y="3490"/>
                  </a:lnTo>
                  <a:lnTo>
                    <a:pt x="6032" y="3500"/>
                  </a:lnTo>
                  <a:lnTo>
                    <a:pt x="6281" y="3508"/>
                  </a:lnTo>
                  <a:lnTo>
                    <a:pt x="6528" y="3518"/>
                  </a:lnTo>
                  <a:lnTo>
                    <a:pt x="7024" y="3539"/>
                  </a:lnTo>
                  <a:lnTo>
                    <a:pt x="7519" y="3562"/>
                  </a:lnTo>
                  <a:lnTo>
                    <a:pt x="8014" y="3586"/>
                  </a:lnTo>
                  <a:lnTo>
                    <a:pt x="8509" y="3612"/>
                  </a:lnTo>
                  <a:lnTo>
                    <a:pt x="9004" y="3637"/>
                  </a:lnTo>
                  <a:lnTo>
                    <a:pt x="9498" y="3662"/>
                  </a:lnTo>
                  <a:lnTo>
                    <a:pt x="9993" y="3685"/>
                  </a:lnTo>
                  <a:lnTo>
                    <a:pt x="10489" y="3708"/>
                  </a:lnTo>
                  <a:lnTo>
                    <a:pt x="10737" y="3718"/>
                  </a:lnTo>
                  <a:lnTo>
                    <a:pt x="10984" y="3727"/>
                  </a:lnTo>
                  <a:lnTo>
                    <a:pt x="11232" y="3736"/>
                  </a:lnTo>
                  <a:lnTo>
                    <a:pt x="11480" y="3743"/>
                  </a:lnTo>
                  <a:lnTo>
                    <a:pt x="11728" y="3750"/>
                  </a:lnTo>
                  <a:lnTo>
                    <a:pt x="11976" y="3756"/>
                  </a:lnTo>
                  <a:lnTo>
                    <a:pt x="12224" y="3761"/>
                  </a:lnTo>
                  <a:lnTo>
                    <a:pt x="12472" y="3764"/>
                  </a:lnTo>
                  <a:lnTo>
                    <a:pt x="12720" y="3767"/>
                  </a:lnTo>
                  <a:lnTo>
                    <a:pt x="12969" y="3768"/>
                  </a:lnTo>
                  <a:lnTo>
                    <a:pt x="13217" y="3767"/>
                  </a:lnTo>
                  <a:lnTo>
                    <a:pt x="13466" y="3766"/>
                  </a:lnTo>
                  <a:lnTo>
                    <a:pt x="13593" y="3763"/>
                  </a:lnTo>
                  <a:lnTo>
                    <a:pt x="13717" y="3758"/>
                  </a:lnTo>
                  <a:lnTo>
                    <a:pt x="13841" y="3750"/>
                  </a:lnTo>
                  <a:lnTo>
                    <a:pt x="13962" y="3740"/>
                  </a:lnTo>
                  <a:lnTo>
                    <a:pt x="14082" y="3726"/>
                  </a:lnTo>
                  <a:lnTo>
                    <a:pt x="14200" y="3710"/>
                  </a:lnTo>
                  <a:lnTo>
                    <a:pt x="14316" y="3689"/>
                  </a:lnTo>
                  <a:lnTo>
                    <a:pt x="14430" y="3667"/>
                  </a:lnTo>
                  <a:lnTo>
                    <a:pt x="14542" y="3641"/>
                  </a:lnTo>
                  <a:lnTo>
                    <a:pt x="14651" y="3611"/>
                  </a:lnTo>
                  <a:lnTo>
                    <a:pt x="14757" y="3577"/>
                  </a:lnTo>
                  <a:lnTo>
                    <a:pt x="14861" y="3540"/>
                  </a:lnTo>
                  <a:lnTo>
                    <a:pt x="14963" y="3499"/>
                  </a:lnTo>
                  <a:lnTo>
                    <a:pt x="15061" y="3453"/>
                  </a:lnTo>
                  <a:lnTo>
                    <a:pt x="15155" y="3405"/>
                  </a:lnTo>
                  <a:lnTo>
                    <a:pt x="15247" y="3351"/>
                  </a:lnTo>
                  <a:lnTo>
                    <a:pt x="15336" y="3294"/>
                  </a:lnTo>
                  <a:lnTo>
                    <a:pt x="15421" y="3231"/>
                  </a:lnTo>
                  <a:lnTo>
                    <a:pt x="15502" y="3164"/>
                  </a:lnTo>
                  <a:lnTo>
                    <a:pt x="15580" y="3094"/>
                  </a:lnTo>
                  <a:lnTo>
                    <a:pt x="15654" y="3017"/>
                  </a:lnTo>
                  <a:lnTo>
                    <a:pt x="15724" y="2936"/>
                  </a:lnTo>
                  <a:lnTo>
                    <a:pt x="15790" y="2850"/>
                  </a:lnTo>
                  <a:lnTo>
                    <a:pt x="15852" y="2759"/>
                  </a:lnTo>
                  <a:lnTo>
                    <a:pt x="15908" y="2662"/>
                  </a:lnTo>
                  <a:lnTo>
                    <a:pt x="15961" y="2561"/>
                  </a:lnTo>
                  <a:lnTo>
                    <a:pt x="16009" y="2453"/>
                  </a:lnTo>
                  <a:lnTo>
                    <a:pt x="16052" y="2341"/>
                  </a:lnTo>
                  <a:lnTo>
                    <a:pt x="16091" y="2222"/>
                  </a:lnTo>
                  <a:lnTo>
                    <a:pt x="16123" y="2098"/>
                  </a:lnTo>
                  <a:lnTo>
                    <a:pt x="16151" y="1967"/>
                  </a:lnTo>
                  <a:lnTo>
                    <a:pt x="16174" y="1831"/>
                  </a:lnTo>
                  <a:lnTo>
                    <a:pt x="16189" y="1709"/>
                  </a:lnTo>
                  <a:lnTo>
                    <a:pt x="16196" y="1594"/>
                  </a:lnTo>
                  <a:lnTo>
                    <a:pt x="16197" y="1484"/>
                  </a:lnTo>
                  <a:lnTo>
                    <a:pt x="16192" y="1379"/>
                  </a:lnTo>
                  <a:lnTo>
                    <a:pt x="16181" y="1280"/>
                  </a:lnTo>
                  <a:lnTo>
                    <a:pt x="16164" y="1186"/>
                  </a:lnTo>
                  <a:lnTo>
                    <a:pt x="16140" y="1097"/>
                  </a:lnTo>
                  <a:lnTo>
                    <a:pt x="16112" y="1013"/>
                  </a:lnTo>
                  <a:lnTo>
                    <a:pt x="16078" y="933"/>
                  </a:lnTo>
                  <a:lnTo>
                    <a:pt x="16038" y="859"/>
                  </a:lnTo>
                  <a:lnTo>
                    <a:pt x="15994" y="789"/>
                  </a:lnTo>
                  <a:lnTo>
                    <a:pt x="15945" y="723"/>
                  </a:lnTo>
                  <a:lnTo>
                    <a:pt x="15891" y="662"/>
                  </a:lnTo>
                  <a:lnTo>
                    <a:pt x="15833" y="604"/>
                  </a:lnTo>
                  <a:lnTo>
                    <a:pt x="15771" y="551"/>
                  </a:lnTo>
                  <a:lnTo>
                    <a:pt x="15704" y="501"/>
                  </a:lnTo>
                  <a:lnTo>
                    <a:pt x="15633" y="455"/>
                  </a:lnTo>
                  <a:lnTo>
                    <a:pt x="15559" y="413"/>
                  </a:lnTo>
                  <a:lnTo>
                    <a:pt x="15481" y="374"/>
                  </a:lnTo>
                  <a:lnTo>
                    <a:pt x="15400" y="338"/>
                  </a:lnTo>
                  <a:lnTo>
                    <a:pt x="15316" y="305"/>
                  </a:lnTo>
                  <a:lnTo>
                    <a:pt x="15229" y="276"/>
                  </a:lnTo>
                  <a:lnTo>
                    <a:pt x="15139" y="248"/>
                  </a:lnTo>
                  <a:lnTo>
                    <a:pt x="15047" y="224"/>
                  </a:lnTo>
                  <a:lnTo>
                    <a:pt x="14953" y="203"/>
                  </a:lnTo>
                  <a:lnTo>
                    <a:pt x="14855" y="183"/>
                  </a:lnTo>
                  <a:lnTo>
                    <a:pt x="14756" y="166"/>
                  </a:lnTo>
                  <a:lnTo>
                    <a:pt x="14655" y="151"/>
                  </a:lnTo>
                  <a:lnTo>
                    <a:pt x="14553" y="138"/>
                  </a:lnTo>
                  <a:lnTo>
                    <a:pt x="14449" y="127"/>
                  </a:lnTo>
                  <a:lnTo>
                    <a:pt x="14344" y="117"/>
                  </a:lnTo>
                  <a:lnTo>
                    <a:pt x="14238" y="10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/>
            <p:cNvSpPr>
              <a:spLocks noEditPoints="1"/>
            </p:cNvSpPr>
            <p:nvPr userDrawn="1"/>
          </p:nvSpPr>
          <p:spPr bwMode="auto">
            <a:xfrm>
              <a:off x="5924550" y="3384550"/>
              <a:ext cx="342900" cy="80963"/>
            </a:xfrm>
            <a:custGeom>
              <a:avLst/>
              <a:gdLst>
                <a:gd name="T0" fmla="*/ 12761 w 16199"/>
                <a:gd name="T1" fmla="*/ 3139 h 3807"/>
                <a:gd name="T2" fmla="*/ 13325 w 16199"/>
                <a:gd name="T3" fmla="*/ 2410 h 3807"/>
                <a:gd name="T4" fmla="*/ 13143 w 16199"/>
                <a:gd name="T5" fmla="*/ 2489 h 3807"/>
                <a:gd name="T6" fmla="*/ 12105 w 16199"/>
                <a:gd name="T7" fmla="*/ 3085 h 3807"/>
                <a:gd name="T8" fmla="*/ 10927 w 16199"/>
                <a:gd name="T9" fmla="*/ 2698 h 3807"/>
                <a:gd name="T10" fmla="*/ 11506 w 16199"/>
                <a:gd name="T11" fmla="*/ 1650 h 3807"/>
                <a:gd name="T12" fmla="*/ 11278 w 16199"/>
                <a:gd name="T13" fmla="*/ 1794 h 3807"/>
                <a:gd name="T14" fmla="*/ 10539 w 16199"/>
                <a:gd name="T15" fmla="*/ 2829 h 3807"/>
                <a:gd name="T16" fmla="*/ 10085 w 16199"/>
                <a:gd name="T17" fmla="*/ 2816 h 3807"/>
                <a:gd name="T18" fmla="*/ 10273 w 16199"/>
                <a:gd name="T19" fmla="*/ 2119 h 3807"/>
                <a:gd name="T20" fmla="*/ 10115 w 16199"/>
                <a:gd name="T21" fmla="*/ 2260 h 3807"/>
                <a:gd name="T22" fmla="*/ 9364 w 16199"/>
                <a:gd name="T23" fmla="*/ 3008 h 3807"/>
                <a:gd name="T24" fmla="*/ 9570 w 16199"/>
                <a:gd name="T25" fmla="*/ 2065 h 3807"/>
                <a:gd name="T26" fmla="*/ 9473 w 16199"/>
                <a:gd name="T27" fmla="*/ 1964 h 3807"/>
                <a:gd name="T28" fmla="*/ 9099 w 16199"/>
                <a:gd name="T29" fmla="*/ 2729 h 3807"/>
                <a:gd name="T30" fmla="*/ 8077 w 16199"/>
                <a:gd name="T31" fmla="*/ 2879 h 3807"/>
                <a:gd name="T32" fmla="*/ 8151 w 16199"/>
                <a:gd name="T33" fmla="*/ 2343 h 3807"/>
                <a:gd name="T34" fmla="*/ 7719 w 16199"/>
                <a:gd name="T35" fmla="*/ 2927 h 3807"/>
                <a:gd name="T36" fmla="*/ 7624 w 16199"/>
                <a:gd name="T37" fmla="*/ 2039 h 3807"/>
                <a:gd name="T38" fmla="*/ 7504 w 16199"/>
                <a:gd name="T39" fmla="*/ 1972 h 3807"/>
                <a:gd name="T40" fmla="*/ 7213 w 16199"/>
                <a:gd name="T41" fmla="*/ 2857 h 3807"/>
                <a:gd name="T42" fmla="*/ 6665 w 16199"/>
                <a:gd name="T43" fmla="*/ 2652 h 3807"/>
                <a:gd name="T44" fmla="*/ 6814 w 16199"/>
                <a:gd name="T45" fmla="*/ 1961 h 3807"/>
                <a:gd name="T46" fmla="*/ 6827 w 16199"/>
                <a:gd name="T47" fmla="*/ 1718 h 3807"/>
                <a:gd name="T48" fmla="*/ 6372 w 16199"/>
                <a:gd name="T49" fmla="*/ 2503 h 3807"/>
                <a:gd name="T50" fmla="*/ 5433 w 16199"/>
                <a:gd name="T51" fmla="*/ 2640 h 3807"/>
                <a:gd name="T52" fmla="*/ 5914 w 16199"/>
                <a:gd name="T53" fmla="*/ 1512 h 3807"/>
                <a:gd name="T54" fmla="*/ 5773 w 16199"/>
                <a:gd name="T55" fmla="*/ 1503 h 3807"/>
                <a:gd name="T56" fmla="*/ 4725 w 16199"/>
                <a:gd name="T57" fmla="*/ 2757 h 3807"/>
                <a:gd name="T58" fmla="*/ 3232 w 16199"/>
                <a:gd name="T59" fmla="*/ 2713 h 3807"/>
                <a:gd name="T60" fmla="*/ 3607 w 16199"/>
                <a:gd name="T61" fmla="*/ 1569 h 3807"/>
                <a:gd name="T62" fmla="*/ 3509 w 16199"/>
                <a:gd name="T63" fmla="*/ 1455 h 3807"/>
                <a:gd name="T64" fmla="*/ 3004 w 16199"/>
                <a:gd name="T65" fmla="*/ 2348 h 3807"/>
                <a:gd name="T66" fmla="*/ 2225 w 16199"/>
                <a:gd name="T67" fmla="*/ 2658 h 3807"/>
                <a:gd name="T68" fmla="*/ 2370 w 16199"/>
                <a:gd name="T69" fmla="*/ 2137 h 3807"/>
                <a:gd name="T70" fmla="*/ 2980 w 16199"/>
                <a:gd name="T71" fmla="*/ 1064 h 3807"/>
                <a:gd name="T72" fmla="*/ 2882 w 16199"/>
                <a:gd name="T73" fmla="*/ 1015 h 3807"/>
                <a:gd name="T74" fmla="*/ 2013 w 16199"/>
                <a:gd name="T75" fmla="*/ 2277 h 3807"/>
                <a:gd name="T76" fmla="*/ 1826 w 16199"/>
                <a:gd name="T77" fmla="*/ 2585 h 3807"/>
                <a:gd name="T78" fmla="*/ 1430 w 16199"/>
                <a:gd name="T79" fmla="*/ 2340 h 3807"/>
                <a:gd name="T80" fmla="*/ 1528 w 16199"/>
                <a:gd name="T81" fmla="*/ 2231 h 3807"/>
                <a:gd name="T82" fmla="*/ 1748 w 16199"/>
                <a:gd name="T83" fmla="*/ 1654 h 3807"/>
                <a:gd name="T84" fmla="*/ 3389 w 16199"/>
                <a:gd name="T85" fmla="*/ 860 h 3807"/>
                <a:gd name="T86" fmla="*/ 7210 w 16199"/>
                <a:gd name="T87" fmla="*/ 838 h 3807"/>
                <a:gd name="T88" fmla="*/ 11368 w 16199"/>
                <a:gd name="T89" fmla="*/ 941 h 3807"/>
                <a:gd name="T90" fmla="*/ 14104 w 16199"/>
                <a:gd name="T91" fmla="*/ 889 h 3807"/>
                <a:gd name="T92" fmla="*/ 13914 w 16199"/>
                <a:gd name="T93" fmla="*/ 2799 h 3807"/>
                <a:gd name="T94" fmla="*/ 1435 w 16199"/>
                <a:gd name="T95" fmla="*/ 1861 h 3807"/>
                <a:gd name="T96" fmla="*/ 1470 w 16199"/>
                <a:gd name="T97" fmla="*/ 1211 h 3807"/>
                <a:gd name="T98" fmla="*/ 12836 w 16199"/>
                <a:gd name="T99" fmla="*/ 93 h 3807"/>
                <a:gd name="T100" fmla="*/ 8572 w 16199"/>
                <a:gd name="T101" fmla="*/ 171 h 3807"/>
                <a:gd name="T102" fmla="*/ 4456 w 16199"/>
                <a:gd name="T103" fmla="*/ 132 h 3807"/>
                <a:gd name="T104" fmla="*/ 2756 w 16199"/>
                <a:gd name="T105" fmla="*/ 117 h 3807"/>
                <a:gd name="T106" fmla="*/ 2679 w 16199"/>
                <a:gd name="T107" fmla="*/ 0 h 3807"/>
                <a:gd name="T108" fmla="*/ 1683 w 16199"/>
                <a:gd name="T109" fmla="*/ 217 h 3807"/>
                <a:gd name="T110" fmla="*/ 398 w 16199"/>
                <a:gd name="T111" fmla="*/ 810 h 3807"/>
                <a:gd name="T112" fmla="*/ 354 w 16199"/>
                <a:gd name="T113" fmla="*/ 2593 h 3807"/>
                <a:gd name="T114" fmla="*/ 4149 w 16199"/>
                <a:gd name="T115" fmla="*/ 3498 h 3807"/>
                <a:gd name="T116" fmla="*/ 11473 w 16199"/>
                <a:gd name="T117" fmla="*/ 3777 h 3807"/>
                <a:gd name="T118" fmla="*/ 15150 w 16199"/>
                <a:gd name="T119" fmla="*/ 3451 h 3807"/>
                <a:gd name="T120" fmla="*/ 16167 w 16199"/>
                <a:gd name="T121" fmla="*/ 1236 h 3807"/>
                <a:gd name="T122" fmla="*/ 14560 w 16199"/>
                <a:gd name="T123" fmla="*/ 182 h 3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99" h="3807">
                  <a:moveTo>
                    <a:pt x="13780" y="3054"/>
                  </a:moveTo>
                  <a:lnTo>
                    <a:pt x="13763" y="3065"/>
                  </a:lnTo>
                  <a:lnTo>
                    <a:pt x="13745" y="3074"/>
                  </a:lnTo>
                  <a:lnTo>
                    <a:pt x="13724" y="3082"/>
                  </a:lnTo>
                  <a:lnTo>
                    <a:pt x="13704" y="3090"/>
                  </a:lnTo>
                  <a:lnTo>
                    <a:pt x="13682" y="3097"/>
                  </a:lnTo>
                  <a:lnTo>
                    <a:pt x="13659" y="3104"/>
                  </a:lnTo>
                  <a:lnTo>
                    <a:pt x="13634" y="3110"/>
                  </a:lnTo>
                  <a:lnTo>
                    <a:pt x="13609" y="3116"/>
                  </a:lnTo>
                  <a:lnTo>
                    <a:pt x="13582" y="3121"/>
                  </a:lnTo>
                  <a:lnTo>
                    <a:pt x="13554" y="3126"/>
                  </a:lnTo>
                  <a:lnTo>
                    <a:pt x="13526" y="3131"/>
                  </a:lnTo>
                  <a:lnTo>
                    <a:pt x="13497" y="3135"/>
                  </a:lnTo>
                  <a:lnTo>
                    <a:pt x="13435" y="3141"/>
                  </a:lnTo>
                  <a:lnTo>
                    <a:pt x="13370" y="3147"/>
                  </a:lnTo>
                  <a:lnTo>
                    <a:pt x="13301" y="3150"/>
                  </a:lnTo>
                  <a:lnTo>
                    <a:pt x="13230" y="3152"/>
                  </a:lnTo>
                  <a:lnTo>
                    <a:pt x="13156" y="3153"/>
                  </a:lnTo>
                  <a:lnTo>
                    <a:pt x="13081" y="3152"/>
                  </a:lnTo>
                  <a:lnTo>
                    <a:pt x="13003" y="3150"/>
                  </a:lnTo>
                  <a:lnTo>
                    <a:pt x="12924" y="3148"/>
                  </a:lnTo>
                  <a:lnTo>
                    <a:pt x="12843" y="3144"/>
                  </a:lnTo>
                  <a:lnTo>
                    <a:pt x="12761" y="3139"/>
                  </a:lnTo>
                  <a:lnTo>
                    <a:pt x="12800" y="3100"/>
                  </a:lnTo>
                  <a:lnTo>
                    <a:pt x="12839" y="3061"/>
                  </a:lnTo>
                  <a:lnTo>
                    <a:pt x="12877" y="3021"/>
                  </a:lnTo>
                  <a:lnTo>
                    <a:pt x="12914" y="2981"/>
                  </a:lnTo>
                  <a:lnTo>
                    <a:pt x="12952" y="2939"/>
                  </a:lnTo>
                  <a:lnTo>
                    <a:pt x="12988" y="2898"/>
                  </a:lnTo>
                  <a:lnTo>
                    <a:pt x="13025" y="2857"/>
                  </a:lnTo>
                  <a:lnTo>
                    <a:pt x="13060" y="2814"/>
                  </a:lnTo>
                  <a:lnTo>
                    <a:pt x="13095" y="2772"/>
                  </a:lnTo>
                  <a:lnTo>
                    <a:pt x="13129" y="2728"/>
                  </a:lnTo>
                  <a:lnTo>
                    <a:pt x="13163" y="2684"/>
                  </a:lnTo>
                  <a:lnTo>
                    <a:pt x="13195" y="2639"/>
                  </a:lnTo>
                  <a:lnTo>
                    <a:pt x="13226" y="2594"/>
                  </a:lnTo>
                  <a:lnTo>
                    <a:pt x="13258" y="2548"/>
                  </a:lnTo>
                  <a:lnTo>
                    <a:pt x="13287" y="2501"/>
                  </a:lnTo>
                  <a:lnTo>
                    <a:pt x="13316" y="2454"/>
                  </a:lnTo>
                  <a:lnTo>
                    <a:pt x="13320" y="2446"/>
                  </a:lnTo>
                  <a:lnTo>
                    <a:pt x="13322" y="2440"/>
                  </a:lnTo>
                  <a:lnTo>
                    <a:pt x="13325" y="2434"/>
                  </a:lnTo>
                  <a:lnTo>
                    <a:pt x="13326" y="2428"/>
                  </a:lnTo>
                  <a:lnTo>
                    <a:pt x="13326" y="2422"/>
                  </a:lnTo>
                  <a:lnTo>
                    <a:pt x="13326" y="2416"/>
                  </a:lnTo>
                  <a:lnTo>
                    <a:pt x="13325" y="2410"/>
                  </a:lnTo>
                  <a:lnTo>
                    <a:pt x="13324" y="2405"/>
                  </a:lnTo>
                  <a:lnTo>
                    <a:pt x="13320" y="2399"/>
                  </a:lnTo>
                  <a:lnTo>
                    <a:pt x="13318" y="2394"/>
                  </a:lnTo>
                  <a:lnTo>
                    <a:pt x="13315" y="2390"/>
                  </a:lnTo>
                  <a:lnTo>
                    <a:pt x="13311" y="2385"/>
                  </a:lnTo>
                  <a:lnTo>
                    <a:pt x="13303" y="2377"/>
                  </a:lnTo>
                  <a:lnTo>
                    <a:pt x="13294" y="2370"/>
                  </a:lnTo>
                  <a:lnTo>
                    <a:pt x="13283" y="2365"/>
                  </a:lnTo>
                  <a:lnTo>
                    <a:pt x="13272" y="2362"/>
                  </a:lnTo>
                  <a:lnTo>
                    <a:pt x="13266" y="2361"/>
                  </a:lnTo>
                  <a:lnTo>
                    <a:pt x="13261" y="2361"/>
                  </a:lnTo>
                  <a:lnTo>
                    <a:pt x="13255" y="2361"/>
                  </a:lnTo>
                  <a:lnTo>
                    <a:pt x="13249" y="2362"/>
                  </a:lnTo>
                  <a:lnTo>
                    <a:pt x="13243" y="2363"/>
                  </a:lnTo>
                  <a:lnTo>
                    <a:pt x="13237" y="2365"/>
                  </a:lnTo>
                  <a:lnTo>
                    <a:pt x="13232" y="2367"/>
                  </a:lnTo>
                  <a:lnTo>
                    <a:pt x="13226" y="2370"/>
                  </a:lnTo>
                  <a:lnTo>
                    <a:pt x="13221" y="2374"/>
                  </a:lnTo>
                  <a:lnTo>
                    <a:pt x="13217" y="2379"/>
                  </a:lnTo>
                  <a:lnTo>
                    <a:pt x="13212" y="2384"/>
                  </a:lnTo>
                  <a:lnTo>
                    <a:pt x="13208" y="2390"/>
                  </a:lnTo>
                  <a:lnTo>
                    <a:pt x="13177" y="2439"/>
                  </a:lnTo>
                  <a:lnTo>
                    <a:pt x="13143" y="2489"/>
                  </a:lnTo>
                  <a:lnTo>
                    <a:pt x="13110" y="2536"/>
                  </a:lnTo>
                  <a:lnTo>
                    <a:pt x="13074" y="2583"/>
                  </a:lnTo>
                  <a:lnTo>
                    <a:pt x="13039" y="2629"/>
                  </a:lnTo>
                  <a:lnTo>
                    <a:pt x="13003" y="2674"/>
                  </a:lnTo>
                  <a:lnTo>
                    <a:pt x="12965" y="2718"/>
                  </a:lnTo>
                  <a:lnTo>
                    <a:pt x="12927" y="2762"/>
                  </a:lnTo>
                  <a:lnTo>
                    <a:pt x="12887" y="2805"/>
                  </a:lnTo>
                  <a:lnTo>
                    <a:pt x="12848" y="2847"/>
                  </a:lnTo>
                  <a:lnTo>
                    <a:pt x="12808" y="2889"/>
                  </a:lnTo>
                  <a:lnTo>
                    <a:pt x="12767" y="2930"/>
                  </a:lnTo>
                  <a:lnTo>
                    <a:pt x="12684" y="3013"/>
                  </a:lnTo>
                  <a:lnTo>
                    <a:pt x="12600" y="3095"/>
                  </a:lnTo>
                  <a:lnTo>
                    <a:pt x="12596" y="3099"/>
                  </a:lnTo>
                  <a:lnTo>
                    <a:pt x="12592" y="3103"/>
                  </a:lnTo>
                  <a:lnTo>
                    <a:pt x="12590" y="3107"/>
                  </a:lnTo>
                  <a:lnTo>
                    <a:pt x="12589" y="3111"/>
                  </a:lnTo>
                  <a:lnTo>
                    <a:pt x="12587" y="3119"/>
                  </a:lnTo>
                  <a:lnTo>
                    <a:pt x="12585" y="3127"/>
                  </a:lnTo>
                  <a:lnTo>
                    <a:pt x="12488" y="3120"/>
                  </a:lnTo>
                  <a:lnTo>
                    <a:pt x="12391" y="3112"/>
                  </a:lnTo>
                  <a:lnTo>
                    <a:pt x="12295" y="3103"/>
                  </a:lnTo>
                  <a:lnTo>
                    <a:pt x="12200" y="3094"/>
                  </a:lnTo>
                  <a:lnTo>
                    <a:pt x="12105" y="3085"/>
                  </a:lnTo>
                  <a:lnTo>
                    <a:pt x="12012" y="3076"/>
                  </a:lnTo>
                  <a:lnTo>
                    <a:pt x="11922" y="3067"/>
                  </a:lnTo>
                  <a:lnTo>
                    <a:pt x="11835" y="3058"/>
                  </a:lnTo>
                  <a:lnTo>
                    <a:pt x="11751" y="3050"/>
                  </a:lnTo>
                  <a:lnTo>
                    <a:pt x="11670" y="3042"/>
                  </a:lnTo>
                  <a:lnTo>
                    <a:pt x="11593" y="3035"/>
                  </a:lnTo>
                  <a:lnTo>
                    <a:pt x="11520" y="3030"/>
                  </a:lnTo>
                  <a:lnTo>
                    <a:pt x="11452" y="3025"/>
                  </a:lnTo>
                  <a:lnTo>
                    <a:pt x="11391" y="3021"/>
                  </a:lnTo>
                  <a:lnTo>
                    <a:pt x="11334" y="3019"/>
                  </a:lnTo>
                  <a:lnTo>
                    <a:pt x="11283" y="3019"/>
                  </a:lnTo>
                  <a:lnTo>
                    <a:pt x="11213" y="3019"/>
                  </a:lnTo>
                  <a:lnTo>
                    <a:pt x="11145" y="3019"/>
                  </a:lnTo>
                  <a:lnTo>
                    <a:pt x="11076" y="3019"/>
                  </a:lnTo>
                  <a:lnTo>
                    <a:pt x="11006" y="3019"/>
                  </a:lnTo>
                  <a:lnTo>
                    <a:pt x="10936" y="3019"/>
                  </a:lnTo>
                  <a:lnTo>
                    <a:pt x="10867" y="3019"/>
                  </a:lnTo>
                  <a:lnTo>
                    <a:pt x="10797" y="3019"/>
                  </a:lnTo>
                  <a:lnTo>
                    <a:pt x="10728" y="3019"/>
                  </a:lnTo>
                  <a:lnTo>
                    <a:pt x="10779" y="2939"/>
                  </a:lnTo>
                  <a:lnTo>
                    <a:pt x="10830" y="2860"/>
                  </a:lnTo>
                  <a:lnTo>
                    <a:pt x="10878" y="2780"/>
                  </a:lnTo>
                  <a:lnTo>
                    <a:pt x="10927" y="2698"/>
                  </a:lnTo>
                  <a:lnTo>
                    <a:pt x="10975" y="2617"/>
                  </a:lnTo>
                  <a:lnTo>
                    <a:pt x="11022" y="2535"/>
                  </a:lnTo>
                  <a:lnTo>
                    <a:pt x="11070" y="2454"/>
                  </a:lnTo>
                  <a:lnTo>
                    <a:pt x="11116" y="2372"/>
                  </a:lnTo>
                  <a:lnTo>
                    <a:pt x="11163" y="2290"/>
                  </a:lnTo>
                  <a:lnTo>
                    <a:pt x="11210" y="2208"/>
                  </a:lnTo>
                  <a:lnTo>
                    <a:pt x="11258" y="2126"/>
                  </a:lnTo>
                  <a:lnTo>
                    <a:pt x="11306" y="2046"/>
                  </a:lnTo>
                  <a:lnTo>
                    <a:pt x="11354" y="1965"/>
                  </a:lnTo>
                  <a:lnTo>
                    <a:pt x="11404" y="1884"/>
                  </a:lnTo>
                  <a:lnTo>
                    <a:pt x="11453" y="1804"/>
                  </a:lnTo>
                  <a:lnTo>
                    <a:pt x="11505" y="1725"/>
                  </a:lnTo>
                  <a:lnTo>
                    <a:pt x="11509" y="1717"/>
                  </a:lnTo>
                  <a:lnTo>
                    <a:pt x="11513" y="1710"/>
                  </a:lnTo>
                  <a:lnTo>
                    <a:pt x="11515" y="1702"/>
                  </a:lnTo>
                  <a:lnTo>
                    <a:pt x="11517" y="1695"/>
                  </a:lnTo>
                  <a:lnTo>
                    <a:pt x="11518" y="1688"/>
                  </a:lnTo>
                  <a:lnTo>
                    <a:pt x="11518" y="1681"/>
                  </a:lnTo>
                  <a:lnTo>
                    <a:pt x="11517" y="1674"/>
                  </a:lnTo>
                  <a:lnTo>
                    <a:pt x="11515" y="1668"/>
                  </a:lnTo>
                  <a:lnTo>
                    <a:pt x="11513" y="1661"/>
                  </a:lnTo>
                  <a:lnTo>
                    <a:pt x="11510" y="1655"/>
                  </a:lnTo>
                  <a:lnTo>
                    <a:pt x="11506" y="1650"/>
                  </a:lnTo>
                  <a:lnTo>
                    <a:pt x="11502" y="1644"/>
                  </a:lnTo>
                  <a:lnTo>
                    <a:pt x="11498" y="1638"/>
                  </a:lnTo>
                  <a:lnTo>
                    <a:pt x="11492" y="1634"/>
                  </a:lnTo>
                  <a:lnTo>
                    <a:pt x="11487" y="1630"/>
                  </a:lnTo>
                  <a:lnTo>
                    <a:pt x="11481" y="1626"/>
                  </a:lnTo>
                  <a:lnTo>
                    <a:pt x="11475" y="1623"/>
                  </a:lnTo>
                  <a:lnTo>
                    <a:pt x="11469" y="1620"/>
                  </a:lnTo>
                  <a:lnTo>
                    <a:pt x="11462" y="1617"/>
                  </a:lnTo>
                  <a:lnTo>
                    <a:pt x="11454" y="1616"/>
                  </a:lnTo>
                  <a:lnTo>
                    <a:pt x="11447" y="1615"/>
                  </a:lnTo>
                  <a:lnTo>
                    <a:pt x="11440" y="1614"/>
                  </a:lnTo>
                  <a:lnTo>
                    <a:pt x="11433" y="1614"/>
                  </a:lnTo>
                  <a:lnTo>
                    <a:pt x="11426" y="1615"/>
                  </a:lnTo>
                  <a:lnTo>
                    <a:pt x="11419" y="1616"/>
                  </a:lnTo>
                  <a:lnTo>
                    <a:pt x="11412" y="1618"/>
                  </a:lnTo>
                  <a:lnTo>
                    <a:pt x="11405" y="1621"/>
                  </a:lnTo>
                  <a:lnTo>
                    <a:pt x="11399" y="1625"/>
                  </a:lnTo>
                  <a:lnTo>
                    <a:pt x="11393" y="1629"/>
                  </a:lnTo>
                  <a:lnTo>
                    <a:pt x="11387" y="1635"/>
                  </a:lnTo>
                  <a:lnTo>
                    <a:pt x="11381" y="1642"/>
                  </a:lnTo>
                  <a:lnTo>
                    <a:pt x="11375" y="1649"/>
                  </a:lnTo>
                  <a:lnTo>
                    <a:pt x="11327" y="1720"/>
                  </a:lnTo>
                  <a:lnTo>
                    <a:pt x="11278" y="1794"/>
                  </a:lnTo>
                  <a:lnTo>
                    <a:pt x="11232" y="1868"/>
                  </a:lnTo>
                  <a:lnTo>
                    <a:pt x="11185" y="1941"/>
                  </a:lnTo>
                  <a:lnTo>
                    <a:pt x="11140" y="2015"/>
                  </a:lnTo>
                  <a:lnTo>
                    <a:pt x="11093" y="2090"/>
                  </a:lnTo>
                  <a:lnTo>
                    <a:pt x="11047" y="2164"/>
                  </a:lnTo>
                  <a:lnTo>
                    <a:pt x="11003" y="2238"/>
                  </a:lnTo>
                  <a:lnTo>
                    <a:pt x="10957" y="2313"/>
                  </a:lnTo>
                  <a:lnTo>
                    <a:pt x="10912" y="2388"/>
                  </a:lnTo>
                  <a:lnTo>
                    <a:pt x="10866" y="2462"/>
                  </a:lnTo>
                  <a:lnTo>
                    <a:pt x="10821" y="2536"/>
                  </a:lnTo>
                  <a:lnTo>
                    <a:pt x="10774" y="2610"/>
                  </a:lnTo>
                  <a:lnTo>
                    <a:pt x="10726" y="2683"/>
                  </a:lnTo>
                  <a:lnTo>
                    <a:pt x="10679" y="2757"/>
                  </a:lnTo>
                  <a:lnTo>
                    <a:pt x="10630" y="2828"/>
                  </a:lnTo>
                  <a:lnTo>
                    <a:pt x="10621" y="2824"/>
                  </a:lnTo>
                  <a:lnTo>
                    <a:pt x="10611" y="2820"/>
                  </a:lnTo>
                  <a:lnTo>
                    <a:pt x="10601" y="2818"/>
                  </a:lnTo>
                  <a:lnTo>
                    <a:pt x="10591" y="2817"/>
                  </a:lnTo>
                  <a:lnTo>
                    <a:pt x="10580" y="2817"/>
                  </a:lnTo>
                  <a:lnTo>
                    <a:pt x="10570" y="2818"/>
                  </a:lnTo>
                  <a:lnTo>
                    <a:pt x="10558" y="2820"/>
                  </a:lnTo>
                  <a:lnTo>
                    <a:pt x="10548" y="2824"/>
                  </a:lnTo>
                  <a:lnTo>
                    <a:pt x="10539" y="2829"/>
                  </a:lnTo>
                  <a:lnTo>
                    <a:pt x="10530" y="2835"/>
                  </a:lnTo>
                  <a:lnTo>
                    <a:pt x="10522" y="2842"/>
                  </a:lnTo>
                  <a:lnTo>
                    <a:pt x="10515" y="2850"/>
                  </a:lnTo>
                  <a:lnTo>
                    <a:pt x="10508" y="2861"/>
                  </a:lnTo>
                  <a:lnTo>
                    <a:pt x="10503" y="2872"/>
                  </a:lnTo>
                  <a:lnTo>
                    <a:pt x="10500" y="2884"/>
                  </a:lnTo>
                  <a:lnTo>
                    <a:pt x="10497" y="2897"/>
                  </a:lnTo>
                  <a:lnTo>
                    <a:pt x="10494" y="2927"/>
                  </a:lnTo>
                  <a:lnTo>
                    <a:pt x="10491" y="2958"/>
                  </a:lnTo>
                  <a:lnTo>
                    <a:pt x="10487" y="2988"/>
                  </a:lnTo>
                  <a:lnTo>
                    <a:pt x="10483" y="3019"/>
                  </a:lnTo>
                  <a:lnTo>
                    <a:pt x="10423" y="3019"/>
                  </a:lnTo>
                  <a:lnTo>
                    <a:pt x="10362" y="3019"/>
                  </a:lnTo>
                  <a:lnTo>
                    <a:pt x="10301" y="3019"/>
                  </a:lnTo>
                  <a:lnTo>
                    <a:pt x="10240" y="3019"/>
                  </a:lnTo>
                  <a:lnTo>
                    <a:pt x="10180" y="3019"/>
                  </a:lnTo>
                  <a:lnTo>
                    <a:pt x="10119" y="3019"/>
                  </a:lnTo>
                  <a:lnTo>
                    <a:pt x="10058" y="3019"/>
                  </a:lnTo>
                  <a:lnTo>
                    <a:pt x="9996" y="3019"/>
                  </a:lnTo>
                  <a:lnTo>
                    <a:pt x="10021" y="2970"/>
                  </a:lnTo>
                  <a:lnTo>
                    <a:pt x="10043" y="2919"/>
                  </a:lnTo>
                  <a:lnTo>
                    <a:pt x="10065" y="2868"/>
                  </a:lnTo>
                  <a:lnTo>
                    <a:pt x="10085" y="2816"/>
                  </a:lnTo>
                  <a:lnTo>
                    <a:pt x="10105" y="2764"/>
                  </a:lnTo>
                  <a:lnTo>
                    <a:pt x="10123" y="2711"/>
                  </a:lnTo>
                  <a:lnTo>
                    <a:pt x="10140" y="2658"/>
                  </a:lnTo>
                  <a:lnTo>
                    <a:pt x="10157" y="2604"/>
                  </a:lnTo>
                  <a:lnTo>
                    <a:pt x="10174" y="2551"/>
                  </a:lnTo>
                  <a:lnTo>
                    <a:pt x="10191" y="2498"/>
                  </a:lnTo>
                  <a:lnTo>
                    <a:pt x="10207" y="2444"/>
                  </a:lnTo>
                  <a:lnTo>
                    <a:pt x="10222" y="2392"/>
                  </a:lnTo>
                  <a:lnTo>
                    <a:pt x="10238" y="2339"/>
                  </a:lnTo>
                  <a:lnTo>
                    <a:pt x="10255" y="2288"/>
                  </a:lnTo>
                  <a:lnTo>
                    <a:pt x="10272" y="2237"/>
                  </a:lnTo>
                  <a:lnTo>
                    <a:pt x="10289" y="2187"/>
                  </a:lnTo>
                  <a:lnTo>
                    <a:pt x="10291" y="2179"/>
                  </a:lnTo>
                  <a:lnTo>
                    <a:pt x="10293" y="2172"/>
                  </a:lnTo>
                  <a:lnTo>
                    <a:pt x="10293" y="2165"/>
                  </a:lnTo>
                  <a:lnTo>
                    <a:pt x="10293" y="2158"/>
                  </a:lnTo>
                  <a:lnTo>
                    <a:pt x="10292" y="2151"/>
                  </a:lnTo>
                  <a:lnTo>
                    <a:pt x="10290" y="2144"/>
                  </a:lnTo>
                  <a:lnTo>
                    <a:pt x="10288" y="2138"/>
                  </a:lnTo>
                  <a:lnTo>
                    <a:pt x="10285" y="2133"/>
                  </a:lnTo>
                  <a:lnTo>
                    <a:pt x="10281" y="2128"/>
                  </a:lnTo>
                  <a:lnTo>
                    <a:pt x="10277" y="2123"/>
                  </a:lnTo>
                  <a:lnTo>
                    <a:pt x="10273" y="2119"/>
                  </a:lnTo>
                  <a:lnTo>
                    <a:pt x="10268" y="2115"/>
                  </a:lnTo>
                  <a:lnTo>
                    <a:pt x="10262" y="2112"/>
                  </a:lnTo>
                  <a:lnTo>
                    <a:pt x="10257" y="2109"/>
                  </a:lnTo>
                  <a:lnTo>
                    <a:pt x="10251" y="2106"/>
                  </a:lnTo>
                  <a:lnTo>
                    <a:pt x="10244" y="2105"/>
                  </a:lnTo>
                  <a:lnTo>
                    <a:pt x="10237" y="2103"/>
                  </a:lnTo>
                  <a:lnTo>
                    <a:pt x="10231" y="2102"/>
                  </a:lnTo>
                  <a:lnTo>
                    <a:pt x="10224" y="2102"/>
                  </a:lnTo>
                  <a:lnTo>
                    <a:pt x="10218" y="2102"/>
                  </a:lnTo>
                  <a:lnTo>
                    <a:pt x="10211" y="2102"/>
                  </a:lnTo>
                  <a:lnTo>
                    <a:pt x="10205" y="2103"/>
                  </a:lnTo>
                  <a:lnTo>
                    <a:pt x="10199" y="2105"/>
                  </a:lnTo>
                  <a:lnTo>
                    <a:pt x="10192" y="2107"/>
                  </a:lnTo>
                  <a:lnTo>
                    <a:pt x="10186" y="2110"/>
                  </a:lnTo>
                  <a:lnTo>
                    <a:pt x="10181" y="2114"/>
                  </a:lnTo>
                  <a:lnTo>
                    <a:pt x="10175" y="2118"/>
                  </a:lnTo>
                  <a:lnTo>
                    <a:pt x="10170" y="2123"/>
                  </a:lnTo>
                  <a:lnTo>
                    <a:pt x="10166" y="2128"/>
                  </a:lnTo>
                  <a:lnTo>
                    <a:pt x="10161" y="2134"/>
                  </a:lnTo>
                  <a:lnTo>
                    <a:pt x="10157" y="2141"/>
                  </a:lnTo>
                  <a:lnTo>
                    <a:pt x="10154" y="2150"/>
                  </a:lnTo>
                  <a:lnTo>
                    <a:pt x="10134" y="2204"/>
                  </a:lnTo>
                  <a:lnTo>
                    <a:pt x="10115" y="2260"/>
                  </a:lnTo>
                  <a:lnTo>
                    <a:pt x="10097" y="2315"/>
                  </a:lnTo>
                  <a:lnTo>
                    <a:pt x="10077" y="2372"/>
                  </a:lnTo>
                  <a:lnTo>
                    <a:pt x="10058" y="2427"/>
                  </a:lnTo>
                  <a:lnTo>
                    <a:pt x="10039" y="2483"/>
                  </a:lnTo>
                  <a:lnTo>
                    <a:pt x="10020" y="2538"/>
                  </a:lnTo>
                  <a:lnTo>
                    <a:pt x="9999" y="2594"/>
                  </a:lnTo>
                  <a:lnTo>
                    <a:pt x="9978" y="2648"/>
                  </a:lnTo>
                  <a:lnTo>
                    <a:pt x="9957" y="2703"/>
                  </a:lnTo>
                  <a:lnTo>
                    <a:pt x="9934" y="2757"/>
                  </a:lnTo>
                  <a:lnTo>
                    <a:pt x="9909" y="2810"/>
                  </a:lnTo>
                  <a:lnTo>
                    <a:pt x="9884" y="2863"/>
                  </a:lnTo>
                  <a:lnTo>
                    <a:pt x="9857" y="2915"/>
                  </a:lnTo>
                  <a:lnTo>
                    <a:pt x="9828" y="2966"/>
                  </a:lnTo>
                  <a:lnTo>
                    <a:pt x="9798" y="3016"/>
                  </a:lnTo>
                  <a:lnTo>
                    <a:pt x="9748" y="3015"/>
                  </a:lnTo>
                  <a:lnTo>
                    <a:pt x="9698" y="3015"/>
                  </a:lnTo>
                  <a:lnTo>
                    <a:pt x="9647" y="3014"/>
                  </a:lnTo>
                  <a:lnTo>
                    <a:pt x="9598" y="3014"/>
                  </a:lnTo>
                  <a:lnTo>
                    <a:pt x="9547" y="3013"/>
                  </a:lnTo>
                  <a:lnTo>
                    <a:pt x="9496" y="3012"/>
                  </a:lnTo>
                  <a:lnTo>
                    <a:pt x="9447" y="3011"/>
                  </a:lnTo>
                  <a:lnTo>
                    <a:pt x="9396" y="3010"/>
                  </a:lnTo>
                  <a:lnTo>
                    <a:pt x="9364" y="3008"/>
                  </a:lnTo>
                  <a:lnTo>
                    <a:pt x="9331" y="3007"/>
                  </a:lnTo>
                  <a:lnTo>
                    <a:pt x="9299" y="3006"/>
                  </a:lnTo>
                  <a:lnTo>
                    <a:pt x="9267" y="3004"/>
                  </a:lnTo>
                  <a:lnTo>
                    <a:pt x="9235" y="3002"/>
                  </a:lnTo>
                  <a:lnTo>
                    <a:pt x="9203" y="3001"/>
                  </a:lnTo>
                  <a:lnTo>
                    <a:pt x="9170" y="2999"/>
                  </a:lnTo>
                  <a:lnTo>
                    <a:pt x="9138" y="2998"/>
                  </a:lnTo>
                  <a:lnTo>
                    <a:pt x="9163" y="2962"/>
                  </a:lnTo>
                  <a:lnTo>
                    <a:pt x="9188" y="2926"/>
                  </a:lnTo>
                  <a:lnTo>
                    <a:pt x="9213" y="2889"/>
                  </a:lnTo>
                  <a:lnTo>
                    <a:pt x="9237" y="2852"/>
                  </a:lnTo>
                  <a:lnTo>
                    <a:pt x="9260" y="2813"/>
                  </a:lnTo>
                  <a:lnTo>
                    <a:pt x="9282" y="2775"/>
                  </a:lnTo>
                  <a:lnTo>
                    <a:pt x="9303" y="2733"/>
                  </a:lnTo>
                  <a:lnTo>
                    <a:pt x="9322" y="2691"/>
                  </a:lnTo>
                  <a:lnTo>
                    <a:pt x="9356" y="2614"/>
                  </a:lnTo>
                  <a:lnTo>
                    <a:pt x="9387" y="2535"/>
                  </a:lnTo>
                  <a:lnTo>
                    <a:pt x="9417" y="2458"/>
                  </a:lnTo>
                  <a:lnTo>
                    <a:pt x="9448" y="2379"/>
                  </a:lnTo>
                  <a:lnTo>
                    <a:pt x="9477" y="2300"/>
                  </a:lnTo>
                  <a:lnTo>
                    <a:pt x="9507" y="2221"/>
                  </a:lnTo>
                  <a:lnTo>
                    <a:pt x="9539" y="2143"/>
                  </a:lnTo>
                  <a:lnTo>
                    <a:pt x="9570" y="2065"/>
                  </a:lnTo>
                  <a:lnTo>
                    <a:pt x="9573" y="2058"/>
                  </a:lnTo>
                  <a:lnTo>
                    <a:pt x="9575" y="2050"/>
                  </a:lnTo>
                  <a:lnTo>
                    <a:pt x="9576" y="2042"/>
                  </a:lnTo>
                  <a:lnTo>
                    <a:pt x="9576" y="2035"/>
                  </a:lnTo>
                  <a:lnTo>
                    <a:pt x="9575" y="2028"/>
                  </a:lnTo>
                  <a:lnTo>
                    <a:pt x="9573" y="2021"/>
                  </a:lnTo>
                  <a:lnTo>
                    <a:pt x="9570" y="2014"/>
                  </a:lnTo>
                  <a:lnTo>
                    <a:pt x="9567" y="2008"/>
                  </a:lnTo>
                  <a:lnTo>
                    <a:pt x="9564" y="2002"/>
                  </a:lnTo>
                  <a:lnTo>
                    <a:pt x="9559" y="1997"/>
                  </a:lnTo>
                  <a:lnTo>
                    <a:pt x="9554" y="1991"/>
                  </a:lnTo>
                  <a:lnTo>
                    <a:pt x="9549" y="1987"/>
                  </a:lnTo>
                  <a:lnTo>
                    <a:pt x="9543" y="1982"/>
                  </a:lnTo>
                  <a:lnTo>
                    <a:pt x="9537" y="1978"/>
                  </a:lnTo>
                  <a:lnTo>
                    <a:pt x="9531" y="1974"/>
                  </a:lnTo>
                  <a:lnTo>
                    <a:pt x="9524" y="1971"/>
                  </a:lnTo>
                  <a:lnTo>
                    <a:pt x="9517" y="1969"/>
                  </a:lnTo>
                  <a:lnTo>
                    <a:pt x="9509" y="1966"/>
                  </a:lnTo>
                  <a:lnTo>
                    <a:pt x="9502" y="1965"/>
                  </a:lnTo>
                  <a:lnTo>
                    <a:pt x="9495" y="1964"/>
                  </a:lnTo>
                  <a:lnTo>
                    <a:pt x="9487" y="1963"/>
                  </a:lnTo>
                  <a:lnTo>
                    <a:pt x="9480" y="1963"/>
                  </a:lnTo>
                  <a:lnTo>
                    <a:pt x="9473" y="1964"/>
                  </a:lnTo>
                  <a:lnTo>
                    <a:pt x="9466" y="1966"/>
                  </a:lnTo>
                  <a:lnTo>
                    <a:pt x="9460" y="1968"/>
                  </a:lnTo>
                  <a:lnTo>
                    <a:pt x="9453" y="1970"/>
                  </a:lnTo>
                  <a:lnTo>
                    <a:pt x="9447" y="1974"/>
                  </a:lnTo>
                  <a:lnTo>
                    <a:pt x="9441" y="1978"/>
                  </a:lnTo>
                  <a:lnTo>
                    <a:pt x="9436" y="1983"/>
                  </a:lnTo>
                  <a:lnTo>
                    <a:pt x="9430" y="1989"/>
                  </a:lnTo>
                  <a:lnTo>
                    <a:pt x="9426" y="1995"/>
                  </a:lnTo>
                  <a:lnTo>
                    <a:pt x="9422" y="2003"/>
                  </a:lnTo>
                  <a:lnTo>
                    <a:pt x="9388" y="2082"/>
                  </a:lnTo>
                  <a:lnTo>
                    <a:pt x="9356" y="2161"/>
                  </a:lnTo>
                  <a:lnTo>
                    <a:pt x="9323" y="2240"/>
                  </a:lnTo>
                  <a:lnTo>
                    <a:pt x="9292" y="2321"/>
                  </a:lnTo>
                  <a:lnTo>
                    <a:pt x="9259" y="2401"/>
                  </a:lnTo>
                  <a:lnTo>
                    <a:pt x="9225" y="2480"/>
                  </a:lnTo>
                  <a:lnTo>
                    <a:pt x="9208" y="2519"/>
                  </a:lnTo>
                  <a:lnTo>
                    <a:pt x="9190" y="2559"/>
                  </a:lnTo>
                  <a:lnTo>
                    <a:pt x="9172" y="2597"/>
                  </a:lnTo>
                  <a:lnTo>
                    <a:pt x="9153" y="2636"/>
                  </a:lnTo>
                  <a:lnTo>
                    <a:pt x="9141" y="2660"/>
                  </a:lnTo>
                  <a:lnTo>
                    <a:pt x="9128" y="2684"/>
                  </a:lnTo>
                  <a:lnTo>
                    <a:pt x="9114" y="2707"/>
                  </a:lnTo>
                  <a:lnTo>
                    <a:pt x="9099" y="2729"/>
                  </a:lnTo>
                  <a:lnTo>
                    <a:pt x="9070" y="2774"/>
                  </a:lnTo>
                  <a:lnTo>
                    <a:pt x="9039" y="2817"/>
                  </a:lnTo>
                  <a:lnTo>
                    <a:pt x="9006" y="2860"/>
                  </a:lnTo>
                  <a:lnTo>
                    <a:pt x="8974" y="2902"/>
                  </a:lnTo>
                  <a:lnTo>
                    <a:pt x="8940" y="2943"/>
                  </a:lnTo>
                  <a:lnTo>
                    <a:pt x="8908" y="2986"/>
                  </a:lnTo>
                  <a:lnTo>
                    <a:pt x="8855" y="2984"/>
                  </a:lnTo>
                  <a:lnTo>
                    <a:pt x="8803" y="2981"/>
                  </a:lnTo>
                  <a:lnTo>
                    <a:pt x="8749" y="2979"/>
                  </a:lnTo>
                  <a:lnTo>
                    <a:pt x="8696" y="2976"/>
                  </a:lnTo>
                  <a:lnTo>
                    <a:pt x="8644" y="2974"/>
                  </a:lnTo>
                  <a:lnTo>
                    <a:pt x="8591" y="2971"/>
                  </a:lnTo>
                  <a:lnTo>
                    <a:pt x="8537" y="2969"/>
                  </a:lnTo>
                  <a:lnTo>
                    <a:pt x="8485" y="2966"/>
                  </a:lnTo>
                  <a:lnTo>
                    <a:pt x="8432" y="2964"/>
                  </a:lnTo>
                  <a:lnTo>
                    <a:pt x="8378" y="2961"/>
                  </a:lnTo>
                  <a:lnTo>
                    <a:pt x="8326" y="2959"/>
                  </a:lnTo>
                  <a:lnTo>
                    <a:pt x="8273" y="2955"/>
                  </a:lnTo>
                  <a:lnTo>
                    <a:pt x="8219" y="2952"/>
                  </a:lnTo>
                  <a:lnTo>
                    <a:pt x="8167" y="2950"/>
                  </a:lnTo>
                  <a:lnTo>
                    <a:pt x="8114" y="2947"/>
                  </a:lnTo>
                  <a:lnTo>
                    <a:pt x="8062" y="2944"/>
                  </a:lnTo>
                  <a:lnTo>
                    <a:pt x="8077" y="2879"/>
                  </a:lnTo>
                  <a:lnTo>
                    <a:pt x="8093" y="2812"/>
                  </a:lnTo>
                  <a:lnTo>
                    <a:pt x="8111" y="2746"/>
                  </a:lnTo>
                  <a:lnTo>
                    <a:pt x="8128" y="2681"/>
                  </a:lnTo>
                  <a:lnTo>
                    <a:pt x="8148" y="2615"/>
                  </a:lnTo>
                  <a:lnTo>
                    <a:pt x="8168" y="2549"/>
                  </a:lnTo>
                  <a:lnTo>
                    <a:pt x="8190" y="2485"/>
                  </a:lnTo>
                  <a:lnTo>
                    <a:pt x="8213" y="2419"/>
                  </a:lnTo>
                  <a:lnTo>
                    <a:pt x="8215" y="2412"/>
                  </a:lnTo>
                  <a:lnTo>
                    <a:pt x="8216" y="2406"/>
                  </a:lnTo>
                  <a:lnTo>
                    <a:pt x="8217" y="2399"/>
                  </a:lnTo>
                  <a:lnTo>
                    <a:pt x="8216" y="2393"/>
                  </a:lnTo>
                  <a:lnTo>
                    <a:pt x="8216" y="2387"/>
                  </a:lnTo>
                  <a:lnTo>
                    <a:pt x="8214" y="2382"/>
                  </a:lnTo>
                  <a:lnTo>
                    <a:pt x="8212" y="2377"/>
                  </a:lnTo>
                  <a:lnTo>
                    <a:pt x="8209" y="2372"/>
                  </a:lnTo>
                  <a:lnTo>
                    <a:pt x="8206" y="2367"/>
                  </a:lnTo>
                  <a:lnTo>
                    <a:pt x="8203" y="2363"/>
                  </a:lnTo>
                  <a:lnTo>
                    <a:pt x="8199" y="2360"/>
                  </a:lnTo>
                  <a:lnTo>
                    <a:pt x="8194" y="2356"/>
                  </a:lnTo>
                  <a:lnTo>
                    <a:pt x="8185" y="2351"/>
                  </a:lnTo>
                  <a:lnTo>
                    <a:pt x="8174" y="2346"/>
                  </a:lnTo>
                  <a:lnTo>
                    <a:pt x="8162" y="2344"/>
                  </a:lnTo>
                  <a:lnTo>
                    <a:pt x="8151" y="2343"/>
                  </a:lnTo>
                  <a:lnTo>
                    <a:pt x="8145" y="2344"/>
                  </a:lnTo>
                  <a:lnTo>
                    <a:pt x="8138" y="2345"/>
                  </a:lnTo>
                  <a:lnTo>
                    <a:pt x="8132" y="2347"/>
                  </a:lnTo>
                  <a:lnTo>
                    <a:pt x="8127" y="2350"/>
                  </a:lnTo>
                  <a:lnTo>
                    <a:pt x="8121" y="2352"/>
                  </a:lnTo>
                  <a:lnTo>
                    <a:pt x="8116" y="2355"/>
                  </a:lnTo>
                  <a:lnTo>
                    <a:pt x="8111" y="2359"/>
                  </a:lnTo>
                  <a:lnTo>
                    <a:pt x="8106" y="2363"/>
                  </a:lnTo>
                  <a:lnTo>
                    <a:pt x="8102" y="2368"/>
                  </a:lnTo>
                  <a:lnTo>
                    <a:pt x="8098" y="2374"/>
                  </a:lnTo>
                  <a:lnTo>
                    <a:pt x="8095" y="2380"/>
                  </a:lnTo>
                  <a:lnTo>
                    <a:pt x="8092" y="2386"/>
                  </a:lnTo>
                  <a:lnTo>
                    <a:pt x="8068" y="2454"/>
                  </a:lnTo>
                  <a:lnTo>
                    <a:pt x="8043" y="2522"/>
                  </a:lnTo>
                  <a:lnTo>
                    <a:pt x="8020" y="2591"/>
                  </a:lnTo>
                  <a:lnTo>
                    <a:pt x="7998" y="2660"/>
                  </a:lnTo>
                  <a:lnTo>
                    <a:pt x="7975" y="2729"/>
                  </a:lnTo>
                  <a:lnTo>
                    <a:pt x="7954" y="2798"/>
                  </a:lnTo>
                  <a:lnTo>
                    <a:pt x="7934" y="2868"/>
                  </a:lnTo>
                  <a:lnTo>
                    <a:pt x="7913" y="2937"/>
                  </a:lnTo>
                  <a:lnTo>
                    <a:pt x="7849" y="2934"/>
                  </a:lnTo>
                  <a:lnTo>
                    <a:pt x="7784" y="2930"/>
                  </a:lnTo>
                  <a:lnTo>
                    <a:pt x="7719" y="2927"/>
                  </a:lnTo>
                  <a:lnTo>
                    <a:pt x="7656" y="2924"/>
                  </a:lnTo>
                  <a:lnTo>
                    <a:pt x="7591" y="2921"/>
                  </a:lnTo>
                  <a:lnTo>
                    <a:pt x="7527" y="2918"/>
                  </a:lnTo>
                  <a:lnTo>
                    <a:pt x="7462" y="2915"/>
                  </a:lnTo>
                  <a:lnTo>
                    <a:pt x="7397" y="2912"/>
                  </a:lnTo>
                  <a:lnTo>
                    <a:pt x="7409" y="2858"/>
                  </a:lnTo>
                  <a:lnTo>
                    <a:pt x="7423" y="2804"/>
                  </a:lnTo>
                  <a:lnTo>
                    <a:pt x="7436" y="2750"/>
                  </a:lnTo>
                  <a:lnTo>
                    <a:pt x="7448" y="2697"/>
                  </a:lnTo>
                  <a:lnTo>
                    <a:pt x="7462" y="2643"/>
                  </a:lnTo>
                  <a:lnTo>
                    <a:pt x="7475" y="2590"/>
                  </a:lnTo>
                  <a:lnTo>
                    <a:pt x="7489" y="2537"/>
                  </a:lnTo>
                  <a:lnTo>
                    <a:pt x="7504" y="2484"/>
                  </a:lnTo>
                  <a:lnTo>
                    <a:pt x="7518" y="2430"/>
                  </a:lnTo>
                  <a:lnTo>
                    <a:pt x="7533" y="2377"/>
                  </a:lnTo>
                  <a:lnTo>
                    <a:pt x="7547" y="2324"/>
                  </a:lnTo>
                  <a:lnTo>
                    <a:pt x="7562" y="2271"/>
                  </a:lnTo>
                  <a:lnTo>
                    <a:pt x="7577" y="2217"/>
                  </a:lnTo>
                  <a:lnTo>
                    <a:pt x="7592" y="2165"/>
                  </a:lnTo>
                  <a:lnTo>
                    <a:pt x="7607" y="2111"/>
                  </a:lnTo>
                  <a:lnTo>
                    <a:pt x="7621" y="2058"/>
                  </a:lnTo>
                  <a:lnTo>
                    <a:pt x="7623" y="2049"/>
                  </a:lnTo>
                  <a:lnTo>
                    <a:pt x="7624" y="2039"/>
                  </a:lnTo>
                  <a:lnTo>
                    <a:pt x="7624" y="2031"/>
                  </a:lnTo>
                  <a:lnTo>
                    <a:pt x="7624" y="2023"/>
                  </a:lnTo>
                  <a:lnTo>
                    <a:pt x="7622" y="2016"/>
                  </a:lnTo>
                  <a:lnTo>
                    <a:pt x="7620" y="2009"/>
                  </a:lnTo>
                  <a:lnTo>
                    <a:pt x="7617" y="2002"/>
                  </a:lnTo>
                  <a:lnTo>
                    <a:pt x="7613" y="1996"/>
                  </a:lnTo>
                  <a:lnTo>
                    <a:pt x="7609" y="1991"/>
                  </a:lnTo>
                  <a:lnTo>
                    <a:pt x="7604" y="1985"/>
                  </a:lnTo>
                  <a:lnTo>
                    <a:pt x="7599" y="1981"/>
                  </a:lnTo>
                  <a:lnTo>
                    <a:pt x="7594" y="1976"/>
                  </a:lnTo>
                  <a:lnTo>
                    <a:pt x="7588" y="1973"/>
                  </a:lnTo>
                  <a:lnTo>
                    <a:pt x="7581" y="1969"/>
                  </a:lnTo>
                  <a:lnTo>
                    <a:pt x="7575" y="1967"/>
                  </a:lnTo>
                  <a:lnTo>
                    <a:pt x="7567" y="1964"/>
                  </a:lnTo>
                  <a:lnTo>
                    <a:pt x="7560" y="1963"/>
                  </a:lnTo>
                  <a:lnTo>
                    <a:pt x="7553" y="1962"/>
                  </a:lnTo>
                  <a:lnTo>
                    <a:pt x="7546" y="1961"/>
                  </a:lnTo>
                  <a:lnTo>
                    <a:pt x="7539" y="1961"/>
                  </a:lnTo>
                  <a:lnTo>
                    <a:pt x="7531" y="1962"/>
                  </a:lnTo>
                  <a:lnTo>
                    <a:pt x="7524" y="1963"/>
                  </a:lnTo>
                  <a:lnTo>
                    <a:pt x="7518" y="1966"/>
                  </a:lnTo>
                  <a:lnTo>
                    <a:pt x="7511" y="1968"/>
                  </a:lnTo>
                  <a:lnTo>
                    <a:pt x="7504" y="1972"/>
                  </a:lnTo>
                  <a:lnTo>
                    <a:pt x="7498" y="1976"/>
                  </a:lnTo>
                  <a:lnTo>
                    <a:pt x="7492" y="1980"/>
                  </a:lnTo>
                  <a:lnTo>
                    <a:pt x="7486" y="1986"/>
                  </a:lnTo>
                  <a:lnTo>
                    <a:pt x="7481" y="1992"/>
                  </a:lnTo>
                  <a:lnTo>
                    <a:pt x="7477" y="1999"/>
                  </a:lnTo>
                  <a:lnTo>
                    <a:pt x="7473" y="2007"/>
                  </a:lnTo>
                  <a:lnTo>
                    <a:pt x="7470" y="2015"/>
                  </a:lnTo>
                  <a:lnTo>
                    <a:pt x="7453" y="2068"/>
                  </a:lnTo>
                  <a:lnTo>
                    <a:pt x="7436" y="2119"/>
                  </a:lnTo>
                  <a:lnTo>
                    <a:pt x="7418" y="2172"/>
                  </a:lnTo>
                  <a:lnTo>
                    <a:pt x="7399" y="2223"/>
                  </a:lnTo>
                  <a:lnTo>
                    <a:pt x="7381" y="2276"/>
                  </a:lnTo>
                  <a:lnTo>
                    <a:pt x="7363" y="2327"/>
                  </a:lnTo>
                  <a:lnTo>
                    <a:pt x="7346" y="2380"/>
                  </a:lnTo>
                  <a:lnTo>
                    <a:pt x="7327" y="2432"/>
                  </a:lnTo>
                  <a:lnTo>
                    <a:pt x="7311" y="2485"/>
                  </a:lnTo>
                  <a:lnTo>
                    <a:pt x="7294" y="2537"/>
                  </a:lnTo>
                  <a:lnTo>
                    <a:pt x="7278" y="2590"/>
                  </a:lnTo>
                  <a:lnTo>
                    <a:pt x="7263" y="2642"/>
                  </a:lnTo>
                  <a:lnTo>
                    <a:pt x="7249" y="2696"/>
                  </a:lnTo>
                  <a:lnTo>
                    <a:pt x="7236" y="2749"/>
                  </a:lnTo>
                  <a:lnTo>
                    <a:pt x="7224" y="2803"/>
                  </a:lnTo>
                  <a:lnTo>
                    <a:pt x="7213" y="2857"/>
                  </a:lnTo>
                  <a:lnTo>
                    <a:pt x="7211" y="2858"/>
                  </a:lnTo>
                  <a:lnTo>
                    <a:pt x="7210" y="2861"/>
                  </a:lnTo>
                  <a:lnTo>
                    <a:pt x="7202" y="2901"/>
                  </a:lnTo>
                  <a:lnTo>
                    <a:pt x="7114" y="2896"/>
                  </a:lnTo>
                  <a:lnTo>
                    <a:pt x="7025" y="2891"/>
                  </a:lnTo>
                  <a:lnTo>
                    <a:pt x="6937" y="2886"/>
                  </a:lnTo>
                  <a:lnTo>
                    <a:pt x="6848" y="2881"/>
                  </a:lnTo>
                  <a:lnTo>
                    <a:pt x="6759" y="2876"/>
                  </a:lnTo>
                  <a:lnTo>
                    <a:pt x="6671" y="2871"/>
                  </a:lnTo>
                  <a:lnTo>
                    <a:pt x="6582" y="2865"/>
                  </a:lnTo>
                  <a:lnTo>
                    <a:pt x="6494" y="2860"/>
                  </a:lnTo>
                  <a:lnTo>
                    <a:pt x="6530" y="2821"/>
                  </a:lnTo>
                  <a:lnTo>
                    <a:pt x="6565" y="2783"/>
                  </a:lnTo>
                  <a:lnTo>
                    <a:pt x="6602" y="2745"/>
                  </a:lnTo>
                  <a:lnTo>
                    <a:pt x="6638" y="2707"/>
                  </a:lnTo>
                  <a:lnTo>
                    <a:pt x="6644" y="2700"/>
                  </a:lnTo>
                  <a:lnTo>
                    <a:pt x="6649" y="2694"/>
                  </a:lnTo>
                  <a:lnTo>
                    <a:pt x="6653" y="2687"/>
                  </a:lnTo>
                  <a:lnTo>
                    <a:pt x="6657" y="2680"/>
                  </a:lnTo>
                  <a:lnTo>
                    <a:pt x="6660" y="2673"/>
                  </a:lnTo>
                  <a:lnTo>
                    <a:pt x="6662" y="2666"/>
                  </a:lnTo>
                  <a:lnTo>
                    <a:pt x="6664" y="2659"/>
                  </a:lnTo>
                  <a:lnTo>
                    <a:pt x="6665" y="2652"/>
                  </a:lnTo>
                  <a:lnTo>
                    <a:pt x="6665" y="2645"/>
                  </a:lnTo>
                  <a:lnTo>
                    <a:pt x="6665" y="2638"/>
                  </a:lnTo>
                  <a:lnTo>
                    <a:pt x="6665" y="2631"/>
                  </a:lnTo>
                  <a:lnTo>
                    <a:pt x="6663" y="2625"/>
                  </a:lnTo>
                  <a:lnTo>
                    <a:pt x="6659" y="2612"/>
                  </a:lnTo>
                  <a:lnTo>
                    <a:pt x="6654" y="2600"/>
                  </a:lnTo>
                  <a:lnTo>
                    <a:pt x="6646" y="2589"/>
                  </a:lnTo>
                  <a:lnTo>
                    <a:pt x="6637" y="2579"/>
                  </a:lnTo>
                  <a:lnTo>
                    <a:pt x="6627" y="2570"/>
                  </a:lnTo>
                  <a:lnTo>
                    <a:pt x="6616" y="2563"/>
                  </a:lnTo>
                  <a:lnTo>
                    <a:pt x="6604" y="2557"/>
                  </a:lnTo>
                  <a:lnTo>
                    <a:pt x="6590" y="2553"/>
                  </a:lnTo>
                  <a:lnTo>
                    <a:pt x="6583" y="2551"/>
                  </a:lnTo>
                  <a:lnTo>
                    <a:pt x="6576" y="2550"/>
                  </a:lnTo>
                  <a:lnTo>
                    <a:pt x="6569" y="2549"/>
                  </a:lnTo>
                  <a:lnTo>
                    <a:pt x="6562" y="2550"/>
                  </a:lnTo>
                  <a:lnTo>
                    <a:pt x="6599" y="2459"/>
                  </a:lnTo>
                  <a:lnTo>
                    <a:pt x="6637" y="2368"/>
                  </a:lnTo>
                  <a:lnTo>
                    <a:pt x="6674" y="2276"/>
                  </a:lnTo>
                  <a:lnTo>
                    <a:pt x="6712" y="2185"/>
                  </a:lnTo>
                  <a:lnTo>
                    <a:pt x="6751" y="2095"/>
                  </a:lnTo>
                  <a:lnTo>
                    <a:pt x="6793" y="2005"/>
                  </a:lnTo>
                  <a:lnTo>
                    <a:pt x="6814" y="1961"/>
                  </a:lnTo>
                  <a:lnTo>
                    <a:pt x="6836" y="1916"/>
                  </a:lnTo>
                  <a:lnTo>
                    <a:pt x="6859" y="1873"/>
                  </a:lnTo>
                  <a:lnTo>
                    <a:pt x="6882" y="1829"/>
                  </a:lnTo>
                  <a:lnTo>
                    <a:pt x="6886" y="1821"/>
                  </a:lnTo>
                  <a:lnTo>
                    <a:pt x="6889" y="1813"/>
                  </a:lnTo>
                  <a:lnTo>
                    <a:pt x="6891" y="1806"/>
                  </a:lnTo>
                  <a:lnTo>
                    <a:pt x="6892" y="1798"/>
                  </a:lnTo>
                  <a:lnTo>
                    <a:pt x="6892" y="1791"/>
                  </a:lnTo>
                  <a:lnTo>
                    <a:pt x="6892" y="1784"/>
                  </a:lnTo>
                  <a:lnTo>
                    <a:pt x="6890" y="1777"/>
                  </a:lnTo>
                  <a:lnTo>
                    <a:pt x="6888" y="1770"/>
                  </a:lnTo>
                  <a:lnTo>
                    <a:pt x="6886" y="1764"/>
                  </a:lnTo>
                  <a:lnTo>
                    <a:pt x="6883" y="1757"/>
                  </a:lnTo>
                  <a:lnTo>
                    <a:pt x="6879" y="1752"/>
                  </a:lnTo>
                  <a:lnTo>
                    <a:pt x="6875" y="1746"/>
                  </a:lnTo>
                  <a:lnTo>
                    <a:pt x="6870" y="1740"/>
                  </a:lnTo>
                  <a:lnTo>
                    <a:pt x="6865" y="1735"/>
                  </a:lnTo>
                  <a:lnTo>
                    <a:pt x="6859" y="1731"/>
                  </a:lnTo>
                  <a:lnTo>
                    <a:pt x="6854" y="1728"/>
                  </a:lnTo>
                  <a:lnTo>
                    <a:pt x="6848" y="1724"/>
                  </a:lnTo>
                  <a:lnTo>
                    <a:pt x="6840" y="1721"/>
                  </a:lnTo>
                  <a:lnTo>
                    <a:pt x="6834" y="1719"/>
                  </a:lnTo>
                  <a:lnTo>
                    <a:pt x="6827" y="1718"/>
                  </a:lnTo>
                  <a:lnTo>
                    <a:pt x="6820" y="1717"/>
                  </a:lnTo>
                  <a:lnTo>
                    <a:pt x="6814" y="1716"/>
                  </a:lnTo>
                  <a:lnTo>
                    <a:pt x="6807" y="1717"/>
                  </a:lnTo>
                  <a:lnTo>
                    <a:pt x="6800" y="1717"/>
                  </a:lnTo>
                  <a:lnTo>
                    <a:pt x="6793" y="1719"/>
                  </a:lnTo>
                  <a:lnTo>
                    <a:pt x="6787" y="1721"/>
                  </a:lnTo>
                  <a:lnTo>
                    <a:pt x="6780" y="1724"/>
                  </a:lnTo>
                  <a:lnTo>
                    <a:pt x="6774" y="1728"/>
                  </a:lnTo>
                  <a:lnTo>
                    <a:pt x="6768" y="1733"/>
                  </a:lnTo>
                  <a:lnTo>
                    <a:pt x="6763" y="1739"/>
                  </a:lnTo>
                  <a:lnTo>
                    <a:pt x="6756" y="1746"/>
                  </a:lnTo>
                  <a:lnTo>
                    <a:pt x="6751" y="1753"/>
                  </a:lnTo>
                  <a:lnTo>
                    <a:pt x="6712" y="1818"/>
                  </a:lnTo>
                  <a:lnTo>
                    <a:pt x="6674" y="1885"/>
                  </a:lnTo>
                  <a:lnTo>
                    <a:pt x="6638" y="1953"/>
                  </a:lnTo>
                  <a:lnTo>
                    <a:pt x="6604" y="2020"/>
                  </a:lnTo>
                  <a:lnTo>
                    <a:pt x="6569" y="2089"/>
                  </a:lnTo>
                  <a:lnTo>
                    <a:pt x="6536" y="2158"/>
                  </a:lnTo>
                  <a:lnTo>
                    <a:pt x="6502" y="2226"/>
                  </a:lnTo>
                  <a:lnTo>
                    <a:pt x="6470" y="2296"/>
                  </a:lnTo>
                  <a:lnTo>
                    <a:pt x="6437" y="2366"/>
                  </a:lnTo>
                  <a:lnTo>
                    <a:pt x="6404" y="2434"/>
                  </a:lnTo>
                  <a:lnTo>
                    <a:pt x="6372" y="2503"/>
                  </a:lnTo>
                  <a:lnTo>
                    <a:pt x="6337" y="2572"/>
                  </a:lnTo>
                  <a:lnTo>
                    <a:pt x="6303" y="2640"/>
                  </a:lnTo>
                  <a:lnTo>
                    <a:pt x="6267" y="2708"/>
                  </a:lnTo>
                  <a:lnTo>
                    <a:pt x="6231" y="2776"/>
                  </a:lnTo>
                  <a:lnTo>
                    <a:pt x="6192" y="2842"/>
                  </a:lnTo>
                  <a:lnTo>
                    <a:pt x="6141" y="2838"/>
                  </a:lnTo>
                  <a:lnTo>
                    <a:pt x="6089" y="2835"/>
                  </a:lnTo>
                  <a:lnTo>
                    <a:pt x="6038" y="2832"/>
                  </a:lnTo>
                  <a:lnTo>
                    <a:pt x="5986" y="2829"/>
                  </a:lnTo>
                  <a:lnTo>
                    <a:pt x="5934" y="2826"/>
                  </a:lnTo>
                  <a:lnTo>
                    <a:pt x="5884" y="2823"/>
                  </a:lnTo>
                  <a:lnTo>
                    <a:pt x="5832" y="2820"/>
                  </a:lnTo>
                  <a:lnTo>
                    <a:pt x="5780" y="2817"/>
                  </a:lnTo>
                  <a:lnTo>
                    <a:pt x="5729" y="2814"/>
                  </a:lnTo>
                  <a:lnTo>
                    <a:pt x="5677" y="2811"/>
                  </a:lnTo>
                  <a:lnTo>
                    <a:pt x="5625" y="2808"/>
                  </a:lnTo>
                  <a:lnTo>
                    <a:pt x="5574" y="2805"/>
                  </a:lnTo>
                  <a:lnTo>
                    <a:pt x="5522" y="2802"/>
                  </a:lnTo>
                  <a:lnTo>
                    <a:pt x="5472" y="2799"/>
                  </a:lnTo>
                  <a:lnTo>
                    <a:pt x="5420" y="2796"/>
                  </a:lnTo>
                  <a:lnTo>
                    <a:pt x="5368" y="2793"/>
                  </a:lnTo>
                  <a:lnTo>
                    <a:pt x="5401" y="2716"/>
                  </a:lnTo>
                  <a:lnTo>
                    <a:pt x="5433" y="2640"/>
                  </a:lnTo>
                  <a:lnTo>
                    <a:pt x="5467" y="2565"/>
                  </a:lnTo>
                  <a:lnTo>
                    <a:pt x="5501" y="2489"/>
                  </a:lnTo>
                  <a:lnTo>
                    <a:pt x="5534" y="2414"/>
                  </a:lnTo>
                  <a:lnTo>
                    <a:pt x="5570" y="2339"/>
                  </a:lnTo>
                  <a:lnTo>
                    <a:pt x="5604" y="2264"/>
                  </a:lnTo>
                  <a:lnTo>
                    <a:pt x="5640" y="2189"/>
                  </a:lnTo>
                  <a:lnTo>
                    <a:pt x="5674" y="2114"/>
                  </a:lnTo>
                  <a:lnTo>
                    <a:pt x="5710" y="2038"/>
                  </a:lnTo>
                  <a:lnTo>
                    <a:pt x="5745" y="1964"/>
                  </a:lnTo>
                  <a:lnTo>
                    <a:pt x="5779" y="1889"/>
                  </a:lnTo>
                  <a:lnTo>
                    <a:pt x="5814" y="1813"/>
                  </a:lnTo>
                  <a:lnTo>
                    <a:pt x="5848" y="1738"/>
                  </a:lnTo>
                  <a:lnTo>
                    <a:pt x="5883" y="1663"/>
                  </a:lnTo>
                  <a:lnTo>
                    <a:pt x="5916" y="1587"/>
                  </a:lnTo>
                  <a:lnTo>
                    <a:pt x="5919" y="1578"/>
                  </a:lnTo>
                  <a:lnTo>
                    <a:pt x="5921" y="1569"/>
                  </a:lnTo>
                  <a:lnTo>
                    <a:pt x="5923" y="1561"/>
                  </a:lnTo>
                  <a:lnTo>
                    <a:pt x="5923" y="1552"/>
                  </a:lnTo>
                  <a:lnTo>
                    <a:pt x="5923" y="1544"/>
                  </a:lnTo>
                  <a:lnTo>
                    <a:pt x="5922" y="1535"/>
                  </a:lnTo>
                  <a:lnTo>
                    <a:pt x="5920" y="1527"/>
                  </a:lnTo>
                  <a:lnTo>
                    <a:pt x="5917" y="1519"/>
                  </a:lnTo>
                  <a:lnTo>
                    <a:pt x="5914" y="1512"/>
                  </a:lnTo>
                  <a:lnTo>
                    <a:pt x="5910" y="1505"/>
                  </a:lnTo>
                  <a:lnTo>
                    <a:pt x="5906" y="1499"/>
                  </a:lnTo>
                  <a:lnTo>
                    <a:pt x="5901" y="1492"/>
                  </a:lnTo>
                  <a:lnTo>
                    <a:pt x="5896" y="1487"/>
                  </a:lnTo>
                  <a:lnTo>
                    <a:pt x="5890" y="1482"/>
                  </a:lnTo>
                  <a:lnTo>
                    <a:pt x="5884" y="1477"/>
                  </a:lnTo>
                  <a:lnTo>
                    <a:pt x="5877" y="1472"/>
                  </a:lnTo>
                  <a:lnTo>
                    <a:pt x="5870" y="1469"/>
                  </a:lnTo>
                  <a:lnTo>
                    <a:pt x="5863" y="1466"/>
                  </a:lnTo>
                  <a:lnTo>
                    <a:pt x="5856" y="1463"/>
                  </a:lnTo>
                  <a:lnTo>
                    <a:pt x="5849" y="1462"/>
                  </a:lnTo>
                  <a:lnTo>
                    <a:pt x="5842" y="1461"/>
                  </a:lnTo>
                  <a:lnTo>
                    <a:pt x="5835" y="1460"/>
                  </a:lnTo>
                  <a:lnTo>
                    <a:pt x="5828" y="1461"/>
                  </a:lnTo>
                  <a:lnTo>
                    <a:pt x="5821" y="1462"/>
                  </a:lnTo>
                  <a:lnTo>
                    <a:pt x="5814" y="1464"/>
                  </a:lnTo>
                  <a:lnTo>
                    <a:pt x="5807" y="1467"/>
                  </a:lnTo>
                  <a:lnTo>
                    <a:pt x="5801" y="1470"/>
                  </a:lnTo>
                  <a:lnTo>
                    <a:pt x="5794" y="1475"/>
                  </a:lnTo>
                  <a:lnTo>
                    <a:pt x="5788" y="1480"/>
                  </a:lnTo>
                  <a:lnTo>
                    <a:pt x="5782" y="1487"/>
                  </a:lnTo>
                  <a:lnTo>
                    <a:pt x="5777" y="1494"/>
                  </a:lnTo>
                  <a:lnTo>
                    <a:pt x="5773" y="1503"/>
                  </a:lnTo>
                  <a:lnTo>
                    <a:pt x="5736" y="1583"/>
                  </a:lnTo>
                  <a:lnTo>
                    <a:pt x="5697" y="1664"/>
                  </a:lnTo>
                  <a:lnTo>
                    <a:pt x="5659" y="1744"/>
                  </a:lnTo>
                  <a:lnTo>
                    <a:pt x="5620" y="1823"/>
                  </a:lnTo>
                  <a:lnTo>
                    <a:pt x="5581" y="1903"/>
                  </a:lnTo>
                  <a:lnTo>
                    <a:pt x="5541" y="1982"/>
                  </a:lnTo>
                  <a:lnTo>
                    <a:pt x="5502" y="2062"/>
                  </a:lnTo>
                  <a:lnTo>
                    <a:pt x="5462" y="2141"/>
                  </a:lnTo>
                  <a:lnTo>
                    <a:pt x="5423" y="2221"/>
                  </a:lnTo>
                  <a:lnTo>
                    <a:pt x="5384" y="2300"/>
                  </a:lnTo>
                  <a:lnTo>
                    <a:pt x="5345" y="2380"/>
                  </a:lnTo>
                  <a:lnTo>
                    <a:pt x="5307" y="2460"/>
                  </a:lnTo>
                  <a:lnTo>
                    <a:pt x="5268" y="2540"/>
                  </a:lnTo>
                  <a:lnTo>
                    <a:pt x="5231" y="2620"/>
                  </a:lnTo>
                  <a:lnTo>
                    <a:pt x="5193" y="2701"/>
                  </a:lnTo>
                  <a:lnTo>
                    <a:pt x="5156" y="2781"/>
                  </a:lnTo>
                  <a:lnTo>
                    <a:pt x="5095" y="2778"/>
                  </a:lnTo>
                  <a:lnTo>
                    <a:pt x="5033" y="2774"/>
                  </a:lnTo>
                  <a:lnTo>
                    <a:pt x="4971" y="2771"/>
                  </a:lnTo>
                  <a:lnTo>
                    <a:pt x="4910" y="2767"/>
                  </a:lnTo>
                  <a:lnTo>
                    <a:pt x="4848" y="2764"/>
                  </a:lnTo>
                  <a:lnTo>
                    <a:pt x="4786" y="2761"/>
                  </a:lnTo>
                  <a:lnTo>
                    <a:pt x="4725" y="2757"/>
                  </a:lnTo>
                  <a:lnTo>
                    <a:pt x="4664" y="2753"/>
                  </a:lnTo>
                  <a:lnTo>
                    <a:pt x="4602" y="2749"/>
                  </a:lnTo>
                  <a:lnTo>
                    <a:pt x="4540" y="2746"/>
                  </a:lnTo>
                  <a:lnTo>
                    <a:pt x="4478" y="2743"/>
                  </a:lnTo>
                  <a:lnTo>
                    <a:pt x="4417" y="2740"/>
                  </a:lnTo>
                  <a:lnTo>
                    <a:pt x="4355" y="2737"/>
                  </a:lnTo>
                  <a:lnTo>
                    <a:pt x="4294" y="2733"/>
                  </a:lnTo>
                  <a:lnTo>
                    <a:pt x="4232" y="2730"/>
                  </a:lnTo>
                  <a:lnTo>
                    <a:pt x="4171" y="2728"/>
                  </a:lnTo>
                  <a:lnTo>
                    <a:pt x="4128" y="2726"/>
                  </a:lnTo>
                  <a:lnTo>
                    <a:pt x="4080" y="2724"/>
                  </a:lnTo>
                  <a:lnTo>
                    <a:pt x="4029" y="2723"/>
                  </a:lnTo>
                  <a:lnTo>
                    <a:pt x="3972" y="2722"/>
                  </a:lnTo>
                  <a:lnTo>
                    <a:pt x="3911" y="2721"/>
                  </a:lnTo>
                  <a:lnTo>
                    <a:pt x="3848" y="2721"/>
                  </a:lnTo>
                  <a:lnTo>
                    <a:pt x="3780" y="2720"/>
                  </a:lnTo>
                  <a:lnTo>
                    <a:pt x="3709" y="2719"/>
                  </a:lnTo>
                  <a:lnTo>
                    <a:pt x="3635" y="2719"/>
                  </a:lnTo>
                  <a:lnTo>
                    <a:pt x="3558" y="2718"/>
                  </a:lnTo>
                  <a:lnTo>
                    <a:pt x="3480" y="2717"/>
                  </a:lnTo>
                  <a:lnTo>
                    <a:pt x="3399" y="2716"/>
                  </a:lnTo>
                  <a:lnTo>
                    <a:pt x="3316" y="2715"/>
                  </a:lnTo>
                  <a:lnTo>
                    <a:pt x="3232" y="2713"/>
                  </a:lnTo>
                  <a:lnTo>
                    <a:pt x="3147" y="2712"/>
                  </a:lnTo>
                  <a:lnTo>
                    <a:pt x="3061" y="2709"/>
                  </a:lnTo>
                  <a:lnTo>
                    <a:pt x="3071" y="2673"/>
                  </a:lnTo>
                  <a:lnTo>
                    <a:pt x="3082" y="2635"/>
                  </a:lnTo>
                  <a:lnTo>
                    <a:pt x="3094" y="2598"/>
                  </a:lnTo>
                  <a:lnTo>
                    <a:pt x="3107" y="2562"/>
                  </a:lnTo>
                  <a:lnTo>
                    <a:pt x="3122" y="2524"/>
                  </a:lnTo>
                  <a:lnTo>
                    <a:pt x="3136" y="2488"/>
                  </a:lnTo>
                  <a:lnTo>
                    <a:pt x="3151" y="2452"/>
                  </a:lnTo>
                  <a:lnTo>
                    <a:pt x="3167" y="2415"/>
                  </a:lnTo>
                  <a:lnTo>
                    <a:pt x="3201" y="2342"/>
                  </a:lnTo>
                  <a:lnTo>
                    <a:pt x="3236" y="2271"/>
                  </a:lnTo>
                  <a:lnTo>
                    <a:pt x="3272" y="2199"/>
                  </a:lnTo>
                  <a:lnTo>
                    <a:pt x="3311" y="2128"/>
                  </a:lnTo>
                  <a:lnTo>
                    <a:pt x="3349" y="2058"/>
                  </a:lnTo>
                  <a:lnTo>
                    <a:pt x="3389" y="1988"/>
                  </a:lnTo>
                  <a:lnTo>
                    <a:pt x="3427" y="1918"/>
                  </a:lnTo>
                  <a:lnTo>
                    <a:pt x="3465" y="1849"/>
                  </a:lnTo>
                  <a:lnTo>
                    <a:pt x="3502" y="1780"/>
                  </a:lnTo>
                  <a:lnTo>
                    <a:pt x="3538" y="1712"/>
                  </a:lnTo>
                  <a:lnTo>
                    <a:pt x="3571" y="1645"/>
                  </a:lnTo>
                  <a:lnTo>
                    <a:pt x="3602" y="1577"/>
                  </a:lnTo>
                  <a:lnTo>
                    <a:pt x="3607" y="1569"/>
                  </a:lnTo>
                  <a:lnTo>
                    <a:pt x="3609" y="1560"/>
                  </a:lnTo>
                  <a:lnTo>
                    <a:pt x="3611" y="1551"/>
                  </a:lnTo>
                  <a:lnTo>
                    <a:pt x="3611" y="1543"/>
                  </a:lnTo>
                  <a:lnTo>
                    <a:pt x="3611" y="1534"/>
                  </a:lnTo>
                  <a:lnTo>
                    <a:pt x="3610" y="1526"/>
                  </a:lnTo>
                  <a:lnTo>
                    <a:pt x="3608" y="1518"/>
                  </a:lnTo>
                  <a:lnTo>
                    <a:pt x="3606" y="1511"/>
                  </a:lnTo>
                  <a:lnTo>
                    <a:pt x="3601" y="1504"/>
                  </a:lnTo>
                  <a:lnTo>
                    <a:pt x="3598" y="1497"/>
                  </a:lnTo>
                  <a:lnTo>
                    <a:pt x="3593" y="1491"/>
                  </a:lnTo>
                  <a:lnTo>
                    <a:pt x="3588" y="1485"/>
                  </a:lnTo>
                  <a:lnTo>
                    <a:pt x="3583" y="1479"/>
                  </a:lnTo>
                  <a:lnTo>
                    <a:pt x="3578" y="1474"/>
                  </a:lnTo>
                  <a:lnTo>
                    <a:pt x="3571" y="1469"/>
                  </a:lnTo>
                  <a:lnTo>
                    <a:pt x="3565" y="1465"/>
                  </a:lnTo>
                  <a:lnTo>
                    <a:pt x="3559" y="1462"/>
                  </a:lnTo>
                  <a:lnTo>
                    <a:pt x="3552" y="1459"/>
                  </a:lnTo>
                  <a:lnTo>
                    <a:pt x="3545" y="1456"/>
                  </a:lnTo>
                  <a:lnTo>
                    <a:pt x="3538" y="1455"/>
                  </a:lnTo>
                  <a:lnTo>
                    <a:pt x="3531" y="1454"/>
                  </a:lnTo>
                  <a:lnTo>
                    <a:pt x="3524" y="1453"/>
                  </a:lnTo>
                  <a:lnTo>
                    <a:pt x="3516" y="1454"/>
                  </a:lnTo>
                  <a:lnTo>
                    <a:pt x="3509" y="1455"/>
                  </a:lnTo>
                  <a:lnTo>
                    <a:pt x="3502" y="1457"/>
                  </a:lnTo>
                  <a:lnTo>
                    <a:pt x="3495" y="1459"/>
                  </a:lnTo>
                  <a:lnTo>
                    <a:pt x="3489" y="1463"/>
                  </a:lnTo>
                  <a:lnTo>
                    <a:pt x="3483" y="1468"/>
                  </a:lnTo>
                  <a:lnTo>
                    <a:pt x="3478" y="1473"/>
                  </a:lnTo>
                  <a:lnTo>
                    <a:pt x="3472" y="1479"/>
                  </a:lnTo>
                  <a:lnTo>
                    <a:pt x="3468" y="1487"/>
                  </a:lnTo>
                  <a:lnTo>
                    <a:pt x="3464" y="1495"/>
                  </a:lnTo>
                  <a:lnTo>
                    <a:pt x="3448" y="1530"/>
                  </a:lnTo>
                  <a:lnTo>
                    <a:pt x="3430" y="1565"/>
                  </a:lnTo>
                  <a:lnTo>
                    <a:pt x="3413" y="1600"/>
                  </a:lnTo>
                  <a:lnTo>
                    <a:pt x="3395" y="1636"/>
                  </a:lnTo>
                  <a:lnTo>
                    <a:pt x="3356" y="1708"/>
                  </a:lnTo>
                  <a:lnTo>
                    <a:pt x="3316" y="1781"/>
                  </a:lnTo>
                  <a:lnTo>
                    <a:pt x="3274" y="1855"/>
                  </a:lnTo>
                  <a:lnTo>
                    <a:pt x="3232" y="1928"/>
                  </a:lnTo>
                  <a:lnTo>
                    <a:pt x="3188" y="2003"/>
                  </a:lnTo>
                  <a:lnTo>
                    <a:pt x="3146" y="2079"/>
                  </a:lnTo>
                  <a:lnTo>
                    <a:pt x="3103" y="2156"/>
                  </a:lnTo>
                  <a:lnTo>
                    <a:pt x="3063" y="2232"/>
                  </a:lnTo>
                  <a:lnTo>
                    <a:pt x="3043" y="2271"/>
                  </a:lnTo>
                  <a:lnTo>
                    <a:pt x="3023" y="2309"/>
                  </a:lnTo>
                  <a:lnTo>
                    <a:pt x="3004" y="2348"/>
                  </a:lnTo>
                  <a:lnTo>
                    <a:pt x="2986" y="2387"/>
                  </a:lnTo>
                  <a:lnTo>
                    <a:pt x="2969" y="2426"/>
                  </a:lnTo>
                  <a:lnTo>
                    <a:pt x="2951" y="2466"/>
                  </a:lnTo>
                  <a:lnTo>
                    <a:pt x="2935" y="2505"/>
                  </a:lnTo>
                  <a:lnTo>
                    <a:pt x="2920" y="2544"/>
                  </a:lnTo>
                  <a:lnTo>
                    <a:pt x="2906" y="2584"/>
                  </a:lnTo>
                  <a:lnTo>
                    <a:pt x="2893" y="2623"/>
                  </a:lnTo>
                  <a:lnTo>
                    <a:pt x="2880" y="2663"/>
                  </a:lnTo>
                  <a:lnTo>
                    <a:pt x="2868" y="2703"/>
                  </a:lnTo>
                  <a:lnTo>
                    <a:pt x="2821" y="2701"/>
                  </a:lnTo>
                  <a:lnTo>
                    <a:pt x="2773" y="2699"/>
                  </a:lnTo>
                  <a:lnTo>
                    <a:pt x="2727" y="2696"/>
                  </a:lnTo>
                  <a:lnTo>
                    <a:pt x="2679" y="2694"/>
                  </a:lnTo>
                  <a:lnTo>
                    <a:pt x="2633" y="2691"/>
                  </a:lnTo>
                  <a:lnTo>
                    <a:pt x="2585" y="2689"/>
                  </a:lnTo>
                  <a:lnTo>
                    <a:pt x="2538" y="2686"/>
                  </a:lnTo>
                  <a:lnTo>
                    <a:pt x="2493" y="2682"/>
                  </a:lnTo>
                  <a:lnTo>
                    <a:pt x="2447" y="2679"/>
                  </a:lnTo>
                  <a:lnTo>
                    <a:pt x="2402" y="2675"/>
                  </a:lnTo>
                  <a:lnTo>
                    <a:pt x="2357" y="2671"/>
                  </a:lnTo>
                  <a:lnTo>
                    <a:pt x="2313" y="2667"/>
                  </a:lnTo>
                  <a:lnTo>
                    <a:pt x="2269" y="2663"/>
                  </a:lnTo>
                  <a:lnTo>
                    <a:pt x="2225" y="2658"/>
                  </a:lnTo>
                  <a:lnTo>
                    <a:pt x="2183" y="2652"/>
                  </a:lnTo>
                  <a:lnTo>
                    <a:pt x="2141" y="2647"/>
                  </a:lnTo>
                  <a:lnTo>
                    <a:pt x="2146" y="2641"/>
                  </a:lnTo>
                  <a:lnTo>
                    <a:pt x="2150" y="2636"/>
                  </a:lnTo>
                  <a:lnTo>
                    <a:pt x="2153" y="2630"/>
                  </a:lnTo>
                  <a:lnTo>
                    <a:pt x="2155" y="2623"/>
                  </a:lnTo>
                  <a:lnTo>
                    <a:pt x="2159" y="2593"/>
                  </a:lnTo>
                  <a:lnTo>
                    <a:pt x="2165" y="2563"/>
                  </a:lnTo>
                  <a:lnTo>
                    <a:pt x="2171" y="2533"/>
                  </a:lnTo>
                  <a:lnTo>
                    <a:pt x="2179" y="2505"/>
                  </a:lnTo>
                  <a:lnTo>
                    <a:pt x="2187" y="2477"/>
                  </a:lnTo>
                  <a:lnTo>
                    <a:pt x="2197" y="2448"/>
                  </a:lnTo>
                  <a:lnTo>
                    <a:pt x="2208" y="2421"/>
                  </a:lnTo>
                  <a:lnTo>
                    <a:pt x="2219" y="2394"/>
                  </a:lnTo>
                  <a:lnTo>
                    <a:pt x="2232" y="2367"/>
                  </a:lnTo>
                  <a:lnTo>
                    <a:pt x="2245" y="2340"/>
                  </a:lnTo>
                  <a:lnTo>
                    <a:pt x="2259" y="2314"/>
                  </a:lnTo>
                  <a:lnTo>
                    <a:pt x="2273" y="2288"/>
                  </a:lnTo>
                  <a:lnTo>
                    <a:pt x="2288" y="2263"/>
                  </a:lnTo>
                  <a:lnTo>
                    <a:pt x="2303" y="2237"/>
                  </a:lnTo>
                  <a:lnTo>
                    <a:pt x="2320" y="2212"/>
                  </a:lnTo>
                  <a:lnTo>
                    <a:pt x="2336" y="2187"/>
                  </a:lnTo>
                  <a:lnTo>
                    <a:pt x="2370" y="2137"/>
                  </a:lnTo>
                  <a:lnTo>
                    <a:pt x="2406" y="2088"/>
                  </a:lnTo>
                  <a:lnTo>
                    <a:pt x="2441" y="2039"/>
                  </a:lnTo>
                  <a:lnTo>
                    <a:pt x="2477" y="1991"/>
                  </a:lnTo>
                  <a:lnTo>
                    <a:pt x="2513" y="1941"/>
                  </a:lnTo>
                  <a:lnTo>
                    <a:pt x="2547" y="1893"/>
                  </a:lnTo>
                  <a:lnTo>
                    <a:pt x="2582" y="1844"/>
                  </a:lnTo>
                  <a:lnTo>
                    <a:pt x="2614" y="1794"/>
                  </a:lnTo>
                  <a:lnTo>
                    <a:pt x="2641" y="1751"/>
                  </a:lnTo>
                  <a:lnTo>
                    <a:pt x="2667" y="1706"/>
                  </a:lnTo>
                  <a:lnTo>
                    <a:pt x="2693" y="1662"/>
                  </a:lnTo>
                  <a:lnTo>
                    <a:pt x="2718" y="1617"/>
                  </a:lnTo>
                  <a:lnTo>
                    <a:pt x="2743" y="1573"/>
                  </a:lnTo>
                  <a:lnTo>
                    <a:pt x="2766" y="1527"/>
                  </a:lnTo>
                  <a:lnTo>
                    <a:pt x="2789" y="1482"/>
                  </a:lnTo>
                  <a:lnTo>
                    <a:pt x="2813" y="1436"/>
                  </a:lnTo>
                  <a:lnTo>
                    <a:pt x="2835" y="1391"/>
                  </a:lnTo>
                  <a:lnTo>
                    <a:pt x="2857" y="1345"/>
                  </a:lnTo>
                  <a:lnTo>
                    <a:pt x="2879" y="1298"/>
                  </a:lnTo>
                  <a:lnTo>
                    <a:pt x="2900" y="1252"/>
                  </a:lnTo>
                  <a:lnTo>
                    <a:pt x="2920" y="1205"/>
                  </a:lnTo>
                  <a:lnTo>
                    <a:pt x="2940" y="1158"/>
                  </a:lnTo>
                  <a:lnTo>
                    <a:pt x="2961" y="1111"/>
                  </a:lnTo>
                  <a:lnTo>
                    <a:pt x="2980" y="1064"/>
                  </a:lnTo>
                  <a:lnTo>
                    <a:pt x="2982" y="1058"/>
                  </a:lnTo>
                  <a:lnTo>
                    <a:pt x="2983" y="1053"/>
                  </a:lnTo>
                  <a:lnTo>
                    <a:pt x="2984" y="1048"/>
                  </a:lnTo>
                  <a:lnTo>
                    <a:pt x="2984" y="1043"/>
                  </a:lnTo>
                  <a:lnTo>
                    <a:pt x="2983" y="1038"/>
                  </a:lnTo>
                  <a:lnTo>
                    <a:pt x="2982" y="1034"/>
                  </a:lnTo>
                  <a:lnTo>
                    <a:pt x="2980" y="1028"/>
                  </a:lnTo>
                  <a:lnTo>
                    <a:pt x="2978" y="1024"/>
                  </a:lnTo>
                  <a:lnTo>
                    <a:pt x="2973" y="1016"/>
                  </a:lnTo>
                  <a:lnTo>
                    <a:pt x="2966" y="1009"/>
                  </a:lnTo>
                  <a:lnTo>
                    <a:pt x="2958" y="1003"/>
                  </a:lnTo>
                  <a:lnTo>
                    <a:pt x="2948" y="999"/>
                  </a:lnTo>
                  <a:lnTo>
                    <a:pt x="2938" y="995"/>
                  </a:lnTo>
                  <a:lnTo>
                    <a:pt x="2928" y="993"/>
                  </a:lnTo>
                  <a:lnTo>
                    <a:pt x="2919" y="993"/>
                  </a:lnTo>
                  <a:lnTo>
                    <a:pt x="2909" y="995"/>
                  </a:lnTo>
                  <a:lnTo>
                    <a:pt x="2904" y="996"/>
                  </a:lnTo>
                  <a:lnTo>
                    <a:pt x="2900" y="998"/>
                  </a:lnTo>
                  <a:lnTo>
                    <a:pt x="2896" y="1000"/>
                  </a:lnTo>
                  <a:lnTo>
                    <a:pt x="2892" y="1003"/>
                  </a:lnTo>
                  <a:lnTo>
                    <a:pt x="2888" y="1007"/>
                  </a:lnTo>
                  <a:lnTo>
                    <a:pt x="2885" y="1011"/>
                  </a:lnTo>
                  <a:lnTo>
                    <a:pt x="2882" y="1015"/>
                  </a:lnTo>
                  <a:lnTo>
                    <a:pt x="2880" y="1020"/>
                  </a:lnTo>
                  <a:lnTo>
                    <a:pt x="2849" y="1085"/>
                  </a:lnTo>
                  <a:lnTo>
                    <a:pt x="2818" y="1149"/>
                  </a:lnTo>
                  <a:lnTo>
                    <a:pt x="2784" y="1212"/>
                  </a:lnTo>
                  <a:lnTo>
                    <a:pt x="2749" y="1275"/>
                  </a:lnTo>
                  <a:lnTo>
                    <a:pt x="2714" y="1337"/>
                  </a:lnTo>
                  <a:lnTo>
                    <a:pt x="2676" y="1398"/>
                  </a:lnTo>
                  <a:lnTo>
                    <a:pt x="2638" y="1459"/>
                  </a:lnTo>
                  <a:lnTo>
                    <a:pt x="2598" y="1519"/>
                  </a:lnTo>
                  <a:lnTo>
                    <a:pt x="2558" y="1579"/>
                  </a:lnTo>
                  <a:lnTo>
                    <a:pt x="2516" y="1637"/>
                  </a:lnTo>
                  <a:lnTo>
                    <a:pt x="2474" y="1696"/>
                  </a:lnTo>
                  <a:lnTo>
                    <a:pt x="2430" y="1754"/>
                  </a:lnTo>
                  <a:lnTo>
                    <a:pt x="2387" y="1811"/>
                  </a:lnTo>
                  <a:lnTo>
                    <a:pt x="2343" y="1868"/>
                  </a:lnTo>
                  <a:lnTo>
                    <a:pt x="2298" y="1924"/>
                  </a:lnTo>
                  <a:lnTo>
                    <a:pt x="2254" y="1980"/>
                  </a:lnTo>
                  <a:lnTo>
                    <a:pt x="2193" y="2053"/>
                  </a:lnTo>
                  <a:lnTo>
                    <a:pt x="2131" y="2126"/>
                  </a:lnTo>
                  <a:lnTo>
                    <a:pt x="2100" y="2163"/>
                  </a:lnTo>
                  <a:lnTo>
                    <a:pt x="2070" y="2200"/>
                  </a:lnTo>
                  <a:lnTo>
                    <a:pt x="2040" y="2238"/>
                  </a:lnTo>
                  <a:lnTo>
                    <a:pt x="2013" y="2277"/>
                  </a:lnTo>
                  <a:lnTo>
                    <a:pt x="2000" y="2296"/>
                  </a:lnTo>
                  <a:lnTo>
                    <a:pt x="1988" y="2316"/>
                  </a:lnTo>
                  <a:lnTo>
                    <a:pt x="1975" y="2335"/>
                  </a:lnTo>
                  <a:lnTo>
                    <a:pt x="1963" y="2356"/>
                  </a:lnTo>
                  <a:lnTo>
                    <a:pt x="1953" y="2377"/>
                  </a:lnTo>
                  <a:lnTo>
                    <a:pt x="1943" y="2397"/>
                  </a:lnTo>
                  <a:lnTo>
                    <a:pt x="1933" y="2418"/>
                  </a:lnTo>
                  <a:lnTo>
                    <a:pt x="1925" y="2439"/>
                  </a:lnTo>
                  <a:lnTo>
                    <a:pt x="1917" y="2461"/>
                  </a:lnTo>
                  <a:lnTo>
                    <a:pt x="1910" y="2483"/>
                  </a:lnTo>
                  <a:lnTo>
                    <a:pt x="1904" y="2505"/>
                  </a:lnTo>
                  <a:lnTo>
                    <a:pt x="1898" y="2528"/>
                  </a:lnTo>
                  <a:lnTo>
                    <a:pt x="1894" y="2551"/>
                  </a:lnTo>
                  <a:lnTo>
                    <a:pt x="1892" y="2575"/>
                  </a:lnTo>
                  <a:lnTo>
                    <a:pt x="1890" y="2598"/>
                  </a:lnTo>
                  <a:lnTo>
                    <a:pt x="1889" y="2622"/>
                  </a:lnTo>
                  <a:lnTo>
                    <a:pt x="1889" y="2623"/>
                  </a:lnTo>
                  <a:lnTo>
                    <a:pt x="1888" y="2619"/>
                  </a:lnTo>
                  <a:lnTo>
                    <a:pt x="1885" y="2614"/>
                  </a:lnTo>
                  <a:lnTo>
                    <a:pt x="1879" y="2610"/>
                  </a:lnTo>
                  <a:lnTo>
                    <a:pt x="1872" y="2605"/>
                  </a:lnTo>
                  <a:lnTo>
                    <a:pt x="1852" y="2595"/>
                  </a:lnTo>
                  <a:lnTo>
                    <a:pt x="1826" y="2585"/>
                  </a:lnTo>
                  <a:lnTo>
                    <a:pt x="1759" y="2563"/>
                  </a:lnTo>
                  <a:lnTo>
                    <a:pt x="1681" y="2537"/>
                  </a:lnTo>
                  <a:lnTo>
                    <a:pt x="1640" y="2523"/>
                  </a:lnTo>
                  <a:lnTo>
                    <a:pt x="1600" y="2509"/>
                  </a:lnTo>
                  <a:lnTo>
                    <a:pt x="1561" y="2494"/>
                  </a:lnTo>
                  <a:lnTo>
                    <a:pt x="1525" y="2479"/>
                  </a:lnTo>
                  <a:lnTo>
                    <a:pt x="1509" y="2471"/>
                  </a:lnTo>
                  <a:lnTo>
                    <a:pt x="1492" y="2463"/>
                  </a:lnTo>
                  <a:lnTo>
                    <a:pt x="1478" y="2454"/>
                  </a:lnTo>
                  <a:lnTo>
                    <a:pt x="1465" y="2445"/>
                  </a:lnTo>
                  <a:lnTo>
                    <a:pt x="1454" y="2436"/>
                  </a:lnTo>
                  <a:lnTo>
                    <a:pt x="1444" y="2427"/>
                  </a:lnTo>
                  <a:lnTo>
                    <a:pt x="1437" y="2418"/>
                  </a:lnTo>
                  <a:lnTo>
                    <a:pt x="1430" y="2408"/>
                  </a:lnTo>
                  <a:lnTo>
                    <a:pt x="1427" y="2399"/>
                  </a:lnTo>
                  <a:lnTo>
                    <a:pt x="1425" y="2391"/>
                  </a:lnTo>
                  <a:lnTo>
                    <a:pt x="1425" y="2382"/>
                  </a:lnTo>
                  <a:lnTo>
                    <a:pt x="1426" y="2373"/>
                  </a:lnTo>
                  <a:lnTo>
                    <a:pt x="1426" y="2365"/>
                  </a:lnTo>
                  <a:lnTo>
                    <a:pt x="1427" y="2357"/>
                  </a:lnTo>
                  <a:lnTo>
                    <a:pt x="1425" y="2347"/>
                  </a:lnTo>
                  <a:lnTo>
                    <a:pt x="1422" y="2338"/>
                  </a:lnTo>
                  <a:lnTo>
                    <a:pt x="1430" y="2340"/>
                  </a:lnTo>
                  <a:lnTo>
                    <a:pt x="1438" y="2341"/>
                  </a:lnTo>
                  <a:lnTo>
                    <a:pt x="1446" y="2341"/>
                  </a:lnTo>
                  <a:lnTo>
                    <a:pt x="1454" y="2340"/>
                  </a:lnTo>
                  <a:lnTo>
                    <a:pt x="1461" y="2339"/>
                  </a:lnTo>
                  <a:lnTo>
                    <a:pt x="1468" y="2337"/>
                  </a:lnTo>
                  <a:lnTo>
                    <a:pt x="1475" y="2334"/>
                  </a:lnTo>
                  <a:lnTo>
                    <a:pt x="1482" y="2331"/>
                  </a:lnTo>
                  <a:lnTo>
                    <a:pt x="1488" y="2327"/>
                  </a:lnTo>
                  <a:lnTo>
                    <a:pt x="1493" y="2323"/>
                  </a:lnTo>
                  <a:lnTo>
                    <a:pt x="1500" y="2318"/>
                  </a:lnTo>
                  <a:lnTo>
                    <a:pt x="1505" y="2313"/>
                  </a:lnTo>
                  <a:lnTo>
                    <a:pt x="1509" y="2307"/>
                  </a:lnTo>
                  <a:lnTo>
                    <a:pt x="1514" y="2301"/>
                  </a:lnTo>
                  <a:lnTo>
                    <a:pt x="1517" y="2295"/>
                  </a:lnTo>
                  <a:lnTo>
                    <a:pt x="1521" y="2289"/>
                  </a:lnTo>
                  <a:lnTo>
                    <a:pt x="1523" y="2282"/>
                  </a:lnTo>
                  <a:lnTo>
                    <a:pt x="1526" y="2275"/>
                  </a:lnTo>
                  <a:lnTo>
                    <a:pt x="1527" y="2268"/>
                  </a:lnTo>
                  <a:lnTo>
                    <a:pt x="1529" y="2261"/>
                  </a:lnTo>
                  <a:lnTo>
                    <a:pt x="1529" y="2254"/>
                  </a:lnTo>
                  <a:lnTo>
                    <a:pt x="1529" y="2246"/>
                  </a:lnTo>
                  <a:lnTo>
                    <a:pt x="1529" y="2238"/>
                  </a:lnTo>
                  <a:lnTo>
                    <a:pt x="1528" y="2231"/>
                  </a:lnTo>
                  <a:lnTo>
                    <a:pt x="1526" y="2225"/>
                  </a:lnTo>
                  <a:lnTo>
                    <a:pt x="1524" y="2218"/>
                  </a:lnTo>
                  <a:lnTo>
                    <a:pt x="1521" y="2211"/>
                  </a:lnTo>
                  <a:lnTo>
                    <a:pt x="1517" y="2205"/>
                  </a:lnTo>
                  <a:lnTo>
                    <a:pt x="1512" y="2199"/>
                  </a:lnTo>
                  <a:lnTo>
                    <a:pt x="1507" y="2193"/>
                  </a:lnTo>
                  <a:lnTo>
                    <a:pt x="1501" y="2188"/>
                  </a:lnTo>
                  <a:lnTo>
                    <a:pt x="1494" y="2183"/>
                  </a:lnTo>
                  <a:lnTo>
                    <a:pt x="1489" y="2178"/>
                  </a:lnTo>
                  <a:lnTo>
                    <a:pt x="1487" y="2168"/>
                  </a:lnTo>
                  <a:lnTo>
                    <a:pt x="1488" y="2156"/>
                  </a:lnTo>
                  <a:lnTo>
                    <a:pt x="1491" y="2139"/>
                  </a:lnTo>
                  <a:lnTo>
                    <a:pt x="1496" y="2121"/>
                  </a:lnTo>
                  <a:lnTo>
                    <a:pt x="1505" y="2099"/>
                  </a:lnTo>
                  <a:lnTo>
                    <a:pt x="1515" y="2075"/>
                  </a:lnTo>
                  <a:lnTo>
                    <a:pt x="1528" y="2047"/>
                  </a:lnTo>
                  <a:lnTo>
                    <a:pt x="1542" y="2017"/>
                  </a:lnTo>
                  <a:lnTo>
                    <a:pt x="1558" y="1985"/>
                  </a:lnTo>
                  <a:lnTo>
                    <a:pt x="1576" y="1950"/>
                  </a:lnTo>
                  <a:lnTo>
                    <a:pt x="1597" y="1913"/>
                  </a:lnTo>
                  <a:lnTo>
                    <a:pt x="1641" y="1833"/>
                  </a:lnTo>
                  <a:lnTo>
                    <a:pt x="1692" y="1747"/>
                  </a:lnTo>
                  <a:lnTo>
                    <a:pt x="1748" y="1654"/>
                  </a:lnTo>
                  <a:lnTo>
                    <a:pt x="1807" y="1555"/>
                  </a:lnTo>
                  <a:lnTo>
                    <a:pt x="1871" y="1453"/>
                  </a:lnTo>
                  <a:lnTo>
                    <a:pt x="1938" y="1348"/>
                  </a:lnTo>
                  <a:lnTo>
                    <a:pt x="2006" y="1241"/>
                  </a:lnTo>
                  <a:lnTo>
                    <a:pt x="2076" y="1132"/>
                  </a:lnTo>
                  <a:lnTo>
                    <a:pt x="2146" y="1024"/>
                  </a:lnTo>
                  <a:lnTo>
                    <a:pt x="2215" y="918"/>
                  </a:lnTo>
                  <a:lnTo>
                    <a:pt x="2299" y="906"/>
                  </a:lnTo>
                  <a:lnTo>
                    <a:pt x="2383" y="896"/>
                  </a:lnTo>
                  <a:lnTo>
                    <a:pt x="2468" y="888"/>
                  </a:lnTo>
                  <a:lnTo>
                    <a:pt x="2553" y="882"/>
                  </a:lnTo>
                  <a:lnTo>
                    <a:pt x="2637" y="876"/>
                  </a:lnTo>
                  <a:lnTo>
                    <a:pt x="2719" y="873"/>
                  </a:lnTo>
                  <a:lnTo>
                    <a:pt x="2800" y="870"/>
                  </a:lnTo>
                  <a:lnTo>
                    <a:pt x="2879" y="868"/>
                  </a:lnTo>
                  <a:lnTo>
                    <a:pt x="2954" y="866"/>
                  </a:lnTo>
                  <a:lnTo>
                    <a:pt x="3028" y="865"/>
                  </a:lnTo>
                  <a:lnTo>
                    <a:pt x="3099" y="865"/>
                  </a:lnTo>
                  <a:lnTo>
                    <a:pt x="3166" y="864"/>
                  </a:lnTo>
                  <a:lnTo>
                    <a:pt x="3229" y="863"/>
                  </a:lnTo>
                  <a:lnTo>
                    <a:pt x="3288" y="863"/>
                  </a:lnTo>
                  <a:lnTo>
                    <a:pt x="3340" y="861"/>
                  </a:lnTo>
                  <a:lnTo>
                    <a:pt x="3389" y="860"/>
                  </a:lnTo>
                  <a:lnTo>
                    <a:pt x="3622" y="849"/>
                  </a:lnTo>
                  <a:lnTo>
                    <a:pt x="3855" y="839"/>
                  </a:lnTo>
                  <a:lnTo>
                    <a:pt x="4087" y="831"/>
                  </a:lnTo>
                  <a:lnTo>
                    <a:pt x="4321" y="822"/>
                  </a:lnTo>
                  <a:lnTo>
                    <a:pt x="4554" y="815"/>
                  </a:lnTo>
                  <a:lnTo>
                    <a:pt x="4787" y="809"/>
                  </a:lnTo>
                  <a:lnTo>
                    <a:pt x="5020" y="803"/>
                  </a:lnTo>
                  <a:lnTo>
                    <a:pt x="5254" y="798"/>
                  </a:lnTo>
                  <a:lnTo>
                    <a:pt x="5487" y="794"/>
                  </a:lnTo>
                  <a:lnTo>
                    <a:pt x="5720" y="791"/>
                  </a:lnTo>
                  <a:lnTo>
                    <a:pt x="5954" y="787"/>
                  </a:lnTo>
                  <a:lnTo>
                    <a:pt x="6186" y="785"/>
                  </a:lnTo>
                  <a:lnTo>
                    <a:pt x="6419" y="782"/>
                  </a:lnTo>
                  <a:lnTo>
                    <a:pt x="6652" y="781"/>
                  </a:lnTo>
                  <a:lnTo>
                    <a:pt x="6885" y="779"/>
                  </a:lnTo>
                  <a:lnTo>
                    <a:pt x="7119" y="778"/>
                  </a:lnTo>
                  <a:lnTo>
                    <a:pt x="7136" y="794"/>
                  </a:lnTo>
                  <a:lnTo>
                    <a:pt x="7155" y="808"/>
                  </a:lnTo>
                  <a:lnTo>
                    <a:pt x="7165" y="815"/>
                  </a:lnTo>
                  <a:lnTo>
                    <a:pt x="7176" y="821"/>
                  </a:lnTo>
                  <a:lnTo>
                    <a:pt x="7187" y="826"/>
                  </a:lnTo>
                  <a:lnTo>
                    <a:pt x="7198" y="833"/>
                  </a:lnTo>
                  <a:lnTo>
                    <a:pt x="7210" y="838"/>
                  </a:lnTo>
                  <a:lnTo>
                    <a:pt x="7222" y="842"/>
                  </a:lnTo>
                  <a:lnTo>
                    <a:pt x="7235" y="846"/>
                  </a:lnTo>
                  <a:lnTo>
                    <a:pt x="7249" y="849"/>
                  </a:lnTo>
                  <a:lnTo>
                    <a:pt x="7263" y="852"/>
                  </a:lnTo>
                  <a:lnTo>
                    <a:pt x="7277" y="854"/>
                  </a:lnTo>
                  <a:lnTo>
                    <a:pt x="7291" y="856"/>
                  </a:lnTo>
                  <a:lnTo>
                    <a:pt x="7306" y="856"/>
                  </a:lnTo>
                  <a:lnTo>
                    <a:pt x="7560" y="866"/>
                  </a:lnTo>
                  <a:lnTo>
                    <a:pt x="7814" y="876"/>
                  </a:lnTo>
                  <a:lnTo>
                    <a:pt x="8069" y="884"/>
                  </a:lnTo>
                  <a:lnTo>
                    <a:pt x="8323" y="893"/>
                  </a:lnTo>
                  <a:lnTo>
                    <a:pt x="8577" y="900"/>
                  </a:lnTo>
                  <a:lnTo>
                    <a:pt x="8830" y="907"/>
                  </a:lnTo>
                  <a:lnTo>
                    <a:pt x="9084" y="913"/>
                  </a:lnTo>
                  <a:lnTo>
                    <a:pt x="9337" y="919"/>
                  </a:lnTo>
                  <a:lnTo>
                    <a:pt x="9591" y="924"/>
                  </a:lnTo>
                  <a:lnTo>
                    <a:pt x="9845" y="928"/>
                  </a:lnTo>
                  <a:lnTo>
                    <a:pt x="10099" y="933"/>
                  </a:lnTo>
                  <a:lnTo>
                    <a:pt x="10352" y="936"/>
                  </a:lnTo>
                  <a:lnTo>
                    <a:pt x="10606" y="938"/>
                  </a:lnTo>
                  <a:lnTo>
                    <a:pt x="10860" y="940"/>
                  </a:lnTo>
                  <a:lnTo>
                    <a:pt x="11114" y="941"/>
                  </a:lnTo>
                  <a:lnTo>
                    <a:pt x="11368" y="941"/>
                  </a:lnTo>
                  <a:lnTo>
                    <a:pt x="11503" y="941"/>
                  </a:lnTo>
                  <a:lnTo>
                    <a:pt x="11639" y="939"/>
                  </a:lnTo>
                  <a:lnTo>
                    <a:pt x="11773" y="936"/>
                  </a:lnTo>
                  <a:lnTo>
                    <a:pt x="11907" y="933"/>
                  </a:lnTo>
                  <a:lnTo>
                    <a:pt x="12043" y="928"/>
                  </a:lnTo>
                  <a:lnTo>
                    <a:pt x="12176" y="924"/>
                  </a:lnTo>
                  <a:lnTo>
                    <a:pt x="12311" y="919"/>
                  </a:lnTo>
                  <a:lnTo>
                    <a:pt x="12446" y="914"/>
                  </a:lnTo>
                  <a:lnTo>
                    <a:pt x="12580" y="909"/>
                  </a:lnTo>
                  <a:lnTo>
                    <a:pt x="12714" y="904"/>
                  </a:lnTo>
                  <a:lnTo>
                    <a:pt x="12849" y="899"/>
                  </a:lnTo>
                  <a:lnTo>
                    <a:pt x="12982" y="894"/>
                  </a:lnTo>
                  <a:lnTo>
                    <a:pt x="13117" y="890"/>
                  </a:lnTo>
                  <a:lnTo>
                    <a:pt x="13251" y="887"/>
                  </a:lnTo>
                  <a:lnTo>
                    <a:pt x="13384" y="884"/>
                  </a:lnTo>
                  <a:lnTo>
                    <a:pt x="13519" y="882"/>
                  </a:lnTo>
                  <a:lnTo>
                    <a:pt x="13603" y="878"/>
                  </a:lnTo>
                  <a:lnTo>
                    <a:pt x="13687" y="876"/>
                  </a:lnTo>
                  <a:lnTo>
                    <a:pt x="13770" y="876"/>
                  </a:lnTo>
                  <a:lnTo>
                    <a:pt x="13854" y="877"/>
                  </a:lnTo>
                  <a:lnTo>
                    <a:pt x="13937" y="879"/>
                  </a:lnTo>
                  <a:lnTo>
                    <a:pt x="14021" y="883"/>
                  </a:lnTo>
                  <a:lnTo>
                    <a:pt x="14104" y="889"/>
                  </a:lnTo>
                  <a:lnTo>
                    <a:pt x="14187" y="896"/>
                  </a:lnTo>
                  <a:lnTo>
                    <a:pt x="14270" y="904"/>
                  </a:lnTo>
                  <a:lnTo>
                    <a:pt x="14353" y="914"/>
                  </a:lnTo>
                  <a:lnTo>
                    <a:pt x="14436" y="926"/>
                  </a:lnTo>
                  <a:lnTo>
                    <a:pt x="14519" y="940"/>
                  </a:lnTo>
                  <a:lnTo>
                    <a:pt x="14601" y="954"/>
                  </a:lnTo>
                  <a:lnTo>
                    <a:pt x="14684" y="970"/>
                  </a:lnTo>
                  <a:lnTo>
                    <a:pt x="14766" y="988"/>
                  </a:lnTo>
                  <a:lnTo>
                    <a:pt x="14849" y="1007"/>
                  </a:lnTo>
                  <a:lnTo>
                    <a:pt x="14783" y="1135"/>
                  </a:lnTo>
                  <a:lnTo>
                    <a:pt x="14716" y="1263"/>
                  </a:lnTo>
                  <a:lnTo>
                    <a:pt x="14648" y="1391"/>
                  </a:lnTo>
                  <a:lnTo>
                    <a:pt x="14582" y="1519"/>
                  </a:lnTo>
                  <a:lnTo>
                    <a:pt x="14515" y="1647"/>
                  </a:lnTo>
                  <a:lnTo>
                    <a:pt x="14448" y="1775"/>
                  </a:lnTo>
                  <a:lnTo>
                    <a:pt x="14382" y="1903"/>
                  </a:lnTo>
                  <a:lnTo>
                    <a:pt x="14315" y="2031"/>
                  </a:lnTo>
                  <a:lnTo>
                    <a:pt x="14248" y="2159"/>
                  </a:lnTo>
                  <a:lnTo>
                    <a:pt x="14181" y="2287"/>
                  </a:lnTo>
                  <a:lnTo>
                    <a:pt x="14114" y="2415"/>
                  </a:lnTo>
                  <a:lnTo>
                    <a:pt x="14047" y="2542"/>
                  </a:lnTo>
                  <a:lnTo>
                    <a:pt x="13981" y="2671"/>
                  </a:lnTo>
                  <a:lnTo>
                    <a:pt x="13914" y="2799"/>
                  </a:lnTo>
                  <a:lnTo>
                    <a:pt x="13847" y="2926"/>
                  </a:lnTo>
                  <a:lnTo>
                    <a:pt x="13780" y="3054"/>
                  </a:lnTo>
                  <a:close/>
                  <a:moveTo>
                    <a:pt x="2013" y="959"/>
                  </a:moveTo>
                  <a:lnTo>
                    <a:pt x="1989" y="995"/>
                  </a:lnTo>
                  <a:lnTo>
                    <a:pt x="1965" y="1031"/>
                  </a:lnTo>
                  <a:lnTo>
                    <a:pt x="1942" y="1067"/>
                  </a:lnTo>
                  <a:lnTo>
                    <a:pt x="1918" y="1103"/>
                  </a:lnTo>
                  <a:lnTo>
                    <a:pt x="1894" y="1140"/>
                  </a:lnTo>
                  <a:lnTo>
                    <a:pt x="1870" y="1176"/>
                  </a:lnTo>
                  <a:lnTo>
                    <a:pt x="1847" y="1211"/>
                  </a:lnTo>
                  <a:lnTo>
                    <a:pt x="1824" y="1248"/>
                  </a:lnTo>
                  <a:lnTo>
                    <a:pt x="1790" y="1299"/>
                  </a:lnTo>
                  <a:lnTo>
                    <a:pt x="1756" y="1350"/>
                  </a:lnTo>
                  <a:lnTo>
                    <a:pt x="1722" y="1400"/>
                  </a:lnTo>
                  <a:lnTo>
                    <a:pt x="1689" y="1451"/>
                  </a:lnTo>
                  <a:lnTo>
                    <a:pt x="1654" y="1501"/>
                  </a:lnTo>
                  <a:lnTo>
                    <a:pt x="1621" y="1552"/>
                  </a:lnTo>
                  <a:lnTo>
                    <a:pt x="1589" y="1602"/>
                  </a:lnTo>
                  <a:lnTo>
                    <a:pt x="1556" y="1653"/>
                  </a:lnTo>
                  <a:lnTo>
                    <a:pt x="1525" y="1704"/>
                  </a:lnTo>
                  <a:lnTo>
                    <a:pt x="1493" y="1756"/>
                  </a:lnTo>
                  <a:lnTo>
                    <a:pt x="1463" y="1808"/>
                  </a:lnTo>
                  <a:lnTo>
                    <a:pt x="1435" y="1861"/>
                  </a:lnTo>
                  <a:lnTo>
                    <a:pt x="1406" y="1914"/>
                  </a:lnTo>
                  <a:lnTo>
                    <a:pt x="1380" y="1968"/>
                  </a:lnTo>
                  <a:lnTo>
                    <a:pt x="1356" y="2023"/>
                  </a:lnTo>
                  <a:lnTo>
                    <a:pt x="1332" y="2079"/>
                  </a:lnTo>
                  <a:lnTo>
                    <a:pt x="1311" y="2014"/>
                  </a:lnTo>
                  <a:lnTo>
                    <a:pt x="1294" y="1953"/>
                  </a:lnTo>
                  <a:lnTo>
                    <a:pt x="1280" y="1893"/>
                  </a:lnTo>
                  <a:lnTo>
                    <a:pt x="1270" y="1835"/>
                  </a:lnTo>
                  <a:lnTo>
                    <a:pt x="1264" y="1780"/>
                  </a:lnTo>
                  <a:lnTo>
                    <a:pt x="1260" y="1726"/>
                  </a:lnTo>
                  <a:lnTo>
                    <a:pt x="1260" y="1675"/>
                  </a:lnTo>
                  <a:lnTo>
                    <a:pt x="1262" y="1626"/>
                  </a:lnTo>
                  <a:lnTo>
                    <a:pt x="1268" y="1579"/>
                  </a:lnTo>
                  <a:lnTo>
                    <a:pt x="1277" y="1534"/>
                  </a:lnTo>
                  <a:lnTo>
                    <a:pt x="1288" y="1491"/>
                  </a:lnTo>
                  <a:lnTo>
                    <a:pt x="1302" y="1450"/>
                  </a:lnTo>
                  <a:lnTo>
                    <a:pt x="1319" y="1410"/>
                  </a:lnTo>
                  <a:lnTo>
                    <a:pt x="1339" y="1373"/>
                  </a:lnTo>
                  <a:lnTo>
                    <a:pt x="1360" y="1338"/>
                  </a:lnTo>
                  <a:lnTo>
                    <a:pt x="1384" y="1303"/>
                  </a:lnTo>
                  <a:lnTo>
                    <a:pt x="1410" y="1271"/>
                  </a:lnTo>
                  <a:lnTo>
                    <a:pt x="1440" y="1241"/>
                  </a:lnTo>
                  <a:lnTo>
                    <a:pt x="1470" y="1211"/>
                  </a:lnTo>
                  <a:lnTo>
                    <a:pt x="1503" y="1183"/>
                  </a:lnTo>
                  <a:lnTo>
                    <a:pt x="1537" y="1158"/>
                  </a:lnTo>
                  <a:lnTo>
                    <a:pt x="1573" y="1132"/>
                  </a:lnTo>
                  <a:lnTo>
                    <a:pt x="1611" y="1110"/>
                  </a:lnTo>
                  <a:lnTo>
                    <a:pt x="1650" y="1088"/>
                  </a:lnTo>
                  <a:lnTo>
                    <a:pt x="1692" y="1068"/>
                  </a:lnTo>
                  <a:lnTo>
                    <a:pt x="1734" y="1049"/>
                  </a:lnTo>
                  <a:lnTo>
                    <a:pt x="1778" y="1030"/>
                  </a:lnTo>
                  <a:lnTo>
                    <a:pt x="1823" y="1014"/>
                  </a:lnTo>
                  <a:lnTo>
                    <a:pt x="1869" y="999"/>
                  </a:lnTo>
                  <a:lnTo>
                    <a:pt x="1916" y="984"/>
                  </a:lnTo>
                  <a:lnTo>
                    <a:pt x="1963" y="971"/>
                  </a:lnTo>
                  <a:lnTo>
                    <a:pt x="2013" y="959"/>
                  </a:lnTo>
                  <a:close/>
                  <a:moveTo>
                    <a:pt x="14245" y="153"/>
                  </a:moveTo>
                  <a:lnTo>
                    <a:pt x="14091" y="142"/>
                  </a:lnTo>
                  <a:lnTo>
                    <a:pt x="13936" y="133"/>
                  </a:lnTo>
                  <a:lnTo>
                    <a:pt x="13781" y="125"/>
                  </a:lnTo>
                  <a:lnTo>
                    <a:pt x="13625" y="117"/>
                  </a:lnTo>
                  <a:lnTo>
                    <a:pt x="13468" y="110"/>
                  </a:lnTo>
                  <a:lnTo>
                    <a:pt x="13311" y="105"/>
                  </a:lnTo>
                  <a:lnTo>
                    <a:pt x="13153" y="100"/>
                  </a:lnTo>
                  <a:lnTo>
                    <a:pt x="12995" y="96"/>
                  </a:lnTo>
                  <a:lnTo>
                    <a:pt x="12836" y="93"/>
                  </a:lnTo>
                  <a:lnTo>
                    <a:pt x="12678" y="91"/>
                  </a:lnTo>
                  <a:lnTo>
                    <a:pt x="12518" y="90"/>
                  </a:lnTo>
                  <a:lnTo>
                    <a:pt x="12358" y="90"/>
                  </a:lnTo>
                  <a:lnTo>
                    <a:pt x="12198" y="90"/>
                  </a:lnTo>
                  <a:lnTo>
                    <a:pt x="12037" y="91"/>
                  </a:lnTo>
                  <a:lnTo>
                    <a:pt x="11876" y="92"/>
                  </a:lnTo>
                  <a:lnTo>
                    <a:pt x="11715" y="95"/>
                  </a:lnTo>
                  <a:lnTo>
                    <a:pt x="11553" y="97"/>
                  </a:lnTo>
                  <a:lnTo>
                    <a:pt x="11392" y="101"/>
                  </a:lnTo>
                  <a:lnTo>
                    <a:pt x="11230" y="105"/>
                  </a:lnTo>
                  <a:lnTo>
                    <a:pt x="11068" y="109"/>
                  </a:lnTo>
                  <a:lnTo>
                    <a:pt x="10744" y="121"/>
                  </a:lnTo>
                  <a:lnTo>
                    <a:pt x="10420" y="133"/>
                  </a:lnTo>
                  <a:lnTo>
                    <a:pt x="10097" y="147"/>
                  </a:lnTo>
                  <a:lnTo>
                    <a:pt x="9773" y="162"/>
                  </a:lnTo>
                  <a:lnTo>
                    <a:pt x="9451" y="178"/>
                  </a:lnTo>
                  <a:lnTo>
                    <a:pt x="9130" y="195"/>
                  </a:lnTo>
                  <a:lnTo>
                    <a:pt x="9037" y="191"/>
                  </a:lnTo>
                  <a:lnTo>
                    <a:pt x="8943" y="187"/>
                  </a:lnTo>
                  <a:lnTo>
                    <a:pt x="8850" y="183"/>
                  </a:lnTo>
                  <a:lnTo>
                    <a:pt x="8757" y="179"/>
                  </a:lnTo>
                  <a:lnTo>
                    <a:pt x="8664" y="175"/>
                  </a:lnTo>
                  <a:lnTo>
                    <a:pt x="8572" y="171"/>
                  </a:lnTo>
                  <a:lnTo>
                    <a:pt x="8479" y="168"/>
                  </a:lnTo>
                  <a:lnTo>
                    <a:pt x="8386" y="164"/>
                  </a:lnTo>
                  <a:lnTo>
                    <a:pt x="8292" y="161"/>
                  </a:lnTo>
                  <a:lnTo>
                    <a:pt x="8199" y="157"/>
                  </a:lnTo>
                  <a:lnTo>
                    <a:pt x="8106" y="154"/>
                  </a:lnTo>
                  <a:lnTo>
                    <a:pt x="8013" y="151"/>
                  </a:lnTo>
                  <a:lnTo>
                    <a:pt x="7920" y="149"/>
                  </a:lnTo>
                  <a:lnTo>
                    <a:pt x="7827" y="146"/>
                  </a:lnTo>
                  <a:lnTo>
                    <a:pt x="7733" y="144"/>
                  </a:lnTo>
                  <a:lnTo>
                    <a:pt x="7640" y="142"/>
                  </a:lnTo>
                  <a:lnTo>
                    <a:pt x="7395" y="138"/>
                  </a:lnTo>
                  <a:lnTo>
                    <a:pt x="7150" y="134"/>
                  </a:lnTo>
                  <a:lnTo>
                    <a:pt x="6905" y="130"/>
                  </a:lnTo>
                  <a:lnTo>
                    <a:pt x="6660" y="127"/>
                  </a:lnTo>
                  <a:lnTo>
                    <a:pt x="6415" y="124"/>
                  </a:lnTo>
                  <a:lnTo>
                    <a:pt x="6170" y="122"/>
                  </a:lnTo>
                  <a:lnTo>
                    <a:pt x="5925" y="121"/>
                  </a:lnTo>
                  <a:lnTo>
                    <a:pt x="5681" y="119"/>
                  </a:lnTo>
                  <a:lnTo>
                    <a:pt x="5436" y="119"/>
                  </a:lnTo>
                  <a:lnTo>
                    <a:pt x="5191" y="122"/>
                  </a:lnTo>
                  <a:lnTo>
                    <a:pt x="4946" y="124"/>
                  </a:lnTo>
                  <a:lnTo>
                    <a:pt x="4701" y="127"/>
                  </a:lnTo>
                  <a:lnTo>
                    <a:pt x="4456" y="132"/>
                  </a:lnTo>
                  <a:lnTo>
                    <a:pt x="4211" y="137"/>
                  </a:lnTo>
                  <a:lnTo>
                    <a:pt x="3966" y="144"/>
                  </a:lnTo>
                  <a:lnTo>
                    <a:pt x="3721" y="152"/>
                  </a:lnTo>
                  <a:lnTo>
                    <a:pt x="3664" y="154"/>
                  </a:lnTo>
                  <a:lnTo>
                    <a:pt x="3606" y="156"/>
                  </a:lnTo>
                  <a:lnTo>
                    <a:pt x="3547" y="157"/>
                  </a:lnTo>
                  <a:lnTo>
                    <a:pt x="3488" y="157"/>
                  </a:lnTo>
                  <a:lnTo>
                    <a:pt x="3427" y="158"/>
                  </a:lnTo>
                  <a:lnTo>
                    <a:pt x="3367" y="158"/>
                  </a:lnTo>
                  <a:lnTo>
                    <a:pt x="3305" y="158"/>
                  </a:lnTo>
                  <a:lnTo>
                    <a:pt x="3243" y="158"/>
                  </a:lnTo>
                  <a:lnTo>
                    <a:pt x="3180" y="157"/>
                  </a:lnTo>
                  <a:lnTo>
                    <a:pt x="3118" y="157"/>
                  </a:lnTo>
                  <a:lnTo>
                    <a:pt x="3054" y="156"/>
                  </a:lnTo>
                  <a:lnTo>
                    <a:pt x="2990" y="156"/>
                  </a:lnTo>
                  <a:lnTo>
                    <a:pt x="2925" y="156"/>
                  </a:lnTo>
                  <a:lnTo>
                    <a:pt x="2860" y="155"/>
                  </a:lnTo>
                  <a:lnTo>
                    <a:pt x="2796" y="155"/>
                  </a:lnTo>
                  <a:lnTo>
                    <a:pt x="2731" y="155"/>
                  </a:lnTo>
                  <a:lnTo>
                    <a:pt x="2738" y="144"/>
                  </a:lnTo>
                  <a:lnTo>
                    <a:pt x="2745" y="133"/>
                  </a:lnTo>
                  <a:lnTo>
                    <a:pt x="2751" y="125"/>
                  </a:lnTo>
                  <a:lnTo>
                    <a:pt x="2756" y="117"/>
                  </a:lnTo>
                  <a:lnTo>
                    <a:pt x="2761" y="109"/>
                  </a:lnTo>
                  <a:lnTo>
                    <a:pt x="2764" y="101"/>
                  </a:lnTo>
                  <a:lnTo>
                    <a:pt x="2767" y="93"/>
                  </a:lnTo>
                  <a:lnTo>
                    <a:pt x="2769" y="86"/>
                  </a:lnTo>
                  <a:lnTo>
                    <a:pt x="2769" y="78"/>
                  </a:lnTo>
                  <a:lnTo>
                    <a:pt x="2769" y="71"/>
                  </a:lnTo>
                  <a:lnTo>
                    <a:pt x="2768" y="64"/>
                  </a:lnTo>
                  <a:lnTo>
                    <a:pt x="2766" y="57"/>
                  </a:lnTo>
                  <a:lnTo>
                    <a:pt x="2764" y="50"/>
                  </a:lnTo>
                  <a:lnTo>
                    <a:pt x="2761" y="44"/>
                  </a:lnTo>
                  <a:lnTo>
                    <a:pt x="2757" y="38"/>
                  </a:lnTo>
                  <a:lnTo>
                    <a:pt x="2753" y="32"/>
                  </a:lnTo>
                  <a:lnTo>
                    <a:pt x="2748" y="27"/>
                  </a:lnTo>
                  <a:lnTo>
                    <a:pt x="2742" y="22"/>
                  </a:lnTo>
                  <a:lnTo>
                    <a:pt x="2736" y="17"/>
                  </a:lnTo>
                  <a:lnTo>
                    <a:pt x="2730" y="13"/>
                  </a:lnTo>
                  <a:lnTo>
                    <a:pt x="2724" y="9"/>
                  </a:lnTo>
                  <a:lnTo>
                    <a:pt x="2717" y="6"/>
                  </a:lnTo>
                  <a:lnTo>
                    <a:pt x="2709" y="4"/>
                  </a:lnTo>
                  <a:lnTo>
                    <a:pt x="2702" y="2"/>
                  </a:lnTo>
                  <a:lnTo>
                    <a:pt x="2694" y="1"/>
                  </a:lnTo>
                  <a:lnTo>
                    <a:pt x="2687" y="0"/>
                  </a:lnTo>
                  <a:lnTo>
                    <a:pt x="2679" y="0"/>
                  </a:lnTo>
                  <a:lnTo>
                    <a:pt x="2672" y="1"/>
                  </a:lnTo>
                  <a:lnTo>
                    <a:pt x="2665" y="3"/>
                  </a:lnTo>
                  <a:lnTo>
                    <a:pt x="2657" y="5"/>
                  </a:lnTo>
                  <a:lnTo>
                    <a:pt x="2650" y="8"/>
                  </a:lnTo>
                  <a:lnTo>
                    <a:pt x="2643" y="12"/>
                  </a:lnTo>
                  <a:lnTo>
                    <a:pt x="2637" y="16"/>
                  </a:lnTo>
                  <a:lnTo>
                    <a:pt x="2629" y="23"/>
                  </a:lnTo>
                  <a:lnTo>
                    <a:pt x="2623" y="29"/>
                  </a:lnTo>
                  <a:lnTo>
                    <a:pt x="2618" y="37"/>
                  </a:lnTo>
                  <a:lnTo>
                    <a:pt x="2598" y="67"/>
                  </a:lnTo>
                  <a:lnTo>
                    <a:pt x="2579" y="97"/>
                  </a:lnTo>
                  <a:lnTo>
                    <a:pt x="2559" y="128"/>
                  </a:lnTo>
                  <a:lnTo>
                    <a:pt x="2538" y="158"/>
                  </a:lnTo>
                  <a:lnTo>
                    <a:pt x="2442" y="159"/>
                  </a:lnTo>
                  <a:lnTo>
                    <a:pt x="2345" y="162"/>
                  </a:lnTo>
                  <a:lnTo>
                    <a:pt x="2249" y="166"/>
                  </a:lnTo>
                  <a:lnTo>
                    <a:pt x="2153" y="170"/>
                  </a:lnTo>
                  <a:lnTo>
                    <a:pt x="2057" y="176"/>
                  </a:lnTo>
                  <a:lnTo>
                    <a:pt x="1962" y="184"/>
                  </a:lnTo>
                  <a:lnTo>
                    <a:pt x="1868" y="193"/>
                  </a:lnTo>
                  <a:lnTo>
                    <a:pt x="1775" y="204"/>
                  </a:lnTo>
                  <a:lnTo>
                    <a:pt x="1728" y="210"/>
                  </a:lnTo>
                  <a:lnTo>
                    <a:pt x="1683" y="217"/>
                  </a:lnTo>
                  <a:lnTo>
                    <a:pt x="1636" y="225"/>
                  </a:lnTo>
                  <a:lnTo>
                    <a:pt x="1592" y="232"/>
                  </a:lnTo>
                  <a:lnTo>
                    <a:pt x="1546" y="240"/>
                  </a:lnTo>
                  <a:lnTo>
                    <a:pt x="1502" y="249"/>
                  </a:lnTo>
                  <a:lnTo>
                    <a:pt x="1457" y="258"/>
                  </a:lnTo>
                  <a:lnTo>
                    <a:pt x="1413" y="268"/>
                  </a:lnTo>
                  <a:lnTo>
                    <a:pt x="1370" y="279"/>
                  </a:lnTo>
                  <a:lnTo>
                    <a:pt x="1326" y="290"/>
                  </a:lnTo>
                  <a:lnTo>
                    <a:pt x="1284" y="301"/>
                  </a:lnTo>
                  <a:lnTo>
                    <a:pt x="1241" y="314"/>
                  </a:lnTo>
                  <a:lnTo>
                    <a:pt x="1200" y="328"/>
                  </a:lnTo>
                  <a:lnTo>
                    <a:pt x="1158" y="342"/>
                  </a:lnTo>
                  <a:lnTo>
                    <a:pt x="1118" y="356"/>
                  </a:lnTo>
                  <a:lnTo>
                    <a:pt x="1077" y="371"/>
                  </a:lnTo>
                  <a:lnTo>
                    <a:pt x="990" y="407"/>
                  </a:lnTo>
                  <a:lnTo>
                    <a:pt x="905" y="448"/>
                  </a:lnTo>
                  <a:lnTo>
                    <a:pt x="823" y="491"/>
                  </a:lnTo>
                  <a:lnTo>
                    <a:pt x="744" y="537"/>
                  </a:lnTo>
                  <a:lnTo>
                    <a:pt x="668" y="586"/>
                  </a:lnTo>
                  <a:lnTo>
                    <a:pt x="595" y="639"/>
                  </a:lnTo>
                  <a:lnTo>
                    <a:pt x="526" y="693"/>
                  </a:lnTo>
                  <a:lnTo>
                    <a:pt x="460" y="751"/>
                  </a:lnTo>
                  <a:lnTo>
                    <a:pt x="398" y="810"/>
                  </a:lnTo>
                  <a:lnTo>
                    <a:pt x="340" y="872"/>
                  </a:lnTo>
                  <a:lnTo>
                    <a:pt x="286" y="937"/>
                  </a:lnTo>
                  <a:lnTo>
                    <a:pt x="236" y="1003"/>
                  </a:lnTo>
                  <a:lnTo>
                    <a:pt x="190" y="1072"/>
                  </a:lnTo>
                  <a:lnTo>
                    <a:pt x="149" y="1143"/>
                  </a:lnTo>
                  <a:lnTo>
                    <a:pt x="112" y="1214"/>
                  </a:lnTo>
                  <a:lnTo>
                    <a:pt x="81" y="1288"/>
                  </a:lnTo>
                  <a:lnTo>
                    <a:pt x="55" y="1364"/>
                  </a:lnTo>
                  <a:lnTo>
                    <a:pt x="32" y="1441"/>
                  </a:lnTo>
                  <a:lnTo>
                    <a:pt x="16" y="1518"/>
                  </a:lnTo>
                  <a:lnTo>
                    <a:pt x="5" y="1598"/>
                  </a:lnTo>
                  <a:lnTo>
                    <a:pt x="0" y="1678"/>
                  </a:lnTo>
                  <a:lnTo>
                    <a:pt x="1" y="1759"/>
                  </a:lnTo>
                  <a:lnTo>
                    <a:pt x="7" y="1841"/>
                  </a:lnTo>
                  <a:lnTo>
                    <a:pt x="19" y="1923"/>
                  </a:lnTo>
                  <a:lnTo>
                    <a:pt x="37" y="2006"/>
                  </a:lnTo>
                  <a:lnTo>
                    <a:pt x="63" y="2090"/>
                  </a:lnTo>
                  <a:lnTo>
                    <a:pt x="94" y="2174"/>
                  </a:lnTo>
                  <a:lnTo>
                    <a:pt x="133" y="2258"/>
                  </a:lnTo>
                  <a:lnTo>
                    <a:pt x="177" y="2341"/>
                  </a:lnTo>
                  <a:lnTo>
                    <a:pt x="229" y="2425"/>
                  </a:lnTo>
                  <a:lnTo>
                    <a:pt x="289" y="2509"/>
                  </a:lnTo>
                  <a:lnTo>
                    <a:pt x="354" y="2593"/>
                  </a:lnTo>
                  <a:lnTo>
                    <a:pt x="451" y="2696"/>
                  </a:lnTo>
                  <a:lnTo>
                    <a:pt x="558" y="2791"/>
                  </a:lnTo>
                  <a:lnTo>
                    <a:pt x="674" y="2878"/>
                  </a:lnTo>
                  <a:lnTo>
                    <a:pt x="802" y="2958"/>
                  </a:lnTo>
                  <a:lnTo>
                    <a:pt x="938" y="3030"/>
                  </a:lnTo>
                  <a:lnTo>
                    <a:pt x="1081" y="3097"/>
                  </a:lnTo>
                  <a:lnTo>
                    <a:pt x="1233" y="3156"/>
                  </a:lnTo>
                  <a:lnTo>
                    <a:pt x="1392" y="3210"/>
                  </a:lnTo>
                  <a:lnTo>
                    <a:pt x="1557" y="3257"/>
                  </a:lnTo>
                  <a:lnTo>
                    <a:pt x="1728" y="3300"/>
                  </a:lnTo>
                  <a:lnTo>
                    <a:pt x="1905" y="3337"/>
                  </a:lnTo>
                  <a:lnTo>
                    <a:pt x="2084" y="3370"/>
                  </a:lnTo>
                  <a:lnTo>
                    <a:pt x="2267" y="3397"/>
                  </a:lnTo>
                  <a:lnTo>
                    <a:pt x="2454" y="3421"/>
                  </a:lnTo>
                  <a:lnTo>
                    <a:pt x="2643" y="3440"/>
                  </a:lnTo>
                  <a:lnTo>
                    <a:pt x="2833" y="3456"/>
                  </a:lnTo>
                  <a:lnTo>
                    <a:pt x="3023" y="3470"/>
                  </a:lnTo>
                  <a:lnTo>
                    <a:pt x="3215" y="3480"/>
                  </a:lnTo>
                  <a:lnTo>
                    <a:pt x="3405" y="3488"/>
                  </a:lnTo>
                  <a:lnTo>
                    <a:pt x="3595" y="3493"/>
                  </a:lnTo>
                  <a:lnTo>
                    <a:pt x="3783" y="3496"/>
                  </a:lnTo>
                  <a:lnTo>
                    <a:pt x="3968" y="3498"/>
                  </a:lnTo>
                  <a:lnTo>
                    <a:pt x="4149" y="3498"/>
                  </a:lnTo>
                  <a:lnTo>
                    <a:pt x="4327" y="3498"/>
                  </a:lnTo>
                  <a:lnTo>
                    <a:pt x="4669" y="3495"/>
                  </a:lnTo>
                  <a:lnTo>
                    <a:pt x="4987" y="3492"/>
                  </a:lnTo>
                  <a:lnTo>
                    <a:pt x="5135" y="3491"/>
                  </a:lnTo>
                  <a:lnTo>
                    <a:pt x="5275" y="3491"/>
                  </a:lnTo>
                  <a:lnTo>
                    <a:pt x="5408" y="3492"/>
                  </a:lnTo>
                  <a:lnTo>
                    <a:pt x="5529" y="3495"/>
                  </a:lnTo>
                  <a:lnTo>
                    <a:pt x="5778" y="3503"/>
                  </a:lnTo>
                  <a:lnTo>
                    <a:pt x="6026" y="3512"/>
                  </a:lnTo>
                  <a:lnTo>
                    <a:pt x="6274" y="3522"/>
                  </a:lnTo>
                  <a:lnTo>
                    <a:pt x="6522" y="3532"/>
                  </a:lnTo>
                  <a:lnTo>
                    <a:pt x="7018" y="3555"/>
                  </a:lnTo>
                  <a:lnTo>
                    <a:pt x="7513" y="3581"/>
                  </a:lnTo>
                  <a:lnTo>
                    <a:pt x="8008" y="3607"/>
                  </a:lnTo>
                  <a:lnTo>
                    <a:pt x="8503" y="3634"/>
                  </a:lnTo>
                  <a:lnTo>
                    <a:pt x="8997" y="3661"/>
                  </a:lnTo>
                  <a:lnTo>
                    <a:pt x="9492" y="3688"/>
                  </a:lnTo>
                  <a:lnTo>
                    <a:pt x="9987" y="3714"/>
                  </a:lnTo>
                  <a:lnTo>
                    <a:pt x="10481" y="3737"/>
                  </a:lnTo>
                  <a:lnTo>
                    <a:pt x="10729" y="3748"/>
                  </a:lnTo>
                  <a:lnTo>
                    <a:pt x="10978" y="3758"/>
                  </a:lnTo>
                  <a:lnTo>
                    <a:pt x="11225" y="3767"/>
                  </a:lnTo>
                  <a:lnTo>
                    <a:pt x="11473" y="3777"/>
                  </a:lnTo>
                  <a:lnTo>
                    <a:pt x="11721" y="3785"/>
                  </a:lnTo>
                  <a:lnTo>
                    <a:pt x="11969" y="3792"/>
                  </a:lnTo>
                  <a:lnTo>
                    <a:pt x="12217" y="3797"/>
                  </a:lnTo>
                  <a:lnTo>
                    <a:pt x="12465" y="3802"/>
                  </a:lnTo>
                  <a:lnTo>
                    <a:pt x="12713" y="3805"/>
                  </a:lnTo>
                  <a:lnTo>
                    <a:pt x="12962" y="3807"/>
                  </a:lnTo>
                  <a:lnTo>
                    <a:pt x="13211" y="3807"/>
                  </a:lnTo>
                  <a:lnTo>
                    <a:pt x="13459" y="3807"/>
                  </a:lnTo>
                  <a:lnTo>
                    <a:pt x="13586" y="3804"/>
                  </a:lnTo>
                  <a:lnTo>
                    <a:pt x="13710" y="3800"/>
                  </a:lnTo>
                  <a:lnTo>
                    <a:pt x="13834" y="3793"/>
                  </a:lnTo>
                  <a:lnTo>
                    <a:pt x="13955" y="3782"/>
                  </a:lnTo>
                  <a:lnTo>
                    <a:pt x="14076" y="3770"/>
                  </a:lnTo>
                  <a:lnTo>
                    <a:pt x="14193" y="3752"/>
                  </a:lnTo>
                  <a:lnTo>
                    <a:pt x="14310" y="3733"/>
                  </a:lnTo>
                  <a:lnTo>
                    <a:pt x="14423" y="3711"/>
                  </a:lnTo>
                  <a:lnTo>
                    <a:pt x="14535" y="3685"/>
                  </a:lnTo>
                  <a:lnTo>
                    <a:pt x="14644" y="3655"/>
                  </a:lnTo>
                  <a:lnTo>
                    <a:pt x="14751" y="3622"/>
                  </a:lnTo>
                  <a:lnTo>
                    <a:pt x="14855" y="3586"/>
                  </a:lnTo>
                  <a:lnTo>
                    <a:pt x="14957" y="3544"/>
                  </a:lnTo>
                  <a:lnTo>
                    <a:pt x="15055" y="3500"/>
                  </a:lnTo>
                  <a:lnTo>
                    <a:pt x="15150" y="3451"/>
                  </a:lnTo>
                  <a:lnTo>
                    <a:pt x="15242" y="3398"/>
                  </a:lnTo>
                  <a:lnTo>
                    <a:pt x="15330" y="3341"/>
                  </a:lnTo>
                  <a:lnTo>
                    <a:pt x="15416" y="3279"/>
                  </a:lnTo>
                  <a:lnTo>
                    <a:pt x="15497" y="3213"/>
                  </a:lnTo>
                  <a:lnTo>
                    <a:pt x="15575" y="3141"/>
                  </a:lnTo>
                  <a:lnTo>
                    <a:pt x="15650" y="3066"/>
                  </a:lnTo>
                  <a:lnTo>
                    <a:pt x="15720" y="2985"/>
                  </a:lnTo>
                  <a:lnTo>
                    <a:pt x="15786" y="2899"/>
                  </a:lnTo>
                  <a:lnTo>
                    <a:pt x="15848" y="2808"/>
                  </a:lnTo>
                  <a:lnTo>
                    <a:pt x="15905" y="2712"/>
                  </a:lnTo>
                  <a:lnTo>
                    <a:pt x="15958" y="2610"/>
                  </a:lnTo>
                  <a:lnTo>
                    <a:pt x="16007" y="2503"/>
                  </a:lnTo>
                  <a:lnTo>
                    <a:pt x="16050" y="2391"/>
                  </a:lnTo>
                  <a:lnTo>
                    <a:pt x="16089" y="2272"/>
                  </a:lnTo>
                  <a:lnTo>
                    <a:pt x="16122" y="2148"/>
                  </a:lnTo>
                  <a:lnTo>
                    <a:pt x="16151" y="2017"/>
                  </a:lnTo>
                  <a:lnTo>
                    <a:pt x="16174" y="1881"/>
                  </a:lnTo>
                  <a:lnTo>
                    <a:pt x="16189" y="1760"/>
                  </a:lnTo>
                  <a:lnTo>
                    <a:pt x="16197" y="1644"/>
                  </a:lnTo>
                  <a:lnTo>
                    <a:pt x="16199" y="1533"/>
                  </a:lnTo>
                  <a:lnTo>
                    <a:pt x="16194" y="1429"/>
                  </a:lnTo>
                  <a:lnTo>
                    <a:pt x="16183" y="1330"/>
                  </a:lnTo>
                  <a:lnTo>
                    <a:pt x="16167" y="1236"/>
                  </a:lnTo>
                  <a:lnTo>
                    <a:pt x="16143" y="1147"/>
                  </a:lnTo>
                  <a:lnTo>
                    <a:pt x="16115" y="1063"/>
                  </a:lnTo>
                  <a:lnTo>
                    <a:pt x="16082" y="984"/>
                  </a:lnTo>
                  <a:lnTo>
                    <a:pt x="16042" y="909"/>
                  </a:lnTo>
                  <a:lnTo>
                    <a:pt x="15999" y="839"/>
                  </a:lnTo>
                  <a:lnTo>
                    <a:pt x="15950" y="773"/>
                  </a:lnTo>
                  <a:lnTo>
                    <a:pt x="15896" y="711"/>
                  </a:lnTo>
                  <a:lnTo>
                    <a:pt x="15838" y="654"/>
                  </a:lnTo>
                  <a:lnTo>
                    <a:pt x="15776" y="600"/>
                  </a:lnTo>
                  <a:lnTo>
                    <a:pt x="15709" y="550"/>
                  </a:lnTo>
                  <a:lnTo>
                    <a:pt x="15639" y="503"/>
                  </a:lnTo>
                  <a:lnTo>
                    <a:pt x="15565" y="461"/>
                  </a:lnTo>
                  <a:lnTo>
                    <a:pt x="15487" y="421"/>
                  </a:lnTo>
                  <a:lnTo>
                    <a:pt x="15406" y="385"/>
                  </a:lnTo>
                  <a:lnTo>
                    <a:pt x="15322" y="353"/>
                  </a:lnTo>
                  <a:lnTo>
                    <a:pt x="15235" y="322"/>
                  </a:lnTo>
                  <a:lnTo>
                    <a:pt x="15146" y="295"/>
                  </a:lnTo>
                  <a:lnTo>
                    <a:pt x="15054" y="271"/>
                  </a:lnTo>
                  <a:lnTo>
                    <a:pt x="14959" y="249"/>
                  </a:lnTo>
                  <a:lnTo>
                    <a:pt x="14861" y="229"/>
                  </a:lnTo>
                  <a:lnTo>
                    <a:pt x="14763" y="211"/>
                  </a:lnTo>
                  <a:lnTo>
                    <a:pt x="14662" y="195"/>
                  </a:lnTo>
                  <a:lnTo>
                    <a:pt x="14560" y="182"/>
                  </a:lnTo>
                  <a:lnTo>
                    <a:pt x="14455" y="171"/>
                  </a:lnTo>
                  <a:lnTo>
                    <a:pt x="14351" y="161"/>
                  </a:lnTo>
                  <a:lnTo>
                    <a:pt x="14245" y="1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/>
            <p:cNvSpPr>
              <a:spLocks noEditPoints="1"/>
            </p:cNvSpPr>
            <p:nvPr userDrawn="1"/>
          </p:nvSpPr>
          <p:spPr bwMode="auto">
            <a:xfrm>
              <a:off x="5924550" y="3476625"/>
              <a:ext cx="342900" cy="79375"/>
            </a:xfrm>
            <a:custGeom>
              <a:avLst/>
              <a:gdLst>
                <a:gd name="T0" fmla="*/ 12800 w 16199"/>
                <a:gd name="T1" fmla="*/ 3100 h 3807"/>
                <a:gd name="T2" fmla="*/ 13320 w 16199"/>
                <a:gd name="T3" fmla="*/ 2399 h 3807"/>
                <a:gd name="T4" fmla="*/ 13039 w 16199"/>
                <a:gd name="T5" fmla="*/ 2628 h 3807"/>
                <a:gd name="T6" fmla="*/ 12012 w 16199"/>
                <a:gd name="T7" fmla="*/ 3069 h 3807"/>
                <a:gd name="T8" fmla="*/ 12739 w 16199"/>
                <a:gd name="T9" fmla="*/ 1815 h 3807"/>
                <a:gd name="T10" fmla="*/ 12615 w 16199"/>
                <a:gd name="T11" fmla="*/ 1712 h 3807"/>
                <a:gd name="T12" fmla="*/ 11823 w 16199"/>
                <a:gd name="T13" fmla="*/ 2997 h 3807"/>
                <a:gd name="T14" fmla="*/ 10878 w 16199"/>
                <a:gd name="T15" fmla="*/ 2779 h 3807"/>
                <a:gd name="T16" fmla="*/ 11506 w 16199"/>
                <a:gd name="T17" fmla="*/ 1649 h 3807"/>
                <a:gd name="T18" fmla="*/ 11232 w 16199"/>
                <a:gd name="T19" fmla="*/ 1867 h 3807"/>
                <a:gd name="T20" fmla="*/ 10522 w 16199"/>
                <a:gd name="T21" fmla="*/ 2842 h 3807"/>
                <a:gd name="T22" fmla="*/ 10140 w 16199"/>
                <a:gd name="T23" fmla="*/ 2657 h 3807"/>
                <a:gd name="T24" fmla="*/ 10251 w 16199"/>
                <a:gd name="T25" fmla="*/ 2105 h 3807"/>
                <a:gd name="T26" fmla="*/ 10020 w 16199"/>
                <a:gd name="T27" fmla="*/ 2537 h 3807"/>
                <a:gd name="T28" fmla="*/ 9170 w 16199"/>
                <a:gd name="T29" fmla="*/ 2998 h 3807"/>
                <a:gd name="T30" fmla="*/ 9570 w 16199"/>
                <a:gd name="T31" fmla="*/ 2014 h 3807"/>
                <a:gd name="T32" fmla="*/ 9426 w 16199"/>
                <a:gd name="T33" fmla="*/ 1995 h 3807"/>
                <a:gd name="T34" fmla="*/ 8749 w 16199"/>
                <a:gd name="T35" fmla="*/ 2978 h 3807"/>
                <a:gd name="T36" fmla="*/ 8217 w 16199"/>
                <a:gd name="T37" fmla="*/ 2399 h 3807"/>
                <a:gd name="T38" fmla="*/ 8095 w 16199"/>
                <a:gd name="T39" fmla="*/ 2379 h 3807"/>
                <a:gd name="T40" fmla="*/ 7489 w 16199"/>
                <a:gd name="T41" fmla="*/ 2536 h 3807"/>
                <a:gd name="T42" fmla="*/ 7575 w 16199"/>
                <a:gd name="T43" fmla="*/ 1966 h 3807"/>
                <a:gd name="T44" fmla="*/ 7346 w 16199"/>
                <a:gd name="T45" fmla="*/ 2379 h 3807"/>
                <a:gd name="T46" fmla="*/ 6638 w 16199"/>
                <a:gd name="T47" fmla="*/ 2706 h 3807"/>
                <a:gd name="T48" fmla="*/ 6562 w 16199"/>
                <a:gd name="T49" fmla="*/ 2550 h 3807"/>
                <a:gd name="T50" fmla="*/ 6865 w 16199"/>
                <a:gd name="T51" fmla="*/ 1736 h 3807"/>
                <a:gd name="T52" fmla="*/ 6536 w 16199"/>
                <a:gd name="T53" fmla="*/ 2158 h 3807"/>
                <a:gd name="T54" fmla="*/ 5472 w 16199"/>
                <a:gd name="T55" fmla="*/ 2798 h 3807"/>
                <a:gd name="T56" fmla="*/ 5922 w 16199"/>
                <a:gd name="T57" fmla="*/ 1535 h 3807"/>
                <a:gd name="T58" fmla="*/ 5782 w 16199"/>
                <a:gd name="T59" fmla="*/ 1486 h 3807"/>
                <a:gd name="T60" fmla="*/ 4786 w 16199"/>
                <a:gd name="T61" fmla="*/ 2760 h 3807"/>
                <a:gd name="T62" fmla="*/ 3232 w 16199"/>
                <a:gd name="T63" fmla="*/ 2712 h 3807"/>
                <a:gd name="T64" fmla="*/ 3609 w 16199"/>
                <a:gd name="T65" fmla="*/ 1559 h 3807"/>
                <a:gd name="T66" fmla="*/ 3495 w 16199"/>
                <a:gd name="T67" fmla="*/ 1459 h 3807"/>
                <a:gd name="T68" fmla="*/ 2951 w 16199"/>
                <a:gd name="T69" fmla="*/ 2465 h 3807"/>
                <a:gd name="T70" fmla="*/ 2150 w 16199"/>
                <a:gd name="T71" fmla="*/ 2635 h 3807"/>
                <a:gd name="T72" fmla="*/ 2547 w 16199"/>
                <a:gd name="T73" fmla="*/ 1892 h 3807"/>
                <a:gd name="T74" fmla="*/ 2982 w 16199"/>
                <a:gd name="T75" fmla="*/ 1033 h 3807"/>
                <a:gd name="T76" fmla="*/ 2676 w 16199"/>
                <a:gd name="T77" fmla="*/ 1398 h 3807"/>
                <a:gd name="T78" fmla="*/ 1925 w 16199"/>
                <a:gd name="T79" fmla="*/ 2440 h 3807"/>
                <a:gd name="T80" fmla="*/ 1478 w 16199"/>
                <a:gd name="T81" fmla="*/ 2454 h 3807"/>
                <a:gd name="T82" fmla="*/ 1500 w 16199"/>
                <a:gd name="T83" fmla="*/ 2317 h 3807"/>
                <a:gd name="T84" fmla="*/ 1488 w 16199"/>
                <a:gd name="T85" fmla="*/ 2155 h 3807"/>
                <a:gd name="T86" fmla="*/ 2637 w 16199"/>
                <a:gd name="T87" fmla="*/ 876 h 3807"/>
                <a:gd name="T88" fmla="*/ 6419 w 16199"/>
                <a:gd name="T89" fmla="*/ 782 h 3807"/>
                <a:gd name="T90" fmla="*/ 9084 w 16199"/>
                <a:gd name="T91" fmla="*/ 912 h 3807"/>
                <a:gd name="T92" fmla="*/ 13384 w 16199"/>
                <a:gd name="T93" fmla="*/ 883 h 3807"/>
                <a:gd name="T94" fmla="*/ 14382 w 16199"/>
                <a:gd name="T95" fmla="*/ 1902 h 3807"/>
                <a:gd name="T96" fmla="*/ 1621 w 16199"/>
                <a:gd name="T97" fmla="*/ 1551 h 3807"/>
                <a:gd name="T98" fmla="*/ 1339 w 16199"/>
                <a:gd name="T99" fmla="*/ 1372 h 3807"/>
                <a:gd name="T100" fmla="*/ 13468 w 16199"/>
                <a:gd name="T101" fmla="*/ 111 h 3807"/>
                <a:gd name="T102" fmla="*/ 8850 w 16199"/>
                <a:gd name="T103" fmla="*/ 183 h 3807"/>
                <a:gd name="T104" fmla="*/ 4946 w 16199"/>
                <a:gd name="T105" fmla="*/ 123 h 3807"/>
                <a:gd name="T106" fmla="*/ 2751 w 16199"/>
                <a:gd name="T107" fmla="*/ 124 h 3807"/>
                <a:gd name="T108" fmla="*/ 2679 w 16199"/>
                <a:gd name="T109" fmla="*/ 0 h 3807"/>
                <a:gd name="T110" fmla="*/ 1636 w 16199"/>
                <a:gd name="T111" fmla="*/ 224 h 3807"/>
                <a:gd name="T112" fmla="*/ 286 w 16199"/>
                <a:gd name="T113" fmla="*/ 937 h 3807"/>
                <a:gd name="T114" fmla="*/ 674 w 16199"/>
                <a:gd name="T115" fmla="*/ 2877 h 3807"/>
                <a:gd name="T116" fmla="*/ 5135 w 16199"/>
                <a:gd name="T117" fmla="*/ 3490 h 3807"/>
                <a:gd name="T118" fmla="*/ 12713 w 16199"/>
                <a:gd name="T119" fmla="*/ 3804 h 3807"/>
                <a:gd name="T120" fmla="*/ 15650 w 16199"/>
                <a:gd name="T121" fmla="*/ 3066 h 3807"/>
                <a:gd name="T122" fmla="*/ 15896 w 16199"/>
                <a:gd name="T123" fmla="*/ 710 h 3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99" h="3807">
                  <a:moveTo>
                    <a:pt x="13780" y="3055"/>
                  </a:moveTo>
                  <a:lnTo>
                    <a:pt x="13763" y="3064"/>
                  </a:lnTo>
                  <a:lnTo>
                    <a:pt x="13745" y="3073"/>
                  </a:lnTo>
                  <a:lnTo>
                    <a:pt x="13724" y="3082"/>
                  </a:lnTo>
                  <a:lnTo>
                    <a:pt x="13704" y="3089"/>
                  </a:lnTo>
                  <a:lnTo>
                    <a:pt x="13682" y="3097"/>
                  </a:lnTo>
                  <a:lnTo>
                    <a:pt x="13659" y="3103"/>
                  </a:lnTo>
                  <a:lnTo>
                    <a:pt x="13634" y="3110"/>
                  </a:lnTo>
                  <a:lnTo>
                    <a:pt x="13609" y="3115"/>
                  </a:lnTo>
                  <a:lnTo>
                    <a:pt x="13582" y="3121"/>
                  </a:lnTo>
                  <a:lnTo>
                    <a:pt x="13554" y="3126"/>
                  </a:lnTo>
                  <a:lnTo>
                    <a:pt x="13526" y="3130"/>
                  </a:lnTo>
                  <a:lnTo>
                    <a:pt x="13497" y="3134"/>
                  </a:lnTo>
                  <a:lnTo>
                    <a:pt x="13435" y="3141"/>
                  </a:lnTo>
                  <a:lnTo>
                    <a:pt x="13370" y="3146"/>
                  </a:lnTo>
                  <a:lnTo>
                    <a:pt x="13301" y="3150"/>
                  </a:lnTo>
                  <a:lnTo>
                    <a:pt x="13230" y="3152"/>
                  </a:lnTo>
                  <a:lnTo>
                    <a:pt x="13156" y="3153"/>
                  </a:lnTo>
                  <a:lnTo>
                    <a:pt x="13081" y="3152"/>
                  </a:lnTo>
                  <a:lnTo>
                    <a:pt x="13003" y="3151"/>
                  </a:lnTo>
                  <a:lnTo>
                    <a:pt x="12924" y="3147"/>
                  </a:lnTo>
                  <a:lnTo>
                    <a:pt x="12843" y="3143"/>
                  </a:lnTo>
                  <a:lnTo>
                    <a:pt x="12761" y="3139"/>
                  </a:lnTo>
                  <a:lnTo>
                    <a:pt x="12800" y="3100"/>
                  </a:lnTo>
                  <a:lnTo>
                    <a:pt x="12839" y="3061"/>
                  </a:lnTo>
                  <a:lnTo>
                    <a:pt x="12877" y="3020"/>
                  </a:lnTo>
                  <a:lnTo>
                    <a:pt x="12914" y="2980"/>
                  </a:lnTo>
                  <a:lnTo>
                    <a:pt x="12952" y="2939"/>
                  </a:lnTo>
                  <a:lnTo>
                    <a:pt x="12988" y="2898"/>
                  </a:lnTo>
                  <a:lnTo>
                    <a:pt x="13025" y="2857"/>
                  </a:lnTo>
                  <a:lnTo>
                    <a:pt x="13060" y="2814"/>
                  </a:lnTo>
                  <a:lnTo>
                    <a:pt x="13095" y="2771"/>
                  </a:lnTo>
                  <a:lnTo>
                    <a:pt x="13129" y="2727"/>
                  </a:lnTo>
                  <a:lnTo>
                    <a:pt x="13163" y="2684"/>
                  </a:lnTo>
                  <a:lnTo>
                    <a:pt x="13195" y="2639"/>
                  </a:lnTo>
                  <a:lnTo>
                    <a:pt x="13226" y="2594"/>
                  </a:lnTo>
                  <a:lnTo>
                    <a:pt x="13258" y="2548"/>
                  </a:lnTo>
                  <a:lnTo>
                    <a:pt x="13287" y="2501"/>
                  </a:lnTo>
                  <a:lnTo>
                    <a:pt x="13316" y="2454"/>
                  </a:lnTo>
                  <a:lnTo>
                    <a:pt x="13320" y="2447"/>
                  </a:lnTo>
                  <a:lnTo>
                    <a:pt x="13322" y="2441"/>
                  </a:lnTo>
                  <a:lnTo>
                    <a:pt x="13325" y="2433"/>
                  </a:lnTo>
                  <a:lnTo>
                    <a:pt x="13326" y="2427"/>
                  </a:lnTo>
                  <a:lnTo>
                    <a:pt x="13326" y="2421"/>
                  </a:lnTo>
                  <a:lnTo>
                    <a:pt x="13326" y="2415"/>
                  </a:lnTo>
                  <a:lnTo>
                    <a:pt x="13325" y="2409"/>
                  </a:lnTo>
                  <a:lnTo>
                    <a:pt x="13324" y="2404"/>
                  </a:lnTo>
                  <a:lnTo>
                    <a:pt x="13320" y="2399"/>
                  </a:lnTo>
                  <a:lnTo>
                    <a:pt x="13318" y="2394"/>
                  </a:lnTo>
                  <a:lnTo>
                    <a:pt x="13315" y="2389"/>
                  </a:lnTo>
                  <a:lnTo>
                    <a:pt x="13311" y="2384"/>
                  </a:lnTo>
                  <a:lnTo>
                    <a:pt x="13303" y="2376"/>
                  </a:lnTo>
                  <a:lnTo>
                    <a:pt x="13294" y="2369"/>
                  </a:lnTo>
                  <a:lnTo>
                    <a:pt x="13283" y="2365"/>
                  </a:lnTo>
                  <a:lnTo>
                    <a:pt x="13272" y="2361"/>
                  </a:lnTo>
                  <a:lnTo>
                    <a:pt x="13266" y="2360"/>
                  </a:lnTo>
                  <a:lnTo>
                    <a:pt x="13261" y="2360"/>
                  </a:lnTo>
                  <a:lnTo>
                    <a:pt x="13255" y="2360"/>
                  </a:lnTo>
                  <a:lnTo>
                    <a:pt x="13249" y="2361"/>
                  </a:lnTo>
                  <a:lnTo>
                    <a:pt x="13243" y="2362"/>
                  </a:lnTo>
                  <a:lnTo>
                    <a:pt x="13237" y="2364"/>
                  </a:lnTo>
                  <a:lnTo>
                    <a:pt x="13232" y="2367"/>
                  </a:lnTo>
                  <a:lnTo>
                    <a:pt x="13226" y="2370"/>
                  </a:lnTo>
                  <a:lnTo>
                    <a:pt x="13221" y="2374"/>
                  </a:lnTo>
                  <a:lnTo>
                    <a:pt x="13217" y="2378"/>
                  </a:lnTo>
                  <a:lnTo>
                    <a:pt x="13212" y="2383"/>
                  </a:lnTo>
                  <a:lnTo>
                    <a:pt x="13208" y="2389"/>
                  </a:lnTo>
                  <a:lnTo>
                    <a:pt x="13177" y="2440"/>
                  </a:lnTo>
                  <a:lnTo>
                    <a:pt x="13143" y="2488"/>
                  </a:lnTo>
                  <a:lnTo>
                    <a:pt x="13110" y="2536"/>
                  </a:lnTo>
                  <a:lnTo>
                    <a:pt x="13074" y="2583"/>
                  </a:lnTo>
                  <a:lnTo>
                    <a:pt x="13039" y="2628"/>
                  </a:lnTo>
                  <a:lnTo>
                    <a:pt x="13003" y="2674"/>
                  </a:lnTo>
                  <a:lnTo>
                    <a:pt x="12965" y="2717"/>
                  </a:lnTo>
                  <a:lnTo>
                    <a:pt x="12927" y="2762"/>
                  </a:lnTo>
                  <a:lnTo>
                    <a:pt x="12887" y="2804"/>
                  </a:lnTo>
                  <a:lnTo>
                    <a:pt x="12848" y="2847"/>
                  </a:lnTo>
                  <a:lnTo>
                    <a:pt x="12808" y="2889"/>
                  </a:lnTo>
                  <a:lnTo>
                    <a:pt x="12767" y="2930"/>
                  </a:lnTo>
                  <a:lnTo>
                    <a:pt x="12684" y="3012"/>
                  </a:lnTo>
                  <a:lnTo>
                    <a:pt x="12600" y="3094"/>
                  </a:lnTo>
                  <a:lnTo>
                    <a:pt x="12596" y="3098"/>
                  </a:lnTo>
                  <a:lnTo>
                    <a:pt x="12592" y="3102"/>
                  </a:lnTo>
                  <a:lnTo>
                    <a:pt x="12590" y="3106"/>
                  </a:lnTo>
                  <a:lnTo>
                    <a:pt x="12589" y="3111"/>
                  </a:lnTo>
                  <a:lnTo>
                    <a:pt x="12587" y="3119"/>
                  </a:lnTo>
                  <a:lnTo>
                    <a:pt x="12585" y="3127"/>
                  </a:lnTo>
                  <a:lnTo>
                    <a:pt x="12511" y="3121"/>
                  </a:lnTo>
                  <a:lnTo>
                    <a:pt x="12439" y="3115"/>
                  </a:lnTo>
                  <a:lnTo>
                    <a:pt x="12365" y="3109"/>
                  </a:lnTo>
                  <a:lnTo>
                    <a:pt x="12292" y="3102"/>
                  </a:lnTo>
                  <a:lnTo>
                    <a:pt x="12220" y="3095"/>
                  </a:lnTo>
                  <a:lnTo>
                    <a:pt x="12148" y="3089"/>
                  </a:lnTo>
                  <a:lnTo>
                    <a:pt x="12077" y="3082"/>
                  </a:lnTo>
                  <a:lnTo>
                    <a:pt x="12007" y="3075"/>
                  </a:lnTo>
                  <a:lnTo>
                    <a:pt x="12012" y="3069"/>
                  </a:lnTo>
                  <a:lnTo>
                    <a:pt x="12016" y="3062"/>
                  </a:lnTo>
                  <a:lnTo>
                    <a:pt x="12055" y="2983"/>
                  </a:lnTo>
                  <a:lnTo>
                    <a:pt x="12093" y="2904"/>
                  </a:lnTo>
                  <a:lnTo>
                    <a:pt x="12132" y="2825"/>
                  </a:lnTo>
                  <a:lnTo>
                    <a:pt x="12170" y="2748"/>
                  </a:lnTo>
                  <a:lnTo>
                    <a:pt x="12211" y="2670"/>
                  </a:lnTo>
                  <a:lnTo>
                    <a:pt x="12250" y="2593"/>
                  </a:lnTo>
                  <a:lnTo>
                    <a:pt x="12292" y="2516"/>
                  </a:lnTo>
                  <a:lnTo>
                    <a:pt x="12334" y="2440"/>
                  </a:lnTo>
                  <a:lnTo>
                    <a:pt x="12377" y="2365"/>
                  </a:lnTo>
                  <a:lnTo>
                    <a:pt x="12421" y="2290"/>
                  </a:lnTo>
                  <a:lnTo>
                    <a:pt x="12468" y="2215"/>
                  </a:lnTo>
                  <a:lnTo>
                    <a:pt x="12515" y="2143"/>
                  </a:lnTo>
                  <a:lnTo>
                    <a:pt x="12563" y="2070"/>
                  </a:lnTo>
                  <a:lnTo>
                    <a:pt x="12614" y="1999"/>
                  </a:lnTo>
                  <a:lnTo>
                    <a:pt x="12639" y="1963"/>
                  </a:lnTo>
                  <a:lnTo>
                    <a:pt x="12665" y="1928"/>
                  </a:lnTo>
                  <a:lnTo>
                    <a:pt x="12692" y="1893"/>
                  </a:lnTo>
                  <a:lnTo>
                    <a:pt x="12719" y="1859"/>
                  </a:lnTo>
                  <a:lnTo>
                    <a:pt x="12725" y="1851"/>
                  </a:lnTo>
                  <a:lnTo>
                    <a:pt x="12730" y="1842"/>
                  </a:lnTo>
                  <a:lnTo>
                    <a:pt x="12734" y="1833"/>
                  </a:lnTo>
                  <a:lnTo>
                    <a:pt x="12737" y="1824"/>
                  </a:lnTo>
                  <a:lnTo>
                    <a:pt x="12739" y="1815"/>
                  </a:lnTo>
                  <a:lnTo>
                    <a:pt x="12740" y="1806"/>
                  </a:lnTo>
                  <a:lnTo>
                    <a:pt x="12740" y="1798"/>
                  </a:lnTo>
                  <a:lnTo>
                    <a:pt x="12740" y="1789"/>
                  </a:lnTo>
                  <a:lnTo>
                    <a:pt x="12738" y="1780"/>
                  </a:lnTo>
                  <a:lnTo>
                    <a:pt x="12736" y="1772"/>
                  </a:lnTo>
                  <a:lnTo>
                    <a:pt x="12733" y="1764"/>
                  </a:lnTo>
                  <a:lnTo>
                    <a:pt x="12730" y="1756"/>
                  </a:lnTo>
                  <a:lnTo>
                    <a:pt x="12726" y="1749"/>
                  </a:lnTo>
                  <a:lnTo>
                    <a:pt x="12721" y="1742"/>
                  </a:lnTo>
                  <a:lnTo>
                    <a:pt x="12716" y="1735"/>
                  </a:lnTo>
                  <a:lnTo>
                    <a:pt x="12710" y="1728"/>
                  </a:lnTo>
                  <a:lnTo>
                    <a:pt x="12704" y="1722"/>
                  </a:lnTo>
                  <a:lnTo>
                    <a:pt x="12698" y="1717"/>
                  </a:lnTo>
                  <a:lnTo>
                    <a:pt x="12691" y="1713"/>
                  </a:lnTo>
                  <a:lnTo>
                    <a:pt x="12684" y="1709"/>
                  </a:lnTo>
                  <a:lnTo>
                    <a:pt x="12677" y="1706"/>
                  </a:lnTo>
                  <a:lnTo>
                    <a:pt x="12669" y="1704"/>
                  </a:lnTo>
                  <a:lnTo>
                    <a:pt x="12661" y="1702"/>
                  </a:lnTo>
                  <a:lnTo>
                    <a:pt x="12653" y="1701"/>
                  </a:lnTo>
                  <a:lnTo>
                    <a:pt x="12646" y="1701"/>
                  </a:lnTo>
                  <a:lnTo>
                    <a:pt x="12638" y="1703"/>
                  </a:lnTo>
                  <a:lnTo>
                    <a:pt x="12630" y="1705"/>
                  </a:lnTo>
                  <a:lnTo>
                    <a:pt x="12622" y="1708"/>
                  </a:lnTo>
                  <a:lnTo>
                    <a:pt x="12615" y="1712"/>
                  </a:lnTo>
                  <a:lnTo>
                    <a:pt x="12607" y="1717"/>
                  </a:lnTo>
                  <a:lnTo>
                    <a:pt x="12600" y="1724"/>
                  </a:lnTo>
                  <a:lnTo>
                    <a:pt x="12592" y="1732"/>
                  </a:lnTo>
                  <a:lnTo>
                    <a:pt x="12563" y="1767"/>
                  </a:lnTo>
                  <a:lnTo>
                    <a:pt x="12535" y="1802"/>
                  </a:lnTo>
                  <a:lnTo>
                    <a:pt x="12507" y="1838"/>
                  </a:lnTo>
                  <a:lnTo>
                    <a:pt x="12479" y="1874"/>
                  </a:lnTo>
                  <a:lnTo>
                    <a:pt x="12425" y="1947"/>
                  </a:lnTo>
                  <a:lnTo>
                    <a:pt x="12374" y="2020"/>
                  </a:lnTo>
                  <a:lnTo>
                    <a:pt x="12323" y="2094"/>
                  </a:lnTo>
                  <a:lnTo>
                    <a:pt x="12274" y="2169"/>
                  </a:lnTo>
                  <a:lnTo>
                    <a:pt x="12226" y="2246"/>
                  </a:lnTo>
                  <a:lnTo>
                    <a:pt x="12178" y="2322"/>
                  </a:lnTo>
                  <a:lnTo>
                    <a:pt x="12133" y="2399"/>
                  </a:lnTo>
                  <a:lnTo>
                    <a:pt x="12088" y="2477"/>
                  </a:lnTo>
                  <a:lnTo>
                    <a:pt x="12045" y="2556"/>
                  </a:lnTo>
                  <a:lnTo>
                    <a:pt x="12001" y="2635"/>
                  </a:lnTo>
                  <a:lnTo>
                    <a:pt x="11959" y="2715"/>
                  </a:lnTo>
                  <a:lnTo>
                    <a:pt x="11917" y="2795"/>
                  </a:lnTo>
                  <a:lnTo>
                    <a:pt x="11876" y="2875"/>
                  </a:lnTo>
                  <a:lnTo>
                    <a:pt x="11834" y="2956"/>
                  </a:lnTo>
                  <a:lnTo>
                    <a:pt x="11829" y="2970"/>
                  </a:lnTo>
                  <a:lnTo>
                    <a:pt x="11825" y="2984"/>
                  </a:lnTo>
                  <a:lnTo>
                    <a:pt x="11823" y="2997"/>
                  </a:lnTo>
                  <a:lnTo>
                    <a:pt x="11824" y="3010"/>
                  </a:lnTo>
                  <a:lnTo>
                    <a:pt x="11826" y="3023"/>
                  </a:lnTo>
                  <a:lnTo>
                    <a:pt x="11829" y="3035"/>
                  </a:lnTo>
                  <a:lnTo>
                    <a:pt x="11834" y="3046"/>
                  </a:lnTo>
                  <a:lnTo>
                    <a:pt x="11840" y="3058"/>
                  </a:lnTo>
                  <a:lnTo>
                    <a:pt x="11755" y="3050"/>
                  </a:lnTo>
                  <a:lnTo>
                    <a:pt x="11673" y="3042"/>
                  </a:lnTo>
                  <a:lnTo>
                    <a:pt x="11596" y="3035"/>
                  </a:lnTo>
                  <a:lnTo>
                    <a:pt x="11522" y="3029"/>
                  </a:lnTo>
                  <a:lnTo>
                    <a:pt x="11454" y="3024"/>
                  </a:lnTo>
                  <a:lnTo>
                    <a:pt x="11392" y="3021"/>
                  </a:lnTo>
                  <a:lnTo>
                    <a:pt x="11334" y="3019"/>
                  </a:lnTo>
                  <a:lnTo>
                    <a:pt x="11283" y="3018"/>
                  </a:lnTo>
                  <a:lnTo>
                    <a:pt x="11213" y="3018"/>
                  </a:lnTo>
                  <a:lnTo>
                    <a:pt x="11145" y="3018"/>
                  </a:lnTo>
                  <a:lnTo>
                    <a:pt x="11075" y="3018"/>
                  </a:lnTo>
                  <a:lnTo>
                    <a:pt x="11006" y="3018"/>
                  </a:lnTo>
                  <a:lnTo>
                    <a:pt x="10936" y="3018"/>
                  </a:lnTo>
                  <a:lnTo>
                    <a:pt x="10867" y="3018"/>
                  </a:lnTo>
                  <a:lnTo>
                    <a:pt x="10797" y="3018"/>
                  </a:lnTo>
                  <a:lnTo>
                    <a:pt x="10728" y="3018"/>
                  </a:lnTo>
                  <a:lnTo>
                    <a:pt x="10779" y="2939"/>
                  </a:lnTo>
                  <a:lnTo>
                    <a:pt x="10830" y="2859"/>
                  </a:lnTo>
                  <a:lnTo>
                    <a:pt x="10878" y="2779"/>
                  </a:lnTo>
                  <a:lnTo>
                    <a:pt x="10927" y="2698"/>
                  </a:lnTo>
                  <a:lnTo>
                    <a:pt x="10975" y="2616"/>
                  </a:lnTo>
                  <a:lnTo>
                    <a:pt x="11022" y="2534"/>
                  </a:lnTo>
                  <a:lnTo>
                    <a:pt x="11069" y="2453"/>
                  </a:lnTo>
                  <a:lnTo>
                    <a:pt x="11116" y="2371"/>
                  </a:lnTo>
                  <a:lnTo>
                    <a:pt x="11163" y="2289"/>
                  </a:lnTo>
                  <a:lnTo>
                    <a:pt x="11210" y="2207"/>
                  </a:lnTo>
                  <a:lnTo>
                    <a:pt x="11258" y="2126"/>
                  </a:lnTo>
                  <a:lnTo>
                    <a:pt x="11306" y="2045"/>
                  </a:lnTo>
                  <a:lnTo>
                    <a:pt x="11354" y="1964"/>
                  </a:lnTo>
                  <a:lnTo>
                    <a:pt x="11404" y="1884"/>
                  </a:lnTo>
                  <a:lnTo>
                    <a:pt x="11453" y="1803"/>
                  </a:lnTo>
                  <a:lnTo>
                    <a:pt x="11505" y="1724"/>
                  </a:lnTo>
                  <a:lnTo>
                    <a:pt x="11509" y="1717"/>
                  </a:lnTo>
                  <a:lnTo>
                    <a:pt x="11513" y="1709"/>
                  </a:lnTo>
                  <a:lnTo>
                    <a:pt x="11515" y="1702"/>
                  </a:lnTo>
                  <a:lnTo>
                    <a:pt x="11517" y="1694"/>
                  </a:lnTo>
                  <a:lnTo>
                    <a:pt x="11518" y="1687"/>
                  </a:lnTo>
                  <a:lnTo>
                    <a:pt x="11518" y="1680"/>
                  </a:lnTo>
                  <a:lnTo>
                    <a:pt x="11517" y="1674"/>
                  </a:lnTo>
                  <a:lnTo>
                    <a:pt x="11515" y="1667"/>
                  </a:lnTo>
                  <a:lnTo>
                    <a:pt x="11513" y="1661"/>
                  </a:lnTo>
                  <a:lnTo>
                    <a:pt x="11510" y="1655"/>
                  </a:lnTo>
                  <a:lnTo>
                    <a:pt x="11506" y="1649"/>
                  </a:lnTo>
                  <a:lnTo>
                    <a:pt x="11502" y="1644"/>
                  </a:lnTo>
                  <a:lnTo>
                    <a:pt x="11498" y="1639"/>
                  </a:lnTo>
                  <a:lnTo>
                    <a:pt x="11492" y="1634"/>
                  </a:lnTo>
                  <a:lnTo>
                    <a:pt x="11487" y="1630"/>
                  </a:lnTo>
                  <a:lnTo>
                    <a:pt x="11481" y="1625"/>
                  </a:lnTo>
                  <a:lnTo>
                    <a:pt x="11475" y="1622"/>
                  </a:lnTo>
                  <a:lnTo>
                    <a:pt x="11469" y="1619"/>
                  </a:lnTo>
                  <a:lnTo>
                    <a:pt x="11462" y="1617"/>
                  </a:lnTo>
                  <a:lnTo>
                    <a:pt x="11454" y="1615"/>
                  </a:lnTo>
                  <a:lnTo>
                    <a:pt x="11447" y="1614"/>
                  </a:lnTo>
                  <a:lnTo>
                    <a:pt x="11440" y="1614"/>
                  </a:lnTo>
                  <a:lnTo>
                    <a:pt x="11433" y="1614"/>
                  </a:lnTo>
                  <a:lnTo>
                    <a:pt x="11426" y="1615"/>
                  </a:lnTo>
                  <a:lnTo>
                    <a:pt x="11419" y="1616"/>
                  </a:lnTo>
                  <a:lnTo>
                    <a:pt x="11412" y="1618"/>
                  </a:lnTo>
                  <a:lnTo>
                    <a:pt x="11405" y="1621"/>
                  </a:lnTo>
                  <a:lnTo>
                    <a:pt x="11399" y="1625"/>
                  </a:lnTo>
                  <a:lnTo>
                    <a:pt x="11393" y="1630"/>
                  </a:lnTo>
                  <a:lnTo>
                    <a:pt x="11387" y="1635"/>
                  </a:lnTo>
                  <a:lnTo>
                    <a:pt x="11381" y="1641"/>
                  </a:lnTo>
                  <a:lnTo>
                    <a:pt x="11375" y="1648"/>
                  </a:lnTo>
                  <a:lnTo>
                    <a:pt x="11327" y="1720"/>
                  </a:lnTo>
                  <a:lnTo>
                    <a:pt x="11278" y="1793"/>
                  </a:lnTo>
                  <a:lnTo>
                    <a:pt x="11232" y="1867"/>
                  </a:lnTo>
                  <a:lnTo>
                    <a:pt x="11185" y="1941"/>
                  </a:lnTo>
                  <a:lnTo>
                    <a:pt x="11140" y="2014"/>
                  </a:lnTo>
                  <a:lnTo>
                    <a:pt x="11093" y="2089"/>
                  </a:lnTo>
                  <a:lnTo>
                    <a:pt x="11047" y="2164"/>
                  </a:lnTo>
                  <a:lnTo>
                    <a:pt x="11003" y="2239"/>
                  </a:lnTo>
                  <a:lnTo>
                    <a:pt x="10957" y="2312"/>
                  </a:lnTo>
                  <a:lnTo>
                    <a:pt x="10912" y="2387"/>
                  </a:lnTo>
                  <a:lnTo>
                    <a:pt x="10866" y="2462"/>
                  </a:lnTo>
                  <a:lnTo>
                    <a:pt x="10821" y="2535"/>
                  </a:lnTo>
                  <a:lnTo>
                    <a:pt x="10774" y="2609"/>
                  </a:lnTo>
                  <a:lnTo>
                    <a:pt x="10726" y="2683"/>
                  </a:lnTo>
                  <a:lnTo>
                    <a:pt x="10679" y="2756"/>
                  </a:lnTo>
                  <a:lnTo>
                    <a:pt x="10630" y="2828"/>
                  </a:lnTo>
                  <a:lnTo>
                    <a:pt x="10621" y="2823"/>
                  </a:lnTo>
                  <a:lnTo>
                    <a:pt x="10611" y="2820"/>
                  </a:lnTo>
                  <a:lnTo>
                    <a:pt x="10601" y="2818"/>
                  </a:lnTo>
                  <a:lnTo>
                    <a:pt x="10591" y="2816"/>
                  </a:lnTo>
                  <a:lnTo>
                    <a:pt x="10580" y="2816"/>
                  </a:lnTo>
                  <a:lnTo>
                    <a:pt x="10570" y="2818"/>
                  </a:lnTo>
                  <a:lnTo>
                    <a:pt x="10558" y="2820"/>
                  </a:lnTo>
                  <a:lnTo>
                    <a:pt x="10548" y="2824"/>
                  </a:lnTo>
                  <a:lnTo>
                    <a:pt x="10539" y="2828"/>
                  </a:lnTo>
                  <a:lnTo>
                    <a:pt x="10530" y="2834"/>
                  </a:lnTo>
                  <a:lnTo>
                    <a:pt x="10522" y="2842"/>
                  </a:lnTo>
                  <a:lnTo>
                    <a:pt x="10515" y="2851"/>
                  </a:lnTo>
                  <a:lnTo>
                    <a:pt x="10508" y="2860"/>
                  </a:lnTo>
                  <a:lnTo>
                    <a:pt x="10503" y="2871"/>
                  </a:lnTo>
                  <a:lnTo>
                    <a:pt x="10500" y="2883"/>
                  </a:lnTo>
                  <a:lnTo>
                    <a:pt x="10497" y="2896"/>
                  </a:lnTo>
                  <a:lnTo>
                    <a:pt x="10494" y="2926"/>
                  </a:lnTo>
                  <a:lnTo>
                    <a:pt x="10491" y="2958"/>
                  </a:lnTo>
                  <a:lnTo>
                    <a:pt x="10487" y="2988"/>
                  </a:lnTo>
                  <a:lnTo>
                    <a:pt x="10483" y="3018"/>
                  </a:lnTo>
                  <a:lnTo>
                    <a:pt x="10423" y="3018"/>
                  </a:lnTo>
                  <a:lnTo>
                    <a:pt x="10362" y="3018"/>
                  </a:lnTo>
                  <a:lnTo>
                    <a:pt x="10301" y="3019"/>
                  </a:lnTo>
                  <a:lnTo>
                    <a:pt x="10240" y="3019"/>
                  </a:lnTo>
                  <a:lnTo>
                    <a:pt x="10180" y="3019"/>
                  </a:lnTo>
                  <a:lnTo>
                    <a:pt x="10119" y="3019"/>
                  </a:lnTo>
                  <a:lnTo>
                    <a:pt x="10058" y="3019"/>
                  </a:lnTo>
                  <a:lnTo>
                    <a:pt x="9996" y="3018"/>
                  </a:lnTo>
                  <a:lnTo>
                    <a:pt x="10021" y="2969"/>
                  </a:lnTo>
                  <a:lnTo>
                    <a:pt x="10043" y="2918"/>
                  </a:lnTo>
                  <a:lnTo>
                    <a:pt x="10065" y="2867"/>
                  </a:lnTo>
                  <a:lnTo>
                    <a:pt x="10085" y="2815"/>
                  </a:lnTo>
                  <a:lnTo>
                    <a:pt x="10104" y="2763"/>
                  </a:lnTo>
                  <a:lnTo>
                    <a:pt x="10122" y="2710"/>
                  </a:lnTo>
                  <a:lnTo>
                    <a:pt x="10140" y="2657"/>
                  </a:lnTo>
                  <a:lnTo>
                    <a:pt x="10157" y="2604"/>
                  </a:lnTo>
                  <a:lnTo>
                    <a:pt x="10174" y="2551"/>
                  </a:lnTo>
                  <a:lnTo>
                    <a:pt x="10190" y="2497"/>
                  </a:lnTo>
                  <a:lnTo>
                    <a:pt x="10206" y="2445"/>
                  </a:lnTo>
                  <a:lnTo>
                    <a:pt x="10222" y="2391"/>
                  </a:lnTo>
                  <a:lnTo>
                    <a:pt x="10238" y="2339"/>
                  </a:lnTo>
                  <a:lnTo>
                    <a:pt x="10255" y="2287"/>
                  </a:lnTo>
                  <a:lnTo>
                    <a:pt x="10272" y="2237"/>
                  </a:lnTo>
                  <a:lnTo>
                    <a:pt x="10289" y="2186"/>
                  </a:lnTo>
                  <a:lnTo>
                    <a:pt x="10291" y="2178"/>
                  </a:lnTo>
                  <a:lnTo>
                    <a:pt x="10293" y="2171"/>
                  </a:lnTo>
                  <a:lnTo>
                    <a:pt x="10293" y="2163"/>
                  </a:lnTo>
                  <a:lnTo>
                    <a:pt x="10293" y="2157"/>
                  </a:lnTo>
                  <a:lnTo>
                    <a:pt x="10292" y="2150"/>
                  </a:lnTo>
                  <a:lnTo>
                    <a:pt x="10290" y="2144"/>
                  </a:lnTo>
                  <a:lnTo>
                    <a:pt x="10288" y="2138"/>
                  </a:lnTo>
                  <a:lnTo>
                    <a:pt x="10285" y="2132"/>
                  </a:lnTo>
                  <a:lnTo>
                    <a:pt x="10281" y="2127"/>
                  </a:lnTo>
                  <a:lnTo>
                    <a:pt x="10277" y="2122"/>
                  </a:lnTo>
                  <a:lnTo>
                    <a:pt x="10273" y="2118"/>
                  </a:lnTo>
                  <a:lnTo>
                    <a:pt x="10268" y="2114"/>
                  </a:lnTo>
                  <a:lnTo>
                    <a:pt x="10262" y="2111"/>
                  </a:lnTo>
                  <a:lnTo>
                    <a:pt x="10257" y="2108"/>
                  </a:lnTo>
                  <a:lnTo>
                    <a:pt x="10251" y="2105"/>
                  </a:lnTo>
                  <a:lnTo>
                    <a:pt x="10244" y="2103"/>
                  </a:lnTo>
                  <a:lnTo>
                    <a:pt x="10237" y="2102"/>
                  </a:lnTo>
                  <a:lnTo>
                    <a:pt x="10231" y="2101"/>
                  </a:lnTo>
                  <a:lnTo>
                    <a:pt x="10224" y="2101"/>
                  </a:lnTo>
                  <a:lnTo>
                    <a:pt x="10218" y="2101"/>
                  </a:lnTo>
                  <a:lnTo>
                    <a:pt x="10212" y="2101"/>
                  </a:lnTo>
                  <a:lnTo>
                    <a:pt x="10205" y="2102"/>
                  </a:lnTo>
                  <a:lnTo>
                    <a:pt x="10199" y="2104"/>
                  </a:lnTo>
                  <a:lnTo>
                    <a:pt x="10193" y="2106"/>
                  </a:lnTo>
                  <a:lnTo>
                    <a:pt x="10187" y="2109"/>
                  </a:lnTo>
                  <a:lnTo>
                    <a:pt x="10181" y="2113"/>
                  </a:lnTo>
                  <a:lnTo>
                    <a:pt x="10176" y="2117"/>
                  </a:lnTo>
                  <a:lnTo>
                    <a:pt x="10171" y="2122"/>
                  </a:lnTo>
                  <a:lnTo>
                    <a:pt x="10166" y="2127"/>
                  </a:lnTo>
                  <a:lnTo>
                    <a:pt x="10161" y="2133"/>
                  </a:lnTo>
                  <a:lnTo>
                    <a:pt x="10157" y="2141"/>
                  </a:lnTo>
                  <a:lnTo>
                    <a:pt x="10154" y="2148"/>
                  </a:lnTo>
                  <a:lnTo>
                    <a:pt x="10135" y="2203"/>
                  </a:lnTo>
                  <a:lnTo>
                    <a:pt x="10116" y="2259"/>
                  </a:lnTo>
                  <a:lnTo>
                    <a:pt x="10097" y="2315"/>
                  </a:lnTo>
                  <a:lnTo>
                    <a:pt x="10077" y="2371"/>
                  </a:lnTo>
                  <a:lnTo>
                    <a:pt x="10059" y="2426"/>
                  </a:lnTo>
                  <a:lnTo>
                    <a:pt x="10039" y="2482"/>
                  </a:lnTo>
                  <a:lnTo>
                    <a:pt x="10020" y="2537"/>
                  </a:lnTo>
                  <a:lnTo>
                    <a:pt x="9999" y="2593"/>
                  </a:lnTo>
                  <a:lnTo>
                    <a:pt x="9978" y="2648"/>
                  </a:lnTo>
                  <a:lnTo>
                    <a:pt x="9957" y="2702"/>
                  </a:lnTo>
                  <a:lnTo>
                    <a:pt x="9934" y="2757"/>
                  </a:lnTo>
                  <a:lnTo>
                    <a:pt x="9909" y="2810"/>
                  </a:lnTo>
                  <a:lnTo>
                    <a:pt x="9884" y="2863"/>
                  </a:lnTo>
                  <a:lnTo>
                    <a:pt x="9857" y="2914"/>
                  </a:lnTo>
                  <a:lnTo>
                    <a:pt x="9828" y="2966"/>
                  </a:lnTo>
                  <a:lnTo>
                    <a:pt x="9798" y="3015"/>
                  </a:lnTo>
                  <a:lnTo>
                    <a:pt x="9748" y="3014"/>
                  </a:lnTo>
                  <a:lnTo>
                    <a:pt x="9698" y="3014"/>
                  </a:lnTo>
                  <a:lnTo>
                    <a:pt x="9647" y="3013"/>
                  </a:lnTo>
                  <a:lnTo>
                    <a:pt x="9598" y="3013"/>
                  </a:lnTo>
                  <a:lnTo>
                    <a:pt x="9547" y="3013"/>
                  </a:lnTo>
                  <a:lnTo>
                    <a:pt x="9496" y="3012"/>
                  </a:lnTo>
                  <a:lnTo>
                    <a:pt x="9447" y="3011"/>
                  </a:lnTo>
                  <a:lnTo>
                    <a:pt x="9396" y="3009"/>
                  </a:lnTo>
                  <a:lnTo>
                    <a:pt x="9364" y="3008"/>
                  </a:lnTo>
                  <a:lnTo>
                    <a:pt x="9332" y="3006"/>
                  </a:lnTo>
                  <a:lnTo>
                    <a:pt x="9300" y="3005"/>
                  </a:lnTo>
                  <a:lnTo>
                    <a:pt x="9267" y="3003"/>
                  </a:lnTo>
                  <a:lnTo>
                    <a:pt x="9235" y="3002"/>
                  </a:lnTo>
                  <a:lnTo>
                    <a:pt x="9203" y="3000"/>
                  </a:lnTo>
                  <a:lnTo>
                    <a:pt x="9170" y="2998"/>
                  </a:lnTo>
                  <a:lnTo>
                    <a:pt x="9138" y="2997"/>
                  </a:lnTo>
                  <a:lnTo>
                    <a:pt x="9163" y="2961"/>
                  </a:lnTo>
                  <a:lnTo>
                    <a:pt x="9188" y="2925"/>
                  </a:lnTo>
                  <a:lnTo>
                    <a:pt x="9213" y="2889"/>
                  </a:lnTo>
                  <a:lnTo>
                    <a:pt x="9237" y="2852"/>
                  </a:lnTo>
                  <a:lnTo>
                    <a:pt x="9260" y="2813"/>
                  </a:lnTo>
                  <a:lnTo>
                    <a:pt x="9282" y="2774"/>
                  </a:lnTo>
                  <a:lnTo>
                    <a:pt x="9303" y="2732"/>
                  </a:lnTo>
                  <a:lnTo>
                    <a:pt x="9322" y="2690"/>
                  </a:lnTo>
                  <a:lnTo>
                    <a:pt x="9356" y="2613"/>
                  </a:lnTo>
                  <a:lnTo>
                    <a:pt x="9387" y="2534"/>
                  </a:lnTo>
                  <a:lnTo>
                    <a:pt x="9417" y="2457"/>
                  </a:lnTo>
                  <a:lnTo>
                    <a:pt x="9448" y="2378"/>
                  </a:lnTo>
                  <a:lnTo>
                    <a:pt x="9477" y="2299"/>
                  </a:lnTo>
                  <a:lnTo>
                    <a:pt x="9507" y="2220"/>
                  </a:lnTo>
                  <a:lnTo>
                    <a:pt x="9539" y="2143"/>
                  </a:lnTo>
                  <a:lnTo>
                    <a:pt x="9570" y="2065"/>
                  </a:lnTo>
                  <a:lnTo>
                    <a:pt x="9573" y="2057"/>
                  </a:lnTo>
                  <a:lnTo>
                    <a:pt x="9575" y="2050"/>
                  </a:lnTo>
                  <a:lnTo>
                    <a:pt x="9576" y="2042"/>
                  </a:lnTo>
                  <a:lnTo>
                    <a:pt x="9576" y="2035"/>
                  </a:lnTo>
                  <a:lnTo>
                    <a:pt x="9575" y="2027"/>
                  </a:lnTo>
                  <a:lnTo>
                    <a:pt x="9573" y="2020"/>
                  </a:lnTo>
                  <a:lnTo>
                    <a:pt x="9570" y="2014"/>
                  </a:lnTo>
                  <a:lnTo>
                    <a:pt x="9567" y="2008"/>
                  </a:lnTo>
                  <a:lnTo>
                    <a:pt x="9564" y="2002"/>
                  </a:lnTo>
                  <a:lnTo>
                    <a:pt x="9559" y="1996"/>
                  </a:lnTo>
                  <a:lnTo>
                    <a:pt x="9554" y="1991"/>
                  </a:lnTo>
                  <a:lnTo>
                    <a:pt x="9549" y="1986"/>
                  </a:lnTo>
                  <a:lnTo>
                    <a:pt x="9543" y="1981"/>
                  </a:lnTo>
                  <a:lnTo>
                    <a:pt x="9537" y="1977"/>
                  </a:lnTo>
                  <a:lnTo>
                    <a:pt x="9531" y="1974"/>
                  </a:lnTo>
                  <a:lnTo>
                    <a:pt x="9524" y="1971"/>
                  </a:lnTo>
                  <a:lnTo>
                    <a:pt x="9517" y="1968"/>
                  </a:lnTo>
                  <a:lnTo>
                    <a:pt x="9509" y="1966"/>
                  </a:lnTo>
                  <a:lnTo>
                    <a:pt x="9502" y="1964"/>
                  </a:lnTo>
                  <a:lnTo>
                    <a:pt x="9495" y="1963"/>
                  </a:lnTo>
                  <a:lnTo>
                    <a:pt x="9487" y="1963"/>
                  </a:lnTo>
                  <a:lnTo>
                    <a:pt x="9480" y="1963"/>
                  </a:lnTo>
                  <a:lnTo>
                    <a:pt x="9473" y="1963"/>
                  </a:lnTo>
                  <a:lnTo>
                    <a:pt x="9466" y="1965"/>
                  </a:lnTo>
                  <a:lnTo>
                    <a:pt x="9460" y="1967"/>
                  </a:lnTo>
                  <a:lnTo>
                    <a:pt x="9453" y="1970"/>
                  </a:lnTo>
                  <a:lnTo>
                    <a:pt x="9447" y="1973"/>
                  </a:lnTo>
                  <a:lnTo>
                    <a:pt x="9441" y="1977"/>
                  </a:lnTo>
                  <a:lnTo>
                    <a:pt x="9436" y="1982"/>
                  </a:lnTo>
                  <a:lnTo>
                    <a:pt x="9430" y="1988"/>
                  </a:lnTo>
                  <a:lnTo>
                    <a:pt x="9426" y="1995"/>
                  </a:lnTo>
                  <a:lnTo>
                    <a:pt x="9422" y="2002"/>
                  </a:lnTo>
                  <a:lnTo>
                    <a:pt x="9388" y="2081"/>
                  </a:lnTo>
                  <a:lnTo>
                    <a:pt x="9356" y="2161"/>
                  </a:lnTo>
                  <a:lnTo>
                    <a:pt x="9323" y="2241"/>
                  </a:lnTo>
                  <a:lnTo>
                    <a:pt x="9292" y="2320"/>
                  </a:lnTo>
                  <a:lnTo>
                    <a:pt x="9259" y="2400"/>
                  </a:lnTo>
                  <a:lnTo>
                    <a:pt x="9225" y="2479"/>
                  </a:lnTo>
                  <a:lnTo>
                    <a:pt x="9208" y="2518"/>
                  </a:lnTo>
                  <a:lnTo>
                    <a:pt x="9190" y="2558"/>
                  </a:lnTo>
                  <a:lnTo>
                    <a:pt x="9172" y="2596"/>
                  </a:lnTo>
                  <a:lnTo>
                    <a:pt x="9153" y="2635"/>
                  </a:lnTo>
                  <a:lnTo>
                    <a:pt x="9141" y="2660"/>
                  </a:lnTo>
                  <a:lnTo>
                    <a:pt x="9128" y="2683"/>
                  </a:lnTo>
                  <a:lnTo>
                    <a:pt x="9114" y="2706"/>
                  </a:lnTo>
                  <a:lnTo>
                    <a:pt x="9099" y="2729"/>
                  </a:lnTo>
                  <a:lnTo>
                    <a:pt x="9070" y="2774"/>
                  </a:lnTo>
                  <a:lnTo>
                    <a:pt x="9039" y="2817"/>
                  </a:lnTo>
                  <a:lnTo>
                    <a:pt x="9006" y="2860"/>
                  </a:lnTo>
                  <a:lnTo>
                    <a:pt x="8974" y="2901"/>
                  </a:lnTo>
                  <a:lnTo>
                    <a:pt x="8940" y="2943"/>
                  </a:lnTo>
                  <a:lnTo>
                    <a:pt x="8908" y="2986"/>
                  </a:lnTo>
                  <a:lnTo>
                    <a:pt x="8855" y="2983"/>
                  </a:lnTo>
                  <a:lnTo>
                    <a:pt x="8803" y="2981"/>
                  </a:lnTo>
                  <a:lnTo>
                    <a:pt x="8749" y="2978"/>
                  </a:lnTo>
                  <a:lnTo>
                    <a:pt x="8696" y="2975"/>
                  </a:lnTo>
                  <a:lnTo>
                    <a:pt x="8644" y="2973"/>
                  </a:lnTo>
                  <a:lnTo>
                    <a:pt x="8591" y="2970"/>
                  </a:lnTo>
                  <a:lnTo>
                    <a:pt x="8537" y="2968"/>
                  </a:lnTo>
                  <a:lnTo>
                    <a:pt x="8485" y="2966"/>
                  </a:lnTo>
                  <a:lnTo>
                    <a:pt x="8432" y="2963"/>
                  </a:lnTo>
                  <a:lnTo>
                    <a:pt x="8378" y="2960"/>
                  </a:lnTo>
                  <a:lnTo>
                    <a:pt x="8326" y="2958"/>
                  </a:lnTo>
                  <a:lnTo>
                    <a:pt x="8273" y="2955"/>
                  </a:lnTo>
                  <a:lnTo>
                    <a:pt x="8219" y="2953"/>
                  </a:lnTo>
                  <a:lnTo>
                    <a:pt x="8167" y="2950"/>
                  </a:lnTo>
                  <a:lnTo>
                    <a:pt x="8114" y="2948"/>
                  </a:lnTo>
                  <a:lnTo>
                    <a:pt x="8062" y="2944"/>
                  </a:lnTo>
                  <a:lnTo>
                    <a:pt x="8077" y="2878"/>
                  </a:lnTo>
                  <a:lnTo>
                    <a:pt x="8093" y="2812"/>
                  </a:lnTo>
                  <a:lnTo>
                    <a:pt x="8111" y="2746"/>
                  </a:lnTo>
                  <a:lnTo>
                    <a:pt x="8128" y="2680"/>
                  </a:lnTo>
                  <a:lnTo>
                    <a:pt x="8148" y="2614"/>
                  </a:lnTo>
                  <a:lnTo>
                    <a:pt x="8168" y="2550"/>
                  </a:lnTo>
                  <a:lnTo>
                    <a:pt x="8190" y="2484"/>
                  </a:lnTo>
                  <a:lnTo>
                    <a:pt x="8213" y="2419"/>
                  </a:lnTo>
                  <a:lnTo>
                    <a:pt x="8215" y="2412"/>
                  </a:lnTo>
                  <a:lnTo>
                    <a:pt x="8216" y="2405"/>
                  </a:lnTo>
                  <a:lnTo>
                    <a:pt x="8217" y="2399"/>
                  </a:lnTo>
                  <a:lnTo>
                    <a:pt x="8216" y="2393"/>
                  </a:lnTo>
                  <a:lnTo>
                    <a:pt x="8216" y="2387"/>
                  </a:lnTo>
                  <a:lnTo>
                    <a:pt x="8214" y="2382"/>
                  </a:lnTo>
                  <a:lnTo>
                    <a:pt x="8212" y="2376"/>
                  </a:lnTo>
                  <a:lnTo>
                    <a:pt x="8209" y="2372"/>
                  </a:lnTo>
                  <a:lnTo>
                    <a:pt x="8206" y="2367"/>
                  </a:lnTo>
                  <a:lnTo>
                    <a:pt x="8203" y="2363"/>
                  </a:lnTo>
                  <a:lnTo>
                    <a:pt x="8199" y="2359"/>
                  </a:lnTo>
                  <a:lnTo>
                    <a:pt x="8194" y="2356"/>
                  </a:lnTo>
                  <a:lnTo>
                    <a:pt x="8185" y="2350"/>
                  </a:lnTo>
                  <a:lnTo>
                    <a:pt x="8174" y="2346"/>
                  </a:lnTo>
                  <a:lnTo>
                    <a:pt x="8162" y="2344"/>
                  </a:lnTo>
                  <a:lnTo>
                    <a:pt x="8151" y="2344"/>
                  </a:lnTo>
                  <a:lnTo>
                    <a:pt x="8145" y="2344"/>
                  </a:lnTo>
                  <a:lnTo>
                    <a:pt x="8138" y="2345"/>
                  </a:lnTo>
                  <a:lnTo>
                    <a:pt x="8132" y="2347"/>
                  </a:lnTo>
                  <a:lnTo>
                    <a:pt x="8127" y="2349"/>
                  </a:lnTo>
                  <a:lnTo>
                    <a:pt x="8121" y="2351"/>
                  </a:lnTo>
                  <a:lnTo>
                    <a:pt x="8116" y="2355"/>
                  </a:lnTo>
                  <a:lnTo>
                    <a:pt x="8111" y="2358"/>
                  </a:lnTo>
                  <a:lnTo>
                    <a:pt x="8106" y="2363"/>
                  </a:lnTo>
                  <a:lnTo>
                    <a:pt x="8102" y="2367"/>
                  </a:lnTo>
                  <a:lnTo>
                    <a:pt x="8098" y="2373"/>
                  </a:lnTo>
                  <a:lnTo>
                    <a:pt x="8095" y="2379"/>
                  </a:lnTo>
                  <a:lnTo>
                    <a:pt x="8092" y="2385"/>
                  </a:lnTo>
                  <a:lnTo>
                    <a:pt x="8068" y="2454"/>
                  </a:lnTo>
                  <a:lnTo>
                    <a:pt x="8043" y="2521"/>
                  </a:lnTo>
                  <a:lnTo>
                    <a:pt x="8020" y="2590"/>
                  </a:lnTo>
                  <a:lnTo>
                    <a:pt x="7998" y="2660"/>
                  </a:lnTo>
                  <a:lnTo>
                    <a:pt x="7975" y="2728"/>
                  </a:lnTo>
                  <a:lnTo>
                    <a:pt x="7954" y="2798"/>
                  </a:lnTo>
                  <a:lnTo>
                    <a:pt x="7934" y="2868"/>
                  </a:lnTo>
                  <a:lnTo>
                    <a:pt x="7913" y="2937"/>
                  </a:lnTo>
                  <a:lnTo>
                    <a:pt x="7849" y="2933"/>
                  </a:lnTo>
                  <a:lnTo>
                    <a:pt x="7784" y="2930"/>
                  </a:lnTo>
                  <a:lnTo>
                    <a:pt x="7719" y="2927"/>
                  </a:lnTo>
                  <a:lnTo>
                    <a:pt x="7656" y="2924"/>
                  </a:lnTo>
                  <a:lnTo>
                    <a:pt x="7591" y="2921"/>
                  </a:lnTo>
                  <a:lnTo>
                    <a:pt x="7527" y="2918"/>
                  </a:lnTo>
                  <a:lnTo>
                    <a:pt x="7462" y="2915"/>
                  </a:lnTo>
                  <a:lnTo>
                    <a:pt x="7397" y="2911"/>
                  </a:lnTo>
                  <a:lnTo>
                    <a:pt x="7409" y="2858"/>
                  </a:lnTo>
                  <a:lnTo>
                    <a:pt x="7423" y="2804"/>
                  </a:lnTo>
                  <a:lnTo>
                    <a:pt x="7436" y="2750"/>
                  </a:lnTo>
                  <a:lnTo>
                    <a:pt x="7448" y="2696"/>
                  </a:lnTo>
                  <a:lnTo>
                    <a:pt x="7462" y="2644"/>
                  </a:lnTo>
                  <a:lnTo>
                    <a:pt x="7475" y="2590"/>
                  </a:lnTo>
                  <a:lnTo>
                    <a:pt x="7489" y="2536"/>
                  </a:lnTo>
                  <a:lnTo>
                    <a:pt x="7504" y="2483"/>
                  </a:lnTo>
                  <a:lnTo>
                    <a:pt x="7518" y="2429"/>
                  </a:lnTo>
                  <a:lnTo>
                    <a:pt x="7533" y="2377"/>
                  </a:lnTo>
                  <a:lnTo>
                    <a:pt x="7547" y="2323"/>
                  </a:lnTo>
                  <a:lnTo>
                    <a:pt x="7562" y="2270"/>
                  </a:lnTo>
                  <a:lnTo>
                    <a:pt x="7577" y="2217"/>
                  </a:lnTo>
                  <a:lnTo>
                    <a:pt x="7592" y="2164"/>
                  </a:lnTo>
                  <a:lnTo>
                    <a:pt x="7607" y="2110"/>
                  </a:lnTo>
                  <a:lnTo>
                    <a:pt x="7621" y="2057"/>
                  </a:lnTo>
                  <a:lnTo>
                    <a:pt x="7623" y="2048"/>
                  </a:lnTo>
                  <a:lnTo>
                    <a:pt x="7624" y="2040"/>
                  </a:lnTo>
                  <a:lnTo>
                    <a:pt x="7624" y="2031"/>
                  </a:lnTo>
                  <a:lnTo>
                    <a:pt x="7624" y="2023"/>
                  </a:lnTo>
                  <a:lnTo>
                    <a:pt x="7622" y="2015"/>
                  </a:lnTo>
                  <a:lnTo>
                    <a:pt x="7620" y="2008"/>
                  </a:lnTo>
                  <a:lnTo>
                    <a:pt x="7617" y="2002"/>
                  </a:lnTo>
                  <a:lnTo>
                    <a:pt x="7613" y="1996"/>
                  </a:lnTo>
                  <a:lnTo>
                    <a:pt x="7609" y="1990"/>
                  </a:lnTo>
                  <a:lnTo>
                    <a:pt x="7604" y="1985"/>
                  </a:lnTo>
                  <a:lnTo>
                    <a:pt x="7599" y="1980"/>
                  </a:lnTo>
                  <a:lnTo>
                    <a:pt x="7594" y="1976"/>
                  </a:lnTo>
                  <a:lnTo>
                    <a:pt x="7588" y="1972"/>
                  </a:lnTo>
                  <a:lnTo>
                    <a:pt x="7581" y="1969"/>
                  </a:lnTo>
                  <a:lnTo>
                    <a:pt x="7575" y="1966"/>
                  </a:lnTo>
                  <a:lnTo>
                    <a:pt x="7567" y="1964"/>
                  </a:lnTo>
                  <a:lnTo>
                    <a:pt x="7560" y="1962"/>
                  </a:lnTo>
                  <a:lnTo>
                    <a:pt x="7553" y="1961"/>
                  </a:lnTo>
                  <a:lnTo>
                    <a:pt x="7546" y="1961"/>
                  </a:lnTo>
                  <a:lnTo>
                    <a:pt x="7539" y="1961"/>
                  </a:lnTo>
                  <a:lnTo>
                    <a:pt x="7531" y="1962"/>
                  </a:lnTo>
                  <a:lnTo>
                    <a:pt x="7524" y="1963"/>
                  </a:lnTo>
                  <a:lnTo>
                    <a:pt x="7518" y="1965"/>
                  </a:lnTo>
                  <a:lnTo>
                    <a:pt x="7511" y="1968"/>
                  </a:lnTo>
                  <a:lnTo>
                    <a:pt x="7504" y="1971"/>
                  </a:lnTo>
                  <a:lnTo>
                    <a:pt x="7498" y="1975"/>
                  </a:lnTo>
                  <a:lnTo>
                    <a:pt x="7492" y="1980"/>
                  </a:lnTo>
                  <a:lnTo>
                    <a:pt x="7486" y="1985"/>
                  </a:lnTo>
                  <a:lnTo>
                    <a:pt x="7481" y="1992"/>
                  </a:lnTo>
                  <a:lnTo>
                    <a:pt x="7477" y="1999"/>
                  </a:lnTo>
                  <a:lnTo>
                    <a:pt x="7473" y="2006"/>
                  </a:lnTo>
                  <a:lnTo>
                    <a:pt x="7470" y="2015"/>
                  </a:lnTo>
                  <a:lnTo>
                    <a:pt x="7453" y="2067"/>
                  </a:lnTo>
                  <a:lnTo>
                    <a:pt x="7436" y="2119"/>
                  </a:lnTo>
                  <a:lnTo>
                    <a:pt x="7418" y="2171"/>
                  </a:lnTo>
                  <a:lnTo>
                    <a:pt x="7399" y="2223"/>
                  </a:lnTo>
                  <a:lnTo>
                    <a:pt x="7381" y="2275"/>
                  </a:lnTo>
                  <a:lnTo>
                    <a:pt x="7363" y="2327"/>
                  </a:lnTo>
                  <a:lnTo>
                    <a:pt x="7346" y="2379"/>
                  </a:lnTo>
                  <a:lnTo>
                    <a:pt x="7327" y="2431"/>
                  </a:lnTo>
                  <a:lnTo>
                    <a:pt x="7311" y="2484"/>
                  </a:lnTo>
                  <a:lnTo>
                    <a:pt x="7294" y="2536"/>
                  </a:lnTo>
                  <a:lnTo>
                    <a:pt x="7278" y="2589"/>
                  </a:lnTo>
                  <a:lnTo>
                    <a:pt x="7263" y="2643"/>
                  </a:lnTo>
                  <a:lnTo>
                    <a:pt x="7249" y="2695"/>
                  </a:lnTo>
                  <a:lnTo>
                    <a:pt x="7236" y="2749"/>
                  </a:lnTo>
                  <a:lnTo>
                    <a:pt x="7224" y="2802"/>
                  </a:lnTo>
                  <a:lnTo>
                    <a:pt x="7213" y="2856"/>
                  </a:lnTo>
                  <a:lnTo>
                    <a:pt x="7211" y="2858"/>
                  </a:lnTo>
                  <a:lnTo>
                    <a:pt x="7210" y="2860"/>
                  </a:lnTo>
                  <a:lnTo>
                    <a:pt x="7202" y="2900"/>
                  </a:lnTo>
                  <a:lnTo>
                    <a:pt x="7114" y="2895"/>
                  </a:lnTo>
                  <a:lnTo>
                    <a:pt x="7025" y="2890"/>
                  </a:lnTo>
                  <a:lnTo>
                    <a:pt x="6937" y="2885"/>
                  </a:lnTo>
                  <a:lnTo>
                    <a:pt x="6848" y="2880"/>
                  </a:lnTo>
                  <a:lnTo>
                    <a:pt x="6759" y="2875"/>
                  </a:lnTo>
                  <a:lnTo>
                    <a:pt x="6671" y="2870"/>
                  </a:lnTo>
                  <a:lnTo>
                    <a:pt x="6582" y="2865"/>
                  </a:lnTo>
                  <a:lnTo>
                    <a:pt x="6494" y="2860"/>
                  </a:lnTo>
                  <a:lnTo>
                    <a:pt x="6530" y="2821"/>
                  </a:lnTo>
                  <a:lnTo>
                    <a:pt x="6565" y="2783"/>
                  </a:lnTo>
                  <a:lnTo>
                    <a:pt x="6602" y="2745"/>
                  </a:lnTo>
                  <a:lnTo>
                    <a:pt x="6638" y="2706"/>
                  </a:lnTo>
                  <a:lnTo>
                    <a:pt x="6644" y="2700"/>
                  </a:lnTo>
                  <a:lnTo>
                    <a:pt x="6649" y="2693"/>
                  </a:lnTo>
                  <a:lnTo>
                    <a:pt x="6653" y="2686"/>
                  </a:lnTo>
                  <a:lnTo>
                    <a:pt x="6657" y="2680"/>
                  </a:lnTo>
                  <a:lnTo>
                    <a:pt x="6660" y="2673"/>
                  </a:lnTo>
                  <a:lnTo>
                    <a:pt x="6662" y="2666"/>
                  </a:lnTo>
                  <a:lnTo>
                    <a:pt x="6664" y="2659"/>
                  </a:lnTo>
                  <a:lnTo>
                    <a:pt x="6665" y="2652"/>
                  </a:lnTo>
                  <a:lnTo>
                    <a:pt x="6665" y="2645"/>
                  </a:lnTo>
                  <a:lnTo>
                    <a:pt x="6665" y="2638"/>
                  </a:lnTo>
                  <a:lnTo>
                    <a:pt x="6665" y="2631"/>
                  </a:lnTo>
                  <a:lnTo>
                    <a:pt x="6663" y="2624"/>
                  </a:lnTo>
                  <a:lnTo>
                    <a:pt x="6659" y="2612"/>
                  </a:lnTo>
                  <a:lnTo>
                    <a:pt x="6654" y="2600"/>
                  </a:lnTo>
                  <a:lnTo>
                    <a:pt x="6646" y="2589"/>
                  </a:lnTo>
                  <a:lnTo>
                    <a:pt x="6637" y="2579"/>
                  </a:lnTo>
                  <a:lnTo>
                    <a:pt x="6627" y="2570"/>
                  </a:lnTo>
                  <a:lnTo>
                    <a:pt x="6616" y="2563"/>
                  </a:lnTo>
                  <a:lnTo>
                    <a:pt x="6604" y="2557"/>
                  </a:lnTo>
                  <a:lnTo>
                    <a:pt x="6590" y="2553"/>
                  </a:lnTo>
                  <a:lnTo>
                    <a:pt x="6583" y="2551"/>
                  </a:lnTo>
                  <a:lnTo>
                    <a:pt x="6576" y="2550"/>
                  </a:lnTo>
                  <a:lnTo>
                    <a:pt x="6569" y="2550"/>
                  </a:lnTo>
                  <a:lnTo>
                    <a:pt x="6562" y="2550"/>
                  </a:lnTo>
                  <a:lnTo>
                    <a:pt x="6599" y="2459"/>
                  </a:lnTo>
                  <a:lnTo>
                    <a:pt x="6637" y="2367"/>
                  </a:lnTo>
                  <a:lnTo>
                    <a:pt x="6674" y="2276"/>
                  </a:lnTo>
                  <a:lnTo>
                    <a:pt x="6712" y="2185"/>
                  </a:lnTo>
                  <a:lnTo>
                    <a:pt x="6751" y="2094"/>
                  </a:lnTo>
                  <a:lnTo>
                    <a:pt x="6793" y="2005"/>
                  </a:lnTo>
                  <a:lnTo>
                    <a:pt x="6814" y="1961"/>
                  </a:lnTo>
                  <a:lnTo>
                    <a:pt x="6836" y="1916"/>
                  </a:lnTo>
                  <a:lnTo>
                    <a:pt x="6859" y="1873"/>
                  </a:lnTo>
                  <a:lnTo>
                    <a:pt x="6882" y="1829"/>
                  </a:lnTo>
                  <a:lnTo>
                    <a:pt x="6886" y="1821"/>
                  </a:lnTo>
                  <a:lnTo>
                    <a:pt x="6889" y="1813"/>
                  </a:lnTo>
                  <a:lnTo>
                    <a:pt x="6891" y="1805"/>
                  </a:lnTo>
                  <a:lnTo>
                    <a:pt x="6892" y="1798"/>
                  </a:lnTo>
                  <a:lnTo>
                    <a:pt x="6892" y="1790"/>
                  </a:lnTo>
                  <a:lnTo>
                    <a:pt x="6892" y="1783"/>
                  </a:lnTo>
                  <a:lnTo>
                    <a:pt x="6890" y="1776"/>
                  </a:lnTo>
                  <a:lnTo>
                    <a:pt x="6888" y="1770"/>
                  </a:lnTo>
                  <a:lnTo>
                    <a:pt x="6886" y="1763"/>
                  </a:lnTo>
                  <a:lnTo>
                    <a:pt x="6883" y="1757"/>
                  </a:lnTo>
                  <a:lnTo>
                    <a:pt x="6879" y="1751"/>
                  </a:lnTo>
                  <a:lnTo>
                    <a:pt x="6875" y="1746"/>
                  </a:lnTo>
                  <a:lnTo>
                    <a:pt x="6870" y="1741"/>
                  </a:lnTo>
                  <a:lnTo>
                    <a:pt x="6865" y="1736"/>
                  </a:lnTo>
                  <a:lnTo>
                    <a:pt x="6859" y="1732"/>
                  </a:lnTo>
                  <a:lnTo>
                    <a:pt x="6854" y="1727"/>
                  </a:lnTo>
                  <a:lnTo>
                    <a:pt x="6848" y="1724"/>
                  </a:lnTo>
                  <a:lnTo>
                    <a:pt x="6840" y="1721"/>
                  </a:lnTo>
                  <a:lnTo>
                    <a:pt x="6834" y="1719"/>
                  </a:lnTo>
                  <a:lnTo>
                    <a:pt x="6827" y="1717"/>
                  </a:lnTo>
                  <a:lnTo>
                    <a:pt x="6820" y="1716"/>
                  </a:lnTo>
                  <a:lnTo>
                    <a:pt x="6814" y="1716"/>
                  </a:lnTo>
                  <a:lnTo>
                    <a:pt x="6807" y="1716"/>
                  </a:lnTo>
                  <a:lnTo>
                    <a:pt x="6800" y="1717"/>
                  </a:lnTo>
                  <a:lnTo>
                    <a:pt x="6793" y="1719"/>
                  </a:lnTo>
                  <a:lnTo>
                    <a:pt x="6787" y="1721"/>
                  </a:lnTo>
                  <a:lnTo>
                    <a:pt x="6780" y="1724"/>
                  </a:lnTo>
                  <a:lnTo>
                    <a:pt x="6774" y="1728"/>
                  </a:lnTo>
                  <a:lnTo>
                    <a:pt x="6768" y="1734"/>
                  </a:lnTo>
                  <a:lnTo>
                    <a:pt x="6763" y="1739"/>
                  </a:lnTo>
                  <a:lnTo>
                    <a:pt x="6756" y="1745"/>
                  </a:lnTo>
                  <a:lnTo>
                    <a:pt x="6751" y="1753"/>
                  </a:lnTo>
                  <a:lnTo>
                    <a:pt x="6712" y="1818"/>
                  </a:lnTo>
                  <a:lnTo>
                    <a:pt x="6674" y="1885"/>
                  </a:lnTo>
                  <a:lnTo>
                    <a:pt x="6638" y="1953"/>
                  </a:lnTo>
                  <a:lnTo>
                    <a:pt x="6604" y="2020"/>
                  </a:lnTo>
                  <a:lnTo>
                    <a:pt x="6569" y="2089"/>
                  </a:lnTo>
                  <a:lnTo>
                    <a:pt x="6536" y="2158"/>
                  </a:lnTo>
                  <a:lnTo>
                    <a:pt x="6502" y="2226"/>
                  </a:lnTo>
                  <a:lnTo>
                    <a:pt x="6470" y="2295"/>
                  </a:lnTo>
                  <a:lnTo>
                    <a:pt x="6437" y="2365"/>
                  </a:lnTo>
                  <a:lnTo>
                    <a:pt x="6404" y="2434"/>
                  </a:lnTo>
                  <a:lnTo>
                    <a:pt x="6372" y="2503"/>
                  </a:lnTo>
                  <a:lnTo>
                    <a:pt x="6337" y="2572"/>
                  </a:lnTo>
                  <a:lnTo>
                    <a:pt x="6303" y="2639"/>
                  </a:lnTo>
                  <a:lnTo>
                    <a:pt x="6267" y="2708"/>
                  </a:lnTo>
                  <a:lnTo>
                    <a:pt x="6231" y="2775"/>
                  </a:lnTo>
                  <a:lnTo>
                    <a:pt x="6192" y="2841"/>
                  </a:lnTo>
                  <a:lnTo>
                    <a:pt x="6141" y="2838"/>
                  </a:lnTo>
                  <a:lnTo>
                    <a:pt x="6089" y="2835"/>
                  </a:lnTo>
                  <a:lnTo>
                    <a:pt x="6038" y="2832"/>
                  </a:lnTo>
                  <a:lnTo>
                    <a:pt x="5986" y="2829"/>
                  </a:lnTo>
                  <a:lnTo>
                    <a:pt x="5934" y="2825"/>
                  </a:lnTo>
                  <a:lnTo>
                    <a:pt x="5884" y="2822"/>
                  </a:lnTo>
                  <a:lnTo>
                    <a:pt x="5832" y="2819"/>
                  </a:lnTo>
                  <a:lnTo>
                    <a:pt x="5780" y="2816"/>
                  </a:lnTo>
                  <a:lnTo>
                    <a:pt x="5729" y="2813"/>
                  </a:lnTo>
                  <a:lnTo>
                    <a:pt x="5677" y="2810"/>
                  </a:lnTo>
                  <a:lnTo>
                    <a:pt x="5625" y="2807"/>
                  </a:lnTo>
                  <a:lnTo>
                    <a:pt x="5574" y="2804"/>
                  </a:lnTo>
                  <a:lnTo>
                    <a:pt x="5522" y="2801"/>
                  </a:lnTo>
                  <a:lnTo>
                    <a:pt x="5472" y="2798"/>
                  </a:lnTo>
                  <a:lnTo>
                    <a:pt x="5420" y="2795"/>
                  </a:lnTo>
                  <a:lnTo>
                    <a:pt x="5368" y="2792"/>
                  </a:lnTo>
                  <a:lnTo>
                    <a:pt x="5401" y="2716"/>
                  </a:lnTo>
                  <a:lnTo>
                    <a:pt x="5433" y="2640"/>
                  </a:lnTo>
                  <a:lnTo>
                    <a:pt x="5467" y="2565"/>
                  </a:lnTo>
                  <a:lnTo>
                    <a:pt x="5501" y="2489"/>
                  </a:lnTo>
                  <a:lnTo>
                    <a:pt x="5535" y="2414"/>
                  </a:lnTo>
                  <a:lnTo>
                    <a:pt x="5570" y="2339"/>
                  </a:lnTo>
                  <a:lnTo>
                    <a:pt x="5604" y="2264"/>
                  </a:lnTo>
                  <a:lnTo>
                    <a:pt x="5640" y="2188"/>
                  </a:lnTo>
                  <a:lnTo>
                    <a:pt x="5675" y="2113"/>
                  </a:lnTo>
                  <a:lnTo>
                    <a:pt x="5710" y="2039"/>
                  </a:lnTo>
                  <a:lnTo>
                    <a:pt x="5745" y="1964"/>
                  </a:lnTo>
                  <a:lnTo>
                    <a:pt x="5779" y="1888"/>
                  </a:lnTo>
                  <a:lnTo>
                    <a:pt x="5815" y="1813"/>
                  </a:lnTo>
                  <a:lnTo>
                    <a:pt x="5849" y="1738"/>
                  </a:lnTo>
                  <a:lnTo>
                    <a:pt x="5883" y="1662"/>
                  </a:lnTo>
                  <a:lnTo>
                    <a:pt x="5916" y="1586"/>
                  </a:lnTo>
                  <a:lnTo>
                    <a:pt x="5919" y="1577"/>
                  </a:lnTo>
                  <a:lnTo>
                    <a:pt x="5921" y="1568"/>
                  </a:lnTo>
                  <a:lnTo>
                    <a:pt x="5923" y="1560"/>
                  </a:lnTo>
                  <a:lnTo>
                    <a:pt x="5923" y="1551"/>
                  </a:lnTo>
                  <a:lnTo>
                    <a:pt x="5923" y="1543"/>
                  </a:lnTo>
                  <a:lnTo>
                    <a:pt x="5922" y="1535"/>
                  </a:lnTo>
                  <a:lnTo>
                    <a:pt x="5920" y="1526"/>
                  </a:lnTo>
                  <a:lnTo>
                    <a:pt x="5917" y="1519"/>
                  </a:lnTo>
                  <a:lnTo>
                    <a:pt x="5914" y="1511"/>
                  </a:lnTo>
                  <a:lnTo>
                    <a:pt x="5910" y="1505"/>
                  </a:lnTo>
                  <a:lnTo>
                    <a:pt x="5906" y="1498"/>
                  </a:lnTo>
                  <a:lnTo>
                    <a:pt x="5901" y="1492"/>
                  </a:lnTo>
                  <a:lnTo>
                    <a:pt x="5896" y="1486"/>
                  </a:lnTo>
                  <a:lnTo>
                    <a:pt x="5890" y="1481"/>
                  </a:lnTo>
                  <a:lnTo>
                    <a:pt x="5884" y="1476"/>
                  </a:lnTo>
                  <a:lnTo>
                    <a:pt x="5877" y="1472"/>
                  </a:lnTo>
                  <a:lnTo>
                    <a:pt x="5870" y="1468"/>
                  </a:lnTo>
                  <a:lnTo>
                    <a:pt x="5863" y="1465"/>
                  </a:lnTo>
                  <a:lnTo>
                    <a:pt x="5856" y="1463"/>
                  </a:lnTo>
                  <a:lnTo>
                    <a:pt x="5849" y="1461"/>
                  </a:lnTo>
                  <a:lnTo>
                    <a:pt x="5842" y="1460"/>
                  </a:lnTo>
                  <a:lnTo>
                    <a:pt x="5835" y="1460"/>
                  </a:lnTo>
                  <a:lnTo>
                    <a:pt x="5828" y="1460"/>
                  </a:lnTo>
                  <a:lnTo>
                    <a:pt x="5821" y="1461"/>
                  </a:lnTo>
                  <a:lnTo>
                    <a:pt x="5814" y="1463"/>
                  </a:lnTo>
                  <a:lnTo>
                    <a:pt x="5807" y="1466"/>
                  </a:lnTo>
                  <a:lnTo>
                    <a:pt x="5801" y="1470"/>
                  </a:lnTo>
                  <a:lnTo>
                    <a:pt x="5794" y="1474"/>
                  </a:lnTo>
                  <a:lnTo>
                    <a:pt x="5788" y="1479"/>
                  </a:lnTo>
                  <a:lnTo>
                    <a:pt x="5782" y="1486"/>
                  </a:lnTo>
                  <a:lnTo>
                    <a:pt x="5777" y="1493"/>
                  </a:lnTo>
                  <a:lnTo>
                    <a:pt x="5773" y="1502"/>
                  </a:lnTo>
                  <a:lnTo>
                    <a:pt x="5736" y="1582"/>
                  </a:lnTo>
                  <a:lnTo>
                    <a:pt x="5697" y="1663"/>
                  </a:lnTo>
                  <a:lnTo>
                    <a:pt x="5659" y="1743"/>
                  </a:lnTo>
                  <a:lnTo>
                    <a:pt x="5620" y="1822"/>
                  </a:lnTo>
                  <a:lnTo>
                    <a:pt x="5581" y="1902"/>
                  </a:lnTo>
                  <a:lnTo>
                    <a:pt x="5541" y="1982"/>
                  </a:lnTo>
                  <a:lnTo>
                    <a:pt x="5502" y="2061"/>
                  </a:lnTo>
                  <a:lnTo>
                    <a:pt x="5462" y="2141"/>
                  </a:lnTo>
                  <a:lnTo>
                    <a:pt x="5423" y="2220"/>
                  </a:lnTo>
                  <a:lnTo>
                    <a:pt x="5384" y="2300"/>
                  </a:lnTo>
                  <a:lnTo>
                    <a:pt x="5345" y="2380"/>
                  </a:lnTo>
                  <a:lnTo>
                    <a:pt x="5307" y="2460"/>
                  </a:lnTo>
                  <a:lnTo>
                    <a:pt x="5268" y="2539"/>
                  </a:lnTo>
                  <a:lnTo>
                    <a:pt x="5231" y="2619"/>
                  </a:lnTo>
                  <a:lnTo>
                    <a:pt x="5193" y="2700"/>
                  </a:lnTo>
                  <a:lnTo>
                    <a:pt x="5156" y="2781"/>
                  </a:lnTo>
                  <a:lnTo>
                    <a:pt x="5095" y="2777"/>
                  </a:lnTo>
                  <a:lnTo>
                    <a:pt x="5033" y="2774"/>
                  </a:lnTo>
                  <a:lnTo>
                    <a:pt x="4971" y="2770"/>
                  </a:lnTo>
                  <a:lnTo>
                    <a:pt x="4910" y="2767"/>
                  </a:lnTo>
                  <a:lnTo>
                    <a:pt x="4848" y="2764"/>
                  </a:lnTo>
                  <a:lnTo>
                    <a:pt x="4786" y="2760"/>
                  </a:lnTo>
                  <a:lnTo>
                    <a:pt x="4725" y="2757"/>
                  </a:lnTo>
                  <a:lnTo>
                    <a:pt x="4664" y="2753"/>
                  </a:lnTo>
                  <a:lnTo>
                    <a:pt x="4602" y="2750"/>
                  </a:lnTo>
                  <a:lnTo>
                    <a:pt x="4540" y="2747"/>
                  </a:lnTo>
                  <a:lnTo>
                    <a:pt x="4478" y="2742"/>
                  </a:lnTo>
                  <a:lnTo>
                    <a:pt x="4417" y="2739"/>
                  </a:lnTo>
                  <a:lnTo>
                    <a:pt x="4355" y="2736"/>
                  </a:lnTo>
                  <a:lnTo>
                    <a:pt x="4294" y="2733"/>
                  </a:lnTo>
                  <a:lnTo>
                    <a:pt x="4232" y="2730"/>
                  </a:lnTo>
                  <a:lnTo>
                    <a:pt x="4171" y="2727"/>
                  </a:lnTo>
                  <a:lnTo>
                    <a:pt x="4128" y="2725"/>
                  </a:lnTo>
                  <a:lnTo>
                    <a:pt x="4080" y="2724"/>
                  </a:lnTo>
                  <a:lnTo>
                    <a:pt x="4029" y="2722"/>
                  </a:lnTo>
                  <a:lnTo>
                    <a:pt x="3972" y="2721"/>
                  </a:lnTo>
                  <a:lnTo>
                    <a:pt x="3911" y="2720"/>
                  </a:lnTo>
                  <a:lnTo>
                    <a:pt x="3848" y="2720"/>
                  </a:lnTo>
                  <a:lnTo>
                    <a:pt x="3780" y="2719"/>
                  </a:lnTo>
                  <a:lnTo>
                    <a:pt x="3709" y="2718"/>
                  </a:lnTo>
                  <a:lnTo>
                    <a:pt x="3635" y="2718"/>
                  </a:lnTo>
                  <a:lnTo>
                    <a:pt x="3558" y="2717"/>
                  </a:lnTo>
                  <a:lnTo>
                    <a:pt x="3480" y="2716"/>
                  </a:lnTo>
                  <a:lnTo>
                    <a:pt x="3399" y="2715"/>
                  </a:lnTo>
                  <a:lnTo>
                    <a:pt x="3316" y="2714"/>
                  </a:lnTo>
                  <a:lnTo>
                    <a:pt x="3232" y="2712"/>
                  </a:lnTo>
                  <a:lnTo>
                    <a:pt x="3147" y="2711"/>
                  </a:lnTo>
                  <a:lnTo>
                    <a:pt x="3061" y="2708"/>
                  </a:lnTo>
                  <a:lnTo>
                    <a:pt x="3071" y="2672"/>
                  </a:lnTo>
                  <a:lnTo>
                    <a:pt x="3082" y="2634"/>
                  </a:lnTo>
                  <a:lnTo>
                    <a:pt x="3094" y="2597"/>
                  </a:lnTo>
                  <a:lnTo>
                    <a:pt x="3107" y="2561"/>
                  </a:lnTo>
                  <a:lnTo>
                    <a:pt x="3122" y="2523"/>
                  </a:lnTo>
                  <a:lnTo>
                    <a:pt x="3136" y="2487"/>
                  </a:lnTo>
                  <a:lnTo>
                    <a:pt x="3151" y="2451"/>
                  </a:lnTo>
                  <a:lnTo>
                    <a:pt x="3167" y="2414"/>
                  </a:lnTo>
                  <a:lnTo>
                    <a:pt x="3201" y="2342"/>
                  </a:lnTo>
                  <a:lnTo>
                    <a:pt x="3236" y="2270"/>
                  </a:lnTo>
                  <a:lnTo>
                    <a:pt x="3272" y="2198"/>
                  </a:lnTo>
                  <a:lnTo>
                    <a:pt x="3311" y="2127"/>
                  </a:lnTo>
                  <a:lnTo>
                    <a:pt x="3349" y="2057"/>
                  </a:lnTo>
                  <a:lnTo>
                    <a:pt x="3389" y="1987"/>
                  </a:lnTo>
                  <a:lnTo>
                    <a:pt x="3427" y="1917"/>
                  </a:lnTo>
                  <a:lnTo>
                    <a:pt x="3465" y="1849"/>
                  </a:lnTo>
                  <a:lnTo>
                    <a:pt x="3502" y="1780"/>
                  </a:lnTo>
                  <a:lnTo>
                    <a:pt x="3538" y="1711"/>
                  </a:lnTo>
                  <a:lnTo>
                    <a:pt x="3571" y="1644"/>
                  </a:lnTo>
                  <a:lnTo>
                    <a:pt x="3602" y="1577"/>
                  </a:lnTo>
                  <a:lnTo>
                    <a:pt x="3607" y="1568"/>
                  </a:lnTo>
                  <a:lnTo>
                    <a:pt x="3609" y="1559"/>
                  </a:lnTo>
                  <a:lnTo>
                    <a:pt x="3611" y="1551"/>
                  </a:lnTo>
                  <a:lnTo>
                    <a:pt x="3611" y="1543"/>
                  </a:lnTo>
                  <a:lnTo>
                    <a:pt x="3611" y="1535"/>
                  </a:lnTo>
                  <a:lnTo>
                    <a:pt x="3610" y="1525"/>
                  </a:lnTo>
                  <a:lnTo>
                    <a:pt x="3608" y="1518"/>
                  </a:lnTo>
                  <a:lnTo>
                    <a:pt x="3606" y="1510"/>
                  </a:lnTo>
                  <a:lnTo>
                    <a:pt x="3601" y="1503"/>
                  </a:lnTo>
                  <a:lnTo>
                    <a:pt x="3598" y="1497"/>
                  </a:lnTo>
                  <a:lnTo>
                    <a:pt x="3593" y="1490"/>
                  </a:lnTo>
                  <a:lnTo>
                    <a:pt x="3588" y="1484"/>
                  </a:lnTo>
                  <a:lnTo>
                    <a:pt x="3583" y="1479"/>
                  </a:lnTo>
                  <a:lnTo>
                    <a:pt x="3577" y="1473"/>
                  </a:lnTo>
                  <a:lnTo>
                    <a:pt x="3571" y="1469"/>
                  </a:lnTo>
                  <a:lnTo>
                    <a:pt x="3565" y="1465"/>
                  </a:lnTo>
                  <a:lnTo>
                    <a:pt x="3558" y="1461"/>
                  </a:lnTo>
                  <a:lnTo>
                    <a:pt x="3552" y="1458"/>
                  </a:lnTo>
                  <a:lnTo>
                    <a:pt x="3545" y="1456"/>
                  </a:lnTo>
                  <a:lnTo>
                    <a:pt x="3538" y="1454"/>
                  </a:lnTo>
                  <a:lnTo>
                    <a:pt x="3531" y="1453"/>
                  </a:lnTo>
                  <a:lnTo>
                    <a:pt x="3523" y="1453"/>
                  </a:lnTo>
                  <a:lnTo>
                    <a:pt x="3515" y="1453"/>
                  </a:lnTo>
                  <a:lnTo>
                    <a:pt x="3508" y="1454"/>
                  </a:lnTo>
                  <a:lnTo>
                    <a:pt x="3502" y="1456"/>
                  </a:lnTo>
                  <a:lnTo>
                    <a:pt x="3495" y="1459"/>
                  </a:lnTo>
                  <a:lnTo>
                    <a:pt x="3489" y="1463"/>
                  </a:lnTo>
                  <a:lnTo>
                    <a:pt x="3483" y="1467"/>
                  </a:lnTo>
                  <a:lnTo>
                    <a:pt x="3477" y="1473"/>
                  </a:lnTo>
                  <a:lnTo>
                    <a:pt x="3472" y="1479"/>
                  </a:lnTo>
                  <a:lnTo>
                    <a:pt x="3467" y="1486"/>
                  </a:lnTo>
                  <a:lnTo>
                    <a:pt x="3463" y="1495"/>
                  </a:lnTo>
                  <a:lnTo>
                    <a:pt x="3447" y="1530"/>
                  </a:lnTo>
                  <a:lnTo>
                    <a:pt x="3429" y="1565"/>
                  </a:lnTo>
                  <a:lnTo>
                    <a:pt x="3412" y="1600"/>
                  </a:lnTo>
                  <a:lnTo>
                    <a:pt x="3394" y="1636"/>
                  </a:lnTo>
                  <a:lnTo>
                    <a:pt x="3355" y="1707"/>
                  </a:lnTo>
                  <a:lnTo>
                    <a:pt x="3316" y="1780"/>
                  </a:lnTo>
                  <a:lnTo>
                    <a:pt x="3273" y="1854"/>
                  </a:lnTo>
                  <a:lnTo>
                    <a:pt x="3231" y="1928"/>
                  </a:lnTo>
                  <a:lnTo>
                    <a:pt x="3188" y="2003"/>
                  </a:lnTo>
                  <a:lnTo>
                    <a:pt x="3146" y="2079"/>
                  </a:lnTo>
                  <a:lnTo>
                    <a:pt x="3103" y="2155"/>
                  </a:lnTo>
                  <a:lnTo>
                    <a:pt x="3063" y="2231"/>
                  </a:lnTo>
                  <a:lnTo>
                    <a:pt x="3043" y="2270"/>
                  </a:lnTo>
                  <a:lnTo>
                    <a:pt x="3023" y="2308"/>
                  </a:lnTo>
                  <a:lnTo>
                    <a:pt x="3004" y="2348"/>
                  </a:lnTo>
                  <a:lnTo>
                    <a:pt x="2986" y="2387"/>
                  </a:lnTo>
                  <a:lnTo>
                    <a:pt x="2969" y="2425"/>
                  </a:lnTo>
                  <a:lnTo>
                    <a:pt x="2951" y="2465"/>
                  </a:lnTo>
                  <a:lnTo>
                    <a:pt x="2935" y="2504"/>
                  </a:lnTo>
                  <a:lnTo>
                    <a:pt x="2920" y="2544"/>
                  </a:lnTo>
                  <a:lnTo>
                    <a:pt x="2906" y="2583"/>
                  </a:lnTo>
                  <a:lnTo>
                    <a:pt x="2893" y="2622"/>
                  </a:lnTo>
                  <a:lnTo>
                    <a:pt x="2880" y="2662"/>
                  </a:lnTo>
                  <a:lnTo>
                    <a:pt x="2868" y="2702"/>
                  </a:lnTo>
                  <a:lnTo>
                    <a:pt x="2821" y="2700"/>
                  </a:lnTo>
                  <a:lnTo>
                    <a:pt x="2773" y="2698"/>
                  </a:lnTo>
                  <a:lnTo>
                    <a:pt x="2727" y="2696"/>
                  </a:lnTo>
                  <a:lnTo>
                    <a:pt x="2679" y="2693"/>
                  </a:lnTo>
                  <a:lnTo>
                    <a:pt x="2633" y="2690"/>
                  </a:lnTo>
                  <a:lnTo>
                    <a:pt x="2585" y="2688"/>
                  </a:lnTo>
                  <a:lnTo>
                    <a:pt x="2538" y="2685"/>
                  </a:lnTo>
                  <a:lnTo>
                    <a:pt x="2493" y="2682"/>
                  </a:lnTo>
                  <a:lnTo>
                    <a:pt x="2447" y="2678"/>
                  </a:lnTo>
                  <a:lnTo>
                    <a:pt x="2402" y="2675"/>
                  </a:lnTo>
                  <a:lnTo>
                    <a:pt x="2357" y="2671"/>
                  </a:lnTo>
                  <a:lnTo>
                    <a:pt x="2313" y="2667"/>
                  </a:lnTo>
                  <a:lnTo>
                    <a:pt x="2269" y="2662"/>
                  </a:lnTo>
                  <a:lnTo>
                    <a:pt x="2225" y="2658"/>
                  </a:lnTo>
                  <a:lnTo>
                    <a:pt x="2183" y="2653"/>
                  </a:lnTo>
                  <a:lnTo>
                    <a:pt x="2141" y="2647"/>
                  </a:lnTo>
                  <a:lnTo>
                    <a:pt x="2146" y="2641"/>
                  </a:lnTo>
                  <a:lnTo>
                    <a:pt x="2150" y="2635"/>
                  </a:lnTo>
                  <a:lnTo>
                    <a:pt x="2153" y="2629"/>
                  </a:lnTo>
                  <a:lnTo>
                    <a:pt x="2155" y="2622"/>
                  </a:lnTo>
                  <a:lnTo>
                    <a:pt x="2159" y="2592"/>
                  </a:lnTo>
                  <a:lnTo>
                    <a:pt x="2165" y="2563"/>
                  </a:lnTo>
                  <a:lnTo>
                    <a:pt x="2171" y="2533"/>
                  </a:lnTo>
                  <a:lnTo>
                    <a:pt x="2179" y="2504"/>
                  </a:lnTo>
                  <a:lnTo>
                    <a:pt x="2187" y="2476"/>
                  </a:lnTo>
                  <a:lnTo>
                    <a:pt x="2197" y="2449"/>
                  </a:lnTo>
                  <a:lnTo>
                    <a:pt x="2208" y="2420"/>
                  </a:lnTo>
                  <a:lnTo>
                    <a:pt x="2219" y="2393"/>
                  </a:lnTo>
                  <a:lnTo>
                    <a:pt x="2232" y="2367"/>
                  </a:lnTo>
                  <a:lnTo>
                    <a:pt x="2245" y="2340"/>
                  </a:lnTo>
                  <a:lnTo>
                    <a:pt x="2259" y="2313"/>
                  </a:lnTo>
                  <a:lnTo>
                    <a:pt x="2273" y="2288"/>
                  </a:lnTo>
                  <a:lnTo>
                    <a:pt x="2288" y="2262"/>
                  </a:lnTo>
                  <a:lnTo>
                    <a:pt x="2303" y="2237"/>
                  </a:lnTo>
                  <a:lnTo>
                    <a:pt x="2320" y="2211"/>
                  </a:lnTo>
                  <a:lnTo>
                    <a:pt x="2336" y="2186"/>
                  </a:lnTo>
                  <a:lnTo>
                    <a:pt x="2370" y="2137"/>
                  </a:lnTo>
                  <a:lnTo>
                    <a:pt x="2406" y="2088"/>
                  </a:lnTo>
                  <a:lnTo>
                    <a:pt x="2441" y="2039"/>
                  </a:lnTo>
                  <a:lnTo>
                    <a:pt x="2477" y="1990"/>
                  </a:lnTo>
                  <a:lnTo>
                    <a:pt x="2513" y="1942"/>
                  </a:lnTo>
                  <a:lnTo>
                    <a:pt x="2547" y="1892"/>
                  </a:lnTo>
                  <a:lnTo>
                    <a:pt x="2582" y="1844"/>
                  </a:lnTo>
                  <a:lnTo>
                    <a:pt x="2614" y="1793"/>
                  </a:lnTo>
                  <a:lnTo>
                    <a:pt x="2641" y="1750"/>
                  </a:lnTo>
                  <a:lnTo>
                    <a:pt x="2667" y="1705"/>
                  </a:lnTo>
                  <a:lnTo>
                    <a:pt x="2693" y="1661"/>
                  </a:lnTo>
                  <a:lnTo>
                    <a:pt x="2718" y="1616"/>
                  </a:lnTo>
                  <a:lnTo>
                    <a:pt x="2743" y="1572"/>
                  </a:lnTo>
                  <a:lnTo>
                    <a:pt x="2766" y="1526"/>
                  </a:lnTo>
                  <a:lnTo>
                    <a:pt x="2789" y="1481"/>
                  </a:lnTo>
                  <a:lnTo>
                    <a:pt x="2813" y="1436"/>
                  </a:lnTo>
                  <a:lnTo>
                    <a:pt x="2835" y="1390"/>
                  </a:lnTo>
                  <a:lnTo>
                    <a:pt x="2857" y="1344"/>
                  </a:lnTo>
                  <a:lnTo>
                    <a:pt x="2879" y="1297"/>
                  </a:lnTo>
                  <a:lnTo>
                    <a:pt x="2900" y="1251"/>
                  </a:lnTo>
                  <a:lnTo>
                    <a:pt x="2920" y="1204"/>
                  </a:lnTo>
                  <a:lnTo>
                    <a:pt x="2940" y="1157"/>
                  </a:lnTo>
                  <a:lnTo>
                    <a:pt x="2961" y="1110"/>
                  </a:lnTo>
                  <a:lnTo>
                    <a:pt x="2980" y="1063"/>
                  </a:lnTo>
                  <a:lnTo>
                    <a:pt x="2982" y="1058"/>
                  </a:lnTo>
                  <a:lnTo>
                    <a:pt x="2983" y="1052"/>
                  </a:lnTo>
                  <a:lnTo>
                    <a:pt x="2984" y="1047"/>
                  </a:lnTo>
                  <a:lnTo>
                    <a:pt x="2984" y="1042"/>
                  </a:lnTo>
                  <a:lnTo>
                    <a:pt x="2983" y="1038"/>
                  </a:lnTo>
                  <a:lnTo>
                    <a:pt x="2982" y="1033"/>
                  </a:lnTo>
                  <a:lnTo>
                    <a:pt x="2980" y="1029"/>
                  </a:lnTo>
                  <a:lnTo>
                    <a:pt x="2978" y="1024"/>
                  </a:lnTo>
                  <a:lnTo>
                    <a:pt x="2973" y="1015"/>
                  </a:lnTo>
                  <a:lnTo>
                    <a:pt x="2966" y="1009"/>
                  </a:lnTo>
                  <a:lnTo>
                    <a:pt x="2958" y="1003"/>
                  </a:lnTo>
                  <a:lnTo>
                    <a:pt x="2948" y="998"/>
                  </a:lnTo>
                  <a:lnTo>
                    <a:pt x="2938" y="995"/>
                  </a:lnTo>
                  <a:lnTo>
                    <a:pt x="2928" y="993"/>
                  </a:lnTo>
                  <a:lnTo>
                    <a:pt x="2918" y="993"/>
                  </a:lnTo>
                  <a:lnTo>
                    <a:pt x="2909" y="994"/>
                  </a:lnTo>
                  <a:lnTo>
                    <a:pt x="2904" y="996"/>
                  </a:lnTo>
                  <a:lnTo>
                    <a:pt x="2900" y="997"/>
                  </a:lnTo>
                  <a:lnTo>
                    <a:pt x="2896" y="1000"/>
                  </a:lnTo>
                  <a:lnTo>
                    <a:pt x="2892" y="1003"/>
                  </a:lnTo>
                  <a:lnTo>
                    <a:pt x="2888" y="1006"/>
                  </a:lnTo>
                  <a:lnTo>
                    <a:pt x="2884" y="1010"/>
                  </a:lnTo>
                  <a:lnTo>
                    <a:pt x="2881" y="1015"/>
                  </a:lnTo>
                  <a:lnTo>
                    <a:pt x="2879" y="1021"/>
                  </a:lnTo>
                  <a:lnTo>
                    <a:pt x="2848" y="1085"/>
                  </a:lnTo>
                  <a:lnTo>
                    <a:pt x="2817" y="1149"/>
                  </a:lnTo>
                  <a:lnTo>
                    <a:pt x="2783" y="1212"/>
                  </a:lnTo>
                  <a:lnTo>
                    <a:pt x="2749" y="1274"/>
                  </a:lnTo>
                  <a:lnTo>
                    <a:pt x="2714" y="1337"/>
                  </a:lnTo>
                  <a:lnTo>
                    <a:pt x="2676" y="1398"/>
                  </a:lnTo>
                  <a:lnTo>
                    <a:pt x="2638" y="1459"/>
                  </a:lnTo>
                  <a:lnTo>
                    <a:pt x="2598" y="1518"/>
                  </a:lnTo>
                  <a:lnTo>
                    <a:pt x="2558" y="1578"/>
                  </a:lnTo>
                  <a:lnTo>
                    <a:pt x="2516" y="1638"/>
                  </a:lnTo>
                  <a:lnTo>
                    <a:pt x="2474" y="1695"/>
                  </a:lnTo>
                  <a:lnTo>
                    <a:pt x="2430" y="1754"/>
                  </a:lnTo>
                  <a:lnTo>
                    <a:pt x="2386" y="1810"/>
                  </a:lnTo>
                  <a:lnTo>
                    <a:pt x="2343" y="1868"/>
                  </a:lnTo>
                  <a:lnTo>
                    <a:pt x="2298" y="1924"/>
                  </a:lnTo>
                  <a:lnTo>
                    <a:pt x="2254" y="1980"/>
                  </a:lnTo>
                  <a:lnTo>
                    <a:pt x="2193" y="2053"/>
                  </a:lnTo>
                  <a:lnTo>
                    <a:pt x="2131" y="2125"/>
                  </a:lnTo>
                  <a:lnTo>
                    <a:pt x="2100" y="2162"/>
                  </a:lnTo>
                  <a:lnTo>
                    <a:pt x="2070" y="2199"/>
                  </a:lnTo>
                  <a:lnTo>
                    <a:pt x="2040" y="2238"/>
                  </a:lnTo>
                  <a:lnTo>
                    <a:pt x="2013" y="2276"/>
                  </a:lnTo>
                  <a:lnTo>
                    <a:pt x="2000" y="2295"/>
                  </a:lnTo>
                  <a:lnTo>
                    <a:pt x="1988" y="2315"/>
                  </a:lnTo>
                  <a:lnTo>
                    <a:pt x="1975" y="2335"/>
                  </a:lnTo>
                  <a:lnTo>
                    <a:pt x="1963" y="2356"/>
                  </a:lnTo>
                  <a:lnTo>
                    <a:pt x="1953" y="2376"/>
                  </a:lnTo>
                  <a:lnTo>
                    <a:pt x="1943" y="2397"/>
                  </a:lnTo>
                  <a:lnTo>
                    <a:pt x="1933" y="2417"/>
                  </a:lnTo>
                  <a:lnTo>
                    <a:pt x="1925" y="2440"/>
                  </a:lnTo>
                  <a:lnTo>
                    <a:pt x="1917" y="2461"/>
                  </a:lnTo>
                  <a:lnTo>
                    <a:pt x="1910" y="2483"/>
                  </a:lnTo>
                  <a:lnTo>
                    <a:pt x="1904" y="2505"/>
                  </a:lnTo>
                  <a:lnTo>
                    <a:pt x="1898" y="2527"/>
                  </a:lnTo>
                  <a:lnTo>
                    <a:pt x="1894" y="2551"/>
                  </a:lnTo>
                  <a:lnTo>
                    <a:pt x="1892" y="2574"/>
                  </a:lnTo>
                  <a:lnTo>
                    <a:pt x="1890" y="2598"/>
                  </a:lnTo>
                  <a:lnTo>
                    <a:pt x="1889" y="2622"/>
                  </a:lnTo>
                  <a:lnTo>
                    <a:pt x="1889" y="2622"/>
                  </a:lnTo>
                  <a:lnTo>
                    <a:pt x="1888" y="2618"/>
                  </a:lnTo>
                  <a:lnTo>
                    <a:pt x="1885" y="2614"/>
                  </a:lnTo>
                  <a:lnTo>
                    <a:pt x="1879" y="2609"/>
                  </a:lnTo>
                  <a:lnTo>
                    <a:pt x="1872" y="2605"/>
                  </a:lnTo>
                  <a:lnTo>
                    <a:pt x="1852" y="2595"/>
                  </a:lnTo>
                  <a:lnTo>
                    <a:pt x="1826" y="2584"/>
                  </a:lnTo>
                  <a:lnTo>
                    <a:pt x="1759" y="2562"/>
                  </a:lnTo>
                  <a:lnTo>
                    <a:pt x="1681" y="2536"/>
                  </a:lnTo>
                  <a:lnTo>
                    <a:pt x="1640" y="2523"/>
                  </a:lnTo>
                  <a:lnTo>
                    <a:pt x="1600" y="2509"/>
                  </a:lnTo>
                  <a:lnTo>
                    <a:pt x="1561" y="2494"/>
                  </a:lnTo>
                  <a:lnTo>
                    <a:pt x="1525" y="2478"/>
                  </a:lnTo>
                  <a:lnTo>
                    <a:pt x="1509" y="2470"/>
                  </a:lnTo>
                  <a:lnTo>
                    <a:pt x="1492" y="2462"/>
                  </a:lnTo>
                  <a:lnTo>
                    <a:pt x="1478" y="2454"/>
                  </a:lnTo>
                  <a:lnTo>
                    <a:pt x="1465" y="2445"/>
                  </a:lnTo>
                  <a:lnTo>
                    <a:pt x="1454" y="2435"/>
                  </a:lnTo>
                  <a:lnTo>
                    <a:pt x="1444" y="2426"/>
                  </a:lnTo>
                  <a:lnTo>
                    <a:pt x="1437" y="2417"/>
                  </a:lnTo>
                  <a:lnTo>
                    <a:pt x="1430" y="2408"/>
                  </a:lnTo>
                  <a:lnTo>
                    <a:pt x="1427" y="2398"/>
                  </a:lnTo>
                  <a:lnTo>
                    <a:pt x="1425" y="2390"/>
                  </a:lnTo>
                  <a:lnTo>
                    <a:pt x="1425" y="2381"/>
                  </a:lnTo>
                  <a:lnTo>
                    <a:pt x="1426" y="2373"/>
                  </a:lnTo>
                  <a:lnTo>
                    <a:pt x="1426" y="2364"/>
                  </a:lnTo>
                  <a:lnTo>
                    <a:pt x="1427" y="2356"/>
                  </a:lnTo>
                  <a:lnTo>
                    <a:pt x="1425" y="2347"/>
                  </a:lnTo>
                  <a:lnTo>
                    <a:pt x="1422" y="2337"/>
                  </a:lnTo>
                  <a:lnTo>
                    <a:pt x="1430" y="2340"/>
                  </a:lnTo>
                  <a:lnTo>
                    <a:pt x="1438" y="2341"/>
                  </a:lnTo>
                  <a:lnTo>
                    <a:pt x="1446" y="2341"/>
                  </a:lnTo>
                  <a:lnTo>
                    <a:pt x="1454" y="2341"/>
                  </a:lnTo>
                  <a:lnTo>
                    <a:pt x="1461" y="2339"/>
                  </a:lnTo>
                  <a:lnTo>
                    <a:pt x="1468" y="2336"/>
                  </a:lnTo>
                  <a:lnTo>
                    <a:pt x="1475" y="2334"/>
                  </a:lnTo>
                  <a:lnTo>
                    <a:pt x="1482" y="2330"/>
                  </a:lnTo>
                  <a:lnTo>
                    <a:pt x="1488" y="2327"/>
                  </a:lnTo>
                  <a:lnTo>
                    <a:pt x="1493" y="2322"/>
                  </a:lnTo>
                  <a:lnTo>
                    <a:pt x="1500" y="2317"/>
                  </a:lnTo>
                  <a:lnTo>
                    <a:pt x="1505" y="2312"/>
                  </a:lnTo>
                  <a:lnTo>
                    <a:pt x="1509" y="2307"/>
                  </a:lnTo>
                  <a:lnTo>
                    <a:pt x="1514" y="2301"/>
                  </a:lnTo>
                  <a:lnTo>
                    <a:pt x="1517" y="2294"/>
                  </a:lnTo>
                  <a:lnTo>
                    <a:pt x="1521" y="2288"/>
                  </a:lnTo>
                  <a:lnTo>
                    <a:pt x="1523" y="2281"/>
                  </a:lnTo>
                  <a:lnTo>
                    <a:pt x="1526" y="2274"/>
                  </a:lnTo>
                  <a:lnTo>
                    <a:pt x="1527" y="2267"/>
                  </a:lnTo>
                  <a:lnTo>
                    <a:pt x="1529" y="2260"/>
                  </a:lnTo>
                  <a:lnTo>
                    <a:pt x="1529" y="2253"/>
                  </a:lnTo>
                  <a:lnTo>
                    <a:pt x="1529" y="2246"/>
                  </a:lnTo>
                  <a:lnTo>
                    <a:pt x="1529" y="2239"/>
                  </a:lnTo>
                  <a:lnTo>
                    <a:pt x="1528" y="2231"/>
                  </a:lnTo>
                  <a:lnTo>
                    <a:pt x="1526" y="2224"/>
                  </a:lnTo>
                  <a:lnTo>
                    <a:pt x="1524" y="2217"/>
                  </a:lnTo>
                  <a:lnTo>
                    <a:pt x="1521" y="2211"/>
                  </a:lnTo>
                  <a:lnTo>
                    <a:pt x="1517" y="2204"/>
                  </a:lnTo>
                  <a:lnTo>
                    <a:pt x="1512" y="2198"/>
                  </a:lnTo>
                  <a:lnTo>
                    <a:pt x="1507" y="2193"/>
                  </a:lnTo>
                  <a:lnTo>
                    <a:pt x="1501" y="2188"/>
                  </a:lnTo>
                  <a:lnTo>
                    <a:pt x="1494" y="2183"/>
                  </a:lnTo>
                  <a:lnTo>
                    <a:pt x="1489" y="2177"/>
                  </a:lnTo>
                  <a:lnTo>
                    <a:pt x="1487" y="2168"/>
                  </a:lnTo>
                  <a:lnTo>
                    <a:pt x="1488" y="2155"/>
                  </a:lnTo>
                  <a:lnTo>
                    <a:pt x="1491" y="2140"/>
                  </a:lnTo>
                  <a:lnTo>
                    <a:pt x="1496" y="2120"/>
                  </a:lnTo>
                  <a:lnTo>
                    <a:pt x="1505" y="2098"/>
                  </a:lnTo>
                  <a:lnTo>
                    <a:pt x="1516" y="2074"/>
                  </a:lnTo>
                  <a:lnTo>
                    <a:pt x="1528" y="2047"/>
                  </a:lnTo>
                  <a:lnTo>
                    <a:pt x="1542" y="2016"/>
                  </a:lnTo>
                  <a:lnTo>
                    <a:pt x="1558" y="1984"/>
                  </a:lnTo>
                  <a:lnTo>
                    <a:pt x="1576" y="1950"/>
                  </a:lnTo>
                  <a:lnTo>
                    <a:pt x="1597" y="1912"/>
                  </a:lnTo>
                  <a:lnTo>
                    <a:pt x="1641" y="1833"/>
                  </a:lnTo>
                  <a:lnTo>
                    <a:pt x="1692" y="1746"/>
                  </a:lnTo>
                  <a:lnTo>
                    <a:pt x="1748" y="1653"/>
                  </a:lnTo>
                  <a:lnTo>
                    <a:pt x="1808" y="1555"/>
                  </a:lnTo>
                  <a:lnTo>
                    <a:pt x="1871" y="1453"/>
                  </a:lnTo>
                  <a:lnTo>
                    <a:pt x="1938" y="1348"/>
                  </a:lnTo>
                  <a:lnTo>
                    <a:pt x="2007" y="1241"/>
                  </a:lnTo>
                  <a:lnTo>
                    <a:pt x="2076" y="1133"/>
                  </a:lnTo>
                  <a:lnTo>
                    <a:pt x="2146" y="1025"/>
                  </a:lnTo>
                  <a:lnTo>
                    <a:pt x="2215" y="918"/>
                  </a:lnTo>
                  <a:lnTo>
                    <a:pt x="2299" y="906"/>
                  </a:lnTo>
                  <a:lnTo>
                    <a:pt x="2383" y="896"/>
                  </a:lnTo>
                  <a:lnTo>
                    <a:pt x="2468" y="888"/>
                  </a:lnTo>
                  <a:lnTo>
                    <a:pt x="2553" y="881"/>
                  </a:lnTo>
                  <a:lnTo>
                    <a:pt x="2637" y="876"/>
                  </a:lnTo>
                  <a:lnTo>
                    <a:pt x="2719" y="872"/>
                  </a:lnTo>
                  <a:lnTo>
                    <a:pt x="2800" y="869"/>
                  </a:lnTo>
                  <a:lnTo>
                    <a:pt x="2879" y="867"/>
                  </a:lnTo>
                  <a:lnTo>
                    <a:pt x="2954" y="865"/>
                  </a:lnTo>
                  <a:lnTo>
                    <a:pt x="3028" y="865"/>
                  </a:lnTo>
                  <a:lnTo>
                    <a:pt x="3099" y="864"/>
                  </a:lnTo>
                  <a:lnTo>
                    <a:pt x="3166" y="863"/>
                  </a:lnTo>
                  <a:lnTo>
                    <a:pt x="3229" y="863"/>
                  </a:lnTo>
                  <a:lnTo>
                    <a:pt x="3288" y="862"/>
                  </a:lnTo>
                  <a:lnTo>
                    <a:pt x="3340" y="861"/>
                  </a:lnTo>
                  <a:lnTo>
                    <a:pt x="3389" y="859"/>
                  </a:lnTo>
                  <a:lnTo>
                    <a:pt x="3622" y="848"/>
                  </a:lnTo>
                  <a:lnTo>
                    <a:pt x="3855" y="839"/>
                  </a:lnTo>
                  <a:lnTo>
                    <a:pt x="4087" y="830"/>
                  </a:lnTo>
                  <a:lnTo>
                    <a:pt x="4321" y="822"/>
                  </a:lnTo>
                  <a:lnTo>
                    <a:pt x="4554" y="814"/>
                  </a:lnTo>
                  <a:lnTo>
                    <a:pt x="4787" y="808"/>
                  </a:lnTo>
                  <a:lnTo>
                    <a:pt x="5020" y="803"/>
                  </a:lnTo>
                  <a:lnTo>
                    <a:pt x="5254" y="798"/>
                  </a:lnTo>
                  <a:lnTo>
                    <a:pt x="5487" y="794"/>
                  </a:lnTo>
                  <a:lnTo>
                    <a:pt x="5720" y="790"/>
                  </a:lnTo>
                  <a:lnTo>
                    <a:pt x="5954" y="787"/>
                  </a:lnTo>
                  <a:lnTo>
                    <a:pt x="6186" y="784"/>
                  </a:lnTo>
                  <a:lnTo>
                    <a:pt x="6419" y="782"/>
                  </a:lnTo>
                  <a:lnTo>
                    <a:pt x="6652" y="780"/>
                  </a:lnTo>
                  <a:lnTo>
                    <a:pt x="6885" y="779"/>
                  </a:lnTo>
                  <a:lnTo>
                    <a:pt x="7119" y="777"/>
                  </a:lnTo>
                  <a:lnTo>
                    <a:pt x="7136" y="793"/>
                  </a:lnTo>
                  <a:lnTo>
                    <a:pt x="7155" y="808"/>
                  </a:lnTo>
                  <a:lnTo>
                    <a:pt x="7165" y="814"/>
                  </a:lnTo>
                  <a:lnTo>
                    <a:pt x="7176" y="821"/>
                  </a:lnTo>
                  <a:lnTo>
                    <a:pt x="7187" y="827"/>
                  </a:lnTo>
                  <a:lnTo>
                    <a:pt x="7198" y="832"/>
                  </a:lnTo>
                  <a:lnTo>
                    <a:pt x="7210" y="837"/>
                  </a:lnTo>
                  <a:lnTo>
                    <a:pt x="7222" y="842"/>
                  </a:lnTo>
                  <a:lnTo>
                    <a:pt x="7235" y="846"/>
                  </a:lnTo>
                  <a:lnTo>
                    <a:pt x="7249" y="849"/>
                  </a:lnTo>
                  <a:lnTo>
                    <a:pt x="7263" y="851"/>
                  </a:lnTo>
                  <a:lnTo>
                    <a:pt x="7277" y="854"/>
                  </a:lnTo>
                  <a:lnTo>
                    <a:pt x="7291" y="855"/>
                  </a:lnTo>
                  <a:lnTo>
                    <a:pt x="7306" y="856"/>
                  </a:lnTo>
                  <a:lnTo>
                    <a:pt x="7560" y="866"/>
                  </a:lnTo>
                  <a:lnTo>
                    <a:pt x="7814" y="875"/>
                  </a:lnTo>
                  <a:lnTo>
                    <a:pt x="8069" y="884"/>
                  </a:lnTo>
                  <a:lnTo>
                    <a:pt x="8323" y="892"/>
                  </a:lnTo>
                  <a:lnTo>
                    <a:pt x="8577" y="899"/>
                  </a:lnTo>
                  <a:lnTo>
                    <a:pt x="8830" y="906"/>
                  </a:lnTo>
                  <a:lnTo>
                    <a:pt x="9084" y="912"/>
                  </a:lnTo>
                  <a:lnTo>
                    <a:pt x="9337" y="918"/>
                  </a:lnTo>
                  <a:lnTo>
                    <a:pt x="9591" y="924"/>
                  </a:lnTo>
                  <a:lnTo>
                    <a:pt x="9845" y="928"/>
                  </a:lnTo>
                  <a:lnTo>
                    <a:pt x="10099" y="932"/>
                  </a:lnTo>
                  <a:lnTo>
                    <a:pt x="10352" y="935"/>
                  </a:lnTo>
                  <a:lnTo>
                    <a:pt x="10606" y="937"/>
                  </a:lnTo>
                  <a:lnTo>
                    <a:pt x="10860" y="939"/>
                  </a:lnTo>
                  <a:lnTo>
                    <a:pt x="11114" y="940"/>
                  </a:lnTo>
                  <a:lnTo>
                    <a:pt x="11368" y="940"/>
                  </a:lnTo>
                  <a:lnTo>
                    <a:pt x="11503" y="940"/>
                  </a:lnTo>
                  <a:lnTo>
                    <a:pt x="11639" y="938"/>
                  </a:lnTo>
                  <a:lnTo>
                    <a:pt x="11773" y="936"/>
                  </a:lnTo>
                  <a:lnTo>
                    <a:pt x="11907" y="932"/>
                  </a:lnTo>
                  <a:lnTo>
                    <a:pt x="12043" y="928"/>
                  </a:lnTo>
                  <a:lnTo>
                    <a:pt x="12176" y="924"/>
                  </a:lnTo>
                  <a:lnTo>
                    <a:pt x="12311" y="918"/>
                  </a:lnTo>
                  <a:lnTo>
                    <a:pt x="12446" y="913"/>
                  </a:lnTo>
                  <a:lnTo>
                    <a:pt x="12580" y="908"/>
                  </a:lnTo>
                  <a:lnTo>
                    <a:pt x="12714" y="903"/>
                  </a:lnTo>
                  <a:lnTo>
                    <a:pt x="12849" y="898"/>
                  </a:lnTo>
                  <a:lnTo>
                    <a:pt x="12982" y="893"/>
                  </a:lnTo>
                  <a:lnTo>
                    <a:pt x="13117" y="889"/>
                  </a:lnTo>
                  <a:lnTo>
                    <a:pt x="13251" y="886"/>
                  </a:lnTo>
                  <a:lnTo>
                    <a:pt x="13384" y="883"/>
                  </a:lnTo>
                  <a:lnTo>
                    <a:pt x="13519" y="881"/>
                  </a:lnTo>
                  <a:lnTo>
                    <a:pt x="13603" y="878"/>
                  </a:lnTo>
                  <a:lnTo>
                    <a:pt x="13687" y="876"/>
                  </a:lnTo>
                  <a:lnTo>
                    <a:pt x="13770" y="875"/>
                  </a:lnTo>
                  <a:lnTo>
                    <a:pt x="13854" y="876"/>
                  </a:lnTo>
                  <a:lnTo>
                    <a:pt x="13937" y="879"/>
                  </a:lnTo>
                  <a:lnTo>
                    <a:pt x="14021" y="883"/>
                  </a:lnTo>
                  <a:lnTo>
                    <a:pt x="14104" y="888"/>
                  </a:lnTo>
                  <a:lnTo>
                    <a:pt x="14187" y="895"/>
                  </a:lnTo>
                  <a:lnTo>
                    <a:pt x="14270" y="904"/>
                  </a:lnTo>
                  <a:lnTo>
                    <a:pt x="14353" y="914"/>
                  </a:lnTo>
                  <a:lnTo>
                    <a:pt x="14436" y="926"/>
                  </a:lnTo>
                  <a:lnTo>
                    <a:pt x="14519" y="939"/>
                  </a:lnTo>
                  <a:lnTo>
                    <a:pt x="14601" y="954"/>
                  </a:lnTo>
                  <a:lnTo>
                    <a:pt x="14684" y="970"/>
                  </a:lnTo>
                  <a:lnTo>
                    <a:pt x="14766" y="987"/>
                  </a:lnTo>
                  <a:lnTo>
                    <a:pt x="14849" y="1006"/>
                  </a:lnTo>
                  <a:lnTo>
                    <a:pt x="14783" y="1135"/>
                  </a:lnTo>
                  <a:lnTo>
                    <a:pt x="14716" y="1263"/>
                  </a:lnTo>
                  <a:lnTo>
                    <a:pt x="14648" y="1390"/>
                  </a:lnTo>
                  <a:lnTo>
                    <a:pt x="14582" y="1518"/>
                  </a:lnTo>
                  <a:lnTo>
                    <a:pt x="14515" y="1647"/>
                  </a:lnTo>
                  <a:lnTo>
                    <a:pt x="14448" y="1774"/>
                  </a:lnTo>
                  <a:lnTo>
                    <a:pt x="14382" y="1902"/>
                  </a:lnTo>
                  <a:lnTo>
                    <a:pt x="14315" y="2030"/>
                  </a:lnTo>
                  <a:lnTo>
                    <a:pt x="14248" y="2159"/>
                  </a:lnTo>
                  <a:lnTo>
                    <a:pt x="14181" y="2286"/>
                  </a:lnTo>
                  <a:lnTo>
                    <a:pt x="14114" y="2414"/>
                  </a:lnTo>
                  <a:lnTo>
                    <a:pt x="14047" y="2543"/>
                  </a:lnTo>
                  <a:lnTo>
                    <a:pt x="13981" y="2671"/>
                  </a:lnTo>
                  <a:lnTo>
                    <a:pt x="13914" y="2798"/>
                  </a:lnTo>
                  <a:lnTo>
                    <a:pt x="13847" y="2926"/>
                  </a:lnTo>
                  <a:lnTo>
                    <a:pt x="13780" y="3055"/>
                  </a:lnTo>
                  <a:close/>
                  <a:moveTo>
                    <a:pt x="2013" y="958"/>
                  </a:moveTo>
                  <a:lnTo>
                    <a:pt x="1989" y="994"/>
                  </a:lnTo>
                  <a:lnTo>
                    <a:pt x="1965" y="1031"/>
                  </a:lnTo>
                  <a:lnTo>
                    <a:pt x="1942" y="1067"/>
                  </a:lnTo>
                  <a:lnTo>
                    <a:pt x="1918" y="1102"/>
                  </a:lnTo>
                  <a:lnTo>
                    <a:pt x="1894" y="1139"/>
                  </a:lnTo>
                  <a:lnTo>
                    <a:pt x="1870" y="1175"/>
                  </a:lnTo>
                  <a:lnTo>
                    <a:pt x="1847" y="1211"/>
                  </a:lnTo>
                  <a:lnTo>
                    <a:pt x="1824" y="1248"/>
                  </a:lnTo>
                  <a:lnTo>
                    <a:pt x="1790" y="1298"/>
                  </a:lnTo>
                  <a:lnTo>
                    <a:pt x="1756" y="1349"/>
                  </a:lnTo>
                  <a:lnTo>
                    <a:pt x="1722" y="1400"/>
                  </a:lnTo>
                  <a:lnTo>
                    <a:pt x="1689" y="1450"/>
                  </a:lnTo>
                  <a:lnTo>
                    <a:pt x="1654" y="1500"/>
                  </a:lnTo>
                  <a:lnTo>
                    <a:pt x="1621" y="1551"/>
                  </a:lnTo>
                  <a:lnTo>
                    <a:pt x="1589" y="1601"/>
                  </a:lnTo>
                  <a:lnTo>
                    <a:pt x="1556" y="1653"/>
                  </a:lnTo>
                  <a:lnTo>
                    <a:pt x="1525" y="1703"/>
                  </a:lnTo>
                  <a:lnTo>
                    <a:pt x="1493" y="1755"/>
                  </a:lnTo>
                  <a:lnTo>
                    <a:pt x="1463" y="1807"/>
                  </a:lnTo>
                  <a:lnTo>
                    <a:pt x="1435" y="1860"/>
                  </a:lnTo>
                  <a:lnTo>
                    <a:pt x="1406" y="1913"/>
                  </a:lnTo>
                  <a:lnTo>
                    <a:pt x="1380" y="1967"/>
                  </a:lnTo>
                  <a:lnTo>
                    <a:pt x="1356" y="2022"/>
                  </a:lnTo>
                  <a:lnTo>
                    <a:pt x="1332" y="2078"/>
                  </a:lnTo>
                  <a:lnTo>
                    <a:pt x="1311" y="2014"/>
                  </a:lnTo>
                  <a:lnTo>
                    <a:pt x="1294" y="1952"/>
                  </a:lnTo>
                  <a:lnTo>
                    <a:pt x="1280" y="1892"/>
                  </a:lnTo>
                  <a:lnTo>
                    <a:pt x="1270" y="1835"/>
                  </a:lnTo>
                  <a:lnTo>
                    <a:pt x="1264" y="1779"/>
                  </a:lnTo>
                  <a:lnTo>
                    <a:pt x="1260" y="1725"/>
                  </a:lnTo>
                  <a:lnTo>
                    <a:pt x="1260" y="1675"/>
                  </a:lnTo>
                  <a:lnTo>
                    <a:pt x="1262" y="1625"/>
                  </a:lnTo>
                  <a:lnTo>
                    <a:pt x="1268" y="1578"/>
                  </a:lnTo>
                  <a:lnTo>
                    <a:pt x="1277" y="1534"/>
                  </a:lnTo>
                  <a:lnTo>
                    <a:pt x="1288" y="1490"/>
                  </a:lnTo>
                  <a:lnTo>
                    <a:pt x="1302" y="1449"/>
                  </a:lnTo>
                  <a:lnTo>
                    <a:pt x="1319" y="1410"/>
                  </a:lnTo>
                  <a:lnTo>
                    <a:pt x="1339" y="1372"/>
                  </a:lnTo>
                  <a:lnTo>
                    <a:pt x="1360" y="1337"/>
                  </a:lnTo>
                  <a:lnTo>
                    <a:pt x="1384" y="1302"/>
                  </a:lnTo>
                  <a:lnTo>
                    <a:pt x="1410" y="1270"/>
                  </a:lnTo>
                  <a:lnTo>
                    <a:pt x="1440" y="1240"/>
                  </a:lnTo>
                  <a:lnTo>
                    <a:pt x="1470" y="1210"/>
                  </a:lnTo>
                  <a:lnTo>
                    <a:pt x="1503" y="1183"/>
                  </a:lnTo>
                  <a:lnTo>
                    <a:pt x="1537" y="1157"/>
                  </a:lnTo>
                  <a:lnTo>
                    <a:pt x="1573" y="1133"/>
                  </a:lnTo>
                  <a:lnTo>
                    <a:pt x="1611" y="1109"/>
                  </a:lnTo>
                  <a:lnTo>
                    <a:pt x="1650" y="1087"/>
                  </a:lnTo>
                  <a:lnTo>
                    <a:pt x="1692" y="1067"/>
                  </a:lnTo>
                  <a:lnTo>
                    <a:pt x="1734" y="1048"/>
                  </a:lnTo>
                  <a:lnTo>
                    <a:pt x="1778" y="1031"/>
                  </a:lnTo>
                  <a:lnTo>
                    <a:pt x="1823" y="1013"/>
                  </a:lnTo>
                  <a:lnTo>
                    <a:pt x="1869" y="998"/>
                  </a:lnTo>
                  <a:lnTo>
                    <a:pt x="1916" y="984"/>
                  </a:lnTo>
                  <a:lnTo>
                    <a:pt x="1963" y="970"/>
                  </a:lnTo>
                  <a:lnTo>
                    <a:pt x="2013" y="958"/>
                  </a:lnTo>
                  <a:close/>
                  <a:moveTo>
                    <a:pt x="14245" y="152"/>
                  </a:moveTo>
                  <a:lnTo>
                    <a:pt x="14091" y="142"/>
                  </a:lnTo>
                  <a:lnTo>
                    <a:pt x="13936" y="133"/>
                  </a:lnTo>
                  <a:lnTo>
                    <a:pt x="13781" y="124"/>
                  </a:lnTo>
                  <a:lnTo>
                    <a:pt x="13625" y="117"/>
                  </a:lnTo>
                  <a:lnTo>
                    <a:pt x="13468" y="111"/>
                  </a:lnTo>
                  <a:lnTo>
                    <a:pt x="13311" y="104"/>
                  </a:lnTo>
                  <a:lnTo>
                    <a:pt x="13153" y="100"/>
                  </a:lnTo>
                  <a:lnTo>
                    <a:pt x="12995" y="96"/>
                  </a:lnTo>
                  <a:lnTo>
                    <a:pt x="12836" y="93"/>
                  </a:lnTo>
                  <a:lnTo>
                    <a:pt x="12678" y="91"/>
                  </a:lnTo>
                  <a:lnTo>
                    <a:pt x="12518" y="90"/>
                  </a:lnTo>
                  <a:lnTo>
                    <a:pt x="12358" y="89"/>
                  </a:lnTo>
                  <a:lnTo>
                    <a:pt x="12198" y="89"/>
                  </a:lnTo>
                  <a:lnTo>
                    <a:pt x="12037" y="90"/>
                  </a:lnTo>
                  <a:lnTo>
                    <a:pt x="11876" y="92"/>
                  </a:lnTo>
                  <a:lnTo>
                    <a:pt x="11715" y="94"/>
                  </a:lnTo>
                  <a:lnTo>
                    <a:pt x="11553" y="97"/>
                  </a:lnTo>
                  <a:lnTo>
                    <a:pt x="11392" y="100"/>
                  </a:lnTo>
                  <a:lnTo>
                    <a:pt x="11230" y="104"/>
                  </a:lnTo>
                  <a:lnTo>
                    <a:pt x="11068" y="110"/>
                  </a:lnTo>
                  <a:lnTo>
                    <a:pt x="10744" y="120"/>
                  </a:lnTo>
                  <a:lnTo>
                    <a:pt x="10420" y="132"/>
                  </a:lnTo>
                  <a:lnTo>
                    <a:pt x="10097" y="146"/>
                  </a:lnTo>
                  <a:lnTo>
                    <a:pt x="9773" y="161"/>
                  </a:lnTo>
                  <a:lnTo>
                    <a:pt x="9451" y="178"/>
                  </a:lnTo>
                  <a:lnTo>
                    <a:pt x="9130" y="195"/>
                  </a:lnTo>
                  <a:lnTo>
                    <a:pt x="9037" y="191"/>
                  </a:lnTo>
                  <a:lnTo>
                    <a:pt x="8943" y="187"/>
                  </a:lnTo>
                  <a:lnTo>
                    <a:pt x="8850" y="183"/>
                  </a:lnTo>
                  <a:lnTo>
                    <a:pt x="8757" y="179"/>
                  </a:lnTo>
                  <a:lnTo>
                    <a:pt x="8664" y="175"/>
                  </a:lnTo>
                  <a:lnTo>
                    <a:pt x="8572" y="171"/>
                  </a:lnTo>
                  <a:lnTo>
                    <a:pt x="8479" y="167"/>
                  </a:lnTo>
                  <a:lnTo>
                    <a:pt x="8386" y="164"/>
                  </a:lnTo>
                  <a:lnTo>
                    <a:pt x="8292" y="160"/>
                  </a:lnTo>
                  <a:lnTo>
                    <a:pt x="8199" y="157"/>
                  </a:lnTo>
                  <a:lnTo>
                    <a:pt x="8106" y="154"/>
                  </a:lnTo>
                  <a:lnTo>
                    <a:pt x="8013" y="151"/>
                  </a:lnTo>
                  <a:lnTo>
                    <a:pt x="7920" y="148"/>
                  </a:lnTo>
                  <a:lnTo>
                    <a:pt x="7827" y="146"/>
                  </a:lnTo>
                  <a:lnTo>
                    <a:pt x="7733" y="143"/>
                  </a:lnTo>
                  <a:lnTo>
                    <a:pt x="7640" y="141"/>
                  </a:lnTo>
                  <a:lnTo>
                    <a:pt x="7395" y="137"/>
                  </a:lnTo>
                  <a:lnTo>
                    <a:pt x="7150" y="133"/>
                  </a:lnTo>
                  <a:lnTo>
                    <a:pt x="6905" y="129"/>
                  </a:lnTo>
                  <a:lnTo>
                    <a:pt x="6660" y="126"/>
                  </a:lnTo>
                  <a:lnTo>
                    <a:pt x="6415" y="123"/>
                  </a:lnTo>
                  <a:lnTo>
                    <a:pt x="6170" y="122"/>
                  </a:lnTo>
                  <a:lnTo>
                    <a:pt x="5925" y="120"/>
                  </a:lnTo>
                  <a:lnTo>
                    <a:pt x="5681" y="120"/>
                  </a:lnTo>
                  <a:lnTo>
                    <a:pt x="5436" y="120"/>
                  </a:lnTo>
                  <a:lnTo>
                    <a:pt x="5191" y="121"/>
                  </a:lnTo>
                  <a:lnTo>
                    <a:pt x="4946" y="123"/>
                  </a:lnTo>
                  <a:lnTo>
                    <a:pt x="4701" y="127"/>
                  </a:lnTo>
                  <a:lnTo>
                    <a:pt x="4456" y="131"/>
                  </a:lnTo>
                  <a:lnTo>
                    <a:pt x="4211" y="137"/>
                  </a:lnTo>
                  <a:lnTo>
                    <a:pt x="3966" y="143"/>
                  </a:lnTo>
                  <a:lnTo>
                    <a:pt x="3721" y="152"/>
                  </a:lnTo>
                  <a:lnTo>
                    <a:pt x="3664" y="153"/>
                  </a:lnTo>
                  <a:lnTo>
                    <a:pt x="3606" y="155"/>
                  </a:lnTo>
                  <a:lnTo>
                    <a:pt x="3547" y="156"/>
                  </a:lnTo>
                  <a:lnTo>
                    <a:pt x="3488" y="157"/>
                  </a:lnTo>
                  <a:lnTo>
                    <a:pt x="3427" y="157"/>
                  </a:lnTo>
                  <a:lnTo>
                    <a:pt x="3367" y="157"/>
                  </a:lnTo>
                  <a:lnTo>
                    <a:pt x="3305" y="157"/>
                  </a:lnTo>
                  <a:lnTo>
                    <a:pt x="3243" y="157"/>
                  </a:lnTo>
                  <a:lnTo>
                    <a:pt x="3180" y="157"/>
                  </a:lnTo>
                  <a:lnTo>
                    <a:pt x="3118" y="156"/>
                  </a:lnTo>
                  <a:lnTo>
                    <a:pt x="3054" y="156"/>
                  </a:lnTo>
                  <a:lnTo>
                    <a:pt x="2990" y="156"/>
                  </a:lnTo>
                  <a:lnTo>
                    <a:pt x="2925" y="155"/>
                  </a:lnTo>
                  <a:lnTo>
                    <a:pt x="2860" y="155"/>
                  </a:lnTo>
                  <a:lnTo>
                    <a:pt x="2796" y="155"/>
                  </a:lnTo>
                  <a:lnTo>
                    <a:pt x="2731" y="155"/>
                  </a:lnTo>
                  <a:lnTo>
                    <a:pt x="2738" y="143"/>
                  </a:lnTo>
                  <a:lnTo>
                    <a:pt x="2745" y="133"/>
                  </a:lnTo>
                  <a:lnTo>
                    <a:pt x="2751" y="124"/>
                  </a:lnTo>
                  <a:lnTo>
                    <a:pt x="2756" y="117"/>
                  </a:lnTo>
                  <a:lnTo>
                    <a:pt x="2761" y="109"/>
                  </a:lnTo>
                  <a:lnTo>
                    <a:pt x="2764" y="100"/>
                  </a:lnTo>
                  <a:lnTo>
                    <a:pt x="2767" y="93"/>
                  </a:lnTo>
                  <a:lnTo>
                    <a:pt x="2769" y="85"/>
                  </a:lnTo>
                  <a:lnTo>
                    <a:pt x="2769" y="78"/>
                  </a:lnTo>
                  <a:lnTo>
                    <a:pt x="2769" y="70"/>
                  </a:lnTo>
                  <a:lnTo>
                    <a:pt x="2768" y="63"/>
                  </a:lnTo>
                  <a:lnTo>
                    <a:pt x="2766" y="56"/>
                  </a:lnTo>
                  <a:lnTo>
                    <a:pt x="2764" y="50"/>
                  </a:lnTo>
                  <a:lnTo>
                    <a:pt x="2761" y="43"/>
                  </a:lnTo>
                  <a:lnTo>
                    <a:pt x="2757" y="37"/>
                  </a:lnTo>
                  <a:lnTo>
                    <a:pt x="2753" y="32"/>
                  </a:lnTo>
                  <a:lnTo>
                    <a:pt x="2748" y="26"/>
                  </a:lnTo>
                  <a:lnTo>
                    <a:pt x="2742" y="22"/>
                  </a:lnTo>
                  <a:lnTo>
                    <a:pt x="2736" y="17"/>
                  </a:lnTo>
                  <a:lnTo>
                    <a:pt x="2730" y="13"/>
                  </a:lnTo>
                  <a:lnTo>
                    <a:pt x="2724" y="10"/>
                  </a:lnTo>
                  <a:lnTo>
                    <a:pt x="2717" y="6"/>
                  </a:lnTo>
                  <a:lnTo>
                    <a:pt x="2709" y="3"/>
                  </a:lnTo>
                  <a:lnTo>
                    <a:pt x="2702" y="2"/>
                  </a:lnTo>
                  <a:lnTo>
                    <a:pt x="2694" y="0"/>
                  </a:lnTo>
                  <a:lnTo>
                    <a:pt x="2687" y="0"/>
                  </a:lnTo>
                  <a:lnTo>
                    <a:pt x="2679" y="0"/>
                  </a:lnTo>
                  <a:lnTo>
                    <a:pt x="2672" y="1"/>
                  </a:lnTo>
                  <a:lnTo>
                    <a:pt x="2665" y="2"/>
                  </a:lnTo>
                  <a:lnTo>
                    <a:pt x="2657" y="4"/>
                  </a:lnTo>
                  <a:lnTo>
                    <a:pt x="2650" y="9"/>
                  </a:lnTo>
                  <a:lnTo>
                    <a:pt x="2643" y="12"/>
                  </a:lnTo>
                  <a:lnTo>
                    <a:pt x="2637" y="17"/>
                  </a:lnTo>
                  <a:lnTo>
                    <a:pt x="2629" y="22"/>
                  </a:lnTo>
                  <a:lnTo>
                    <a:pt x="2623" y="29"/>
                  </a:lnTo>
                  <a:lnTo>
                    <a:pt x="2618" y="36"/>
                  </a:lnTo>
                  <a:lnTo>
                    <a:pt x="2598" y="66"/>
                  </a:lnTo>
                  <a:lnTo>
                    <a:pt x="2579" y="96"/>
                  </a:lnTo>
                  <a:lnTo>
                    <a:pt x="2559" y="127"/>
                  </a:lnTo>
                  <a:lnTo>
                    <a:pt x="2538" y="157"/>
                  </a:lnTo>
                  <a:lnTo>
                    <a:pt x="2442" y="159"/>
                  </a:lnTo>
                  <a:lnTo>
                    <a:pt x="2345" y="161"/>
                  </a:lnTo>
                  <a:lnTo>
                    <a:pt x="2249" y="165"/>
                  </a:lnTo>
                  <a:lnTo>
                    <a:pt x="2153" y="170"/>
                  </a:lnTo>
                  <a:lnTo>
                    <a:pt x="2057" y="176"/>
                  </a:lnTo>
                  <a:lnTo>
                    <a:pt x="1962" y="183"/>
                  </a:lnTo>
                  <a:lnTo>
                    <a:pt x="1868" y="193"/>
                  </a:lnTo>
                  <a:lnTo>
                    <a:pt x="1775" y="203"/>
                  </a:lnTo>
                  <a:lnTo>
                    <a:pt x="1728" y="211"/>
                  </a:lnTo>
                  <a:lnTo>
                    <a:pt x="1683" y="217"/>
                  </a:lnTo>
                  <a:lnTo>
                    <a:pt x="1636" y="224"/>
                  </a:lnTo>
                  <a:lnTo>
                    <a:pt x="1592" y="232"/>
                  </a:lnTo>
                  <a:lnTo>
                    <a:pt x="1546" y="240"/>
                  </a:lnTo>
                  <a:lnTo>
                    <a:pt x="1502" y="249"/>
                  </a:lnTo>
                  <a:lnTo>
                    <a:pt x="1457" y="258"/>
                  </a:lnTo>
                  <a:lnTo>
                    <a:pt x="1413" y="268"/>
                  </a:lnTo>
                  <a:lnTo>
                    <a:pt x="1370" y="278"/>
                  </a:lnTo>
                  <a:lnTo>
                    <a:pt x="1326" y="289"/>
                  </a:lnTo>
                  <a:lnTo>
                    <a:pt x="1284" y="301"/>
                  </a:lnTo>
                  <a:lnTo>
                    <a:pt x="1241" y="314"/>
                  </a:lnTo>
                  <a:lnTo>
                    <a:pt x="1200" y="327"/>
                  </a:lnTo>
                  <a:lnTo>
                    <a:pt x="1158" y="341"/>
                  </a:lnTo>
                  <a:lnTo>
                    <a:pt x="1118" y="356"/>
                  </a:lnTo>
                  <a:lnTo>
                    <a:pt x="1077" y="371"/>
                  </a:lnTo>
                  <a:lnTo>
                    <a:pt x="990" y="407"/>
                  </a:lnTo>
                  <a:lnTo>
                    <a:pt x="905" y="447"/>
                  </a:lnTo>
                  <a:lnTo>
                    <a:pt x="823" y="490"/>
                  </a:lnTo>
                  <a:lnTo>
                    <a:pt x="744" y="537"/>
                  </a:lnTo>
                  <a:lnTo>
                    <a:pt x="668" y="586"/>
                  </a:lnTo>
                  <a:lnTo>
                    <a:pt x="595" y="638"/>
                  </a:lnTo>
                  <a:lnTo>
                    <a:pt x="526" y="692"/>
                  </a:lnTo>
                  <a:lnTo>
                    <a:pt x="460" y="750"/>
                  </a:lnTo>
                  <a:lnTo>
                    <a:pt x="398" y="809"/>
                  </a:lnTo>
                  <a:lnTo>
                    <a:pt x="340" y="872"/>
                  </a:lnTo>
                  <a:lnTo>
                    <a:pt x="286" y="937"/>
                  </a:lnTo>
                  <a:lnTo>
                    <a:pt x="236" y="1003"/>
                  </a:lnTo>
                  <a:lnTo>
                    <a:pt x="190" y="1072"/>
                  </a:lnTo>
                  <a:lnTo>
                    <a:pt x="149" y="1142"/>
                  </a:lnTo>
                  <a:lnTo>
                    <a:pt x="112" y="1214"/>
                  </a:lnTo>
                  <a:lnTo>
                    <a:pt x="81" y="1288"/>
                  </a:lnTo>
                  <a:lnTo>
                    <a:pt x="55" y="1363"/>
                  </a:lnTo>
                  <a:lnTo>
                    <a:pt x="32" y="1441"/>
                  </a:lnTo>
                  <a:lnTo>
                    <a:pt x="16" y="1518"/>
                  </a:lnTo>
                  <a:lnTo>
                    <a:pt x="5" y="1597"/>
                  </a:lnTo>
                  <a:lnTo>
                    <a:pt x="0" y="1677"/>
                  </a:lnTo>
                  <a:lnTo>
                    <a:pt x="1" y="1759"/>
                  </a:lnTo>
                  <a:lnTo>
                    <a:pt x="7" y="1841"/>
                  </a:lnTo>
                  <a:lnTo>
                    <a:pt x="19" y="1923"/>
                  </a:lnTo>
                  <a:lnTo>
                    <a:pt x="37" y="2006"/>
                  </a:lnTo>
                  <a:lnTo>
                    <a:pt x="63" y="2089"/>
                  </a:lnTo>
                  <a:lnTo>
                    <a:pt x="94" y="2173"/>
                  </a:lnTo>
                  <a:lnTo>
                    <a:pt x="133" y="2257"/>
                  </a:lnTo>
                  <a:lnTo>
                    <a:pt x="177" y="2341"/>
                  </a:lnTo>
                  <a:lnTo>
                    <a:pt x="229" y="2424"/>
                  </a:lnTo>
                  <a:lnTo>
                    <a:pt x="289" y="2508"/>
                  </a:lnTo>
                  <a:lnTo>
                    <a:pt x="354" y="2592"/>
                  </a:lnTo>
                  <a:lnTo>
                    <a:pt x="451" y="2695"/>
                  </a:lnTo>
                  <a:lnTo>
                    <a:pt x="558" y="2790"/>
                  </a:lnTo>
                  <a:lnTo>
                    <a:pt x="674" y="2877"/>
                  </a:lnTo>
                  <a:lnTo>
                    <a:pt x="802" y="2957"/>
                  </a:lnTo>
                  <a:lnTo>
                    <a:pt x="938" y="3029"/>
                  </a:lnTo>
                  <a:lnTo>
                    <a:pt x="1081" y="3096"/>
                  </a:lnTo>
                  <a:lnTo>
                    <a:pt x="1233" y="3156"/>
                  </a:lnTo>
                  <a:lnTo>
                    <a:pt x="1392" y="3209"/>
                  </a:lnTo>
                  <a:lnTo>
                    <a:pt x="1557" y="3257"/>
                  </a:lnTo>
                  <a:lnTo>
                    <a:pt x="1728" y="3299"/>
                  </a:lnTo>
                  <a:lnTo>
                    <a:pt x="1905" y="3336"/>
                  </a:lnTo>
                  <a:lnTo>
                    <a:pt x="2084" y="3369"/>
                  </a:lnTo>
                  <a:lnTo>
                    <a:pt x="2267" y="3397"/>
                  </a:lnTo>
                  <a:lnTo>
                    <a:pt x="2454" y="3420"/>
                  </a:lnTo>
                  <a:lnTo>
                    <a:pt x="2643" y="3440"/>
                  </a:lnTo>
                  <a:lnTo>
                    <a:pt x="2833" y="3457"/>
                  </a:lnTo>
                  <a:lnTo>
                    <a:pt x="3023" y="3470"/>
                  </a:lnTo>
                  <a:lnTo>
                    <a:pt x="3215" y="3480"/>
                  </a:lnTo>
                  <a:lnTo>
                    <a:pt x="3405" y="3487"/>
                  </a:lnTo>
                  <a:lnTo>
                    <a:pt x="3595" y="3493"/>
                  </a:lnTo>
                  <a:lnTo>
                    <a:pt x="3783" y="3496"/>
                  </a:lnTo>
                  <a:lnTo>
                    <a:pt x="3968" y="3497"/>
                  </a:lnTo>
                  <a:lnTo>
                    <a:pt x="4149" y="3498"/>
                  </a:lnTo>
                  <a:lnTo>
                    <a:pt x="4327" y="3497"/>
                  </a:lnTo>
                  <a:lnTo>
                    <a:pt x="4669" y="3494"/>
                  </a:lnTo>
                  <a:lnTo>
                    <a:pt x="4987" y="3491"/>
                  </a:lnTo>
                  <a:lnTo>
                    <a:pt x="5135" y="3490"/>
                  </a:lnTo>
                  <a:lnTo>
                    <a:pt x="5275" y="3490"/>
                  </a:lnTo>
                  <a:lnTo>
                    <a:pt x="5408" y="3491"/>
                  </a:lnTo>
                  <a:lnTo>
                    <a:pt x="5529" y="3494"/>
                  </a:lnTo>
                  <a:lnTo>
                    <a:pt x="5778" y="3502"/>
                  </a:lnTo>
                  <a:lnTo>
                    <a:pt x="6026" y="3511"/>
                  </a:lnTo>
                  <a:lnTo>
                    <a:pt x="6274" y="3521"/>
                  </a:lnTo>
                  <a:lnTo>
                    <a:pt x="6522" y="3531"/>
                  </a:lnTo>
                  <a:lnTo>
                    <a:pt x="7018" y="3555"/>
                  </a:lnTo>
                  <a:lnTo>
                    <a:pt x="7513" y="3580"/>
                  </a:lnTo>
                  <a:lnTo>
                    <a:pt x="8008" y="3606"/>
                  </a:lnTo>
                  <a:lnTo>
                    <a:pt x="8503" y="3633"/>
                  </a:lnTo>
                  <a:lnTo>
                    <a:pt x="8997" y="3661"/>
                  </a:lnTo>
                  <a:lnTo>
                    <a:pt x="9492" y="3687"/>
                  </a:lnTo>
                  <a:lnTo>
                    <a:pt x="9987" y="3713"/>
                  </a:lnTo>
                  <a:lnTo>
                    <a:pt x="10481" y="3736"/>
                  </a:lnTo>
                  <a:lnTo>
                    <a:pt x="10729" y="3747"/>
                  </a:lnTo>
                  <a:lnTo>
                    <a:pt x="10978" y="3758"/>
                  </a:lnTo>
                  <a:lnTo>
                    <a:pt x="11225" y="3768"/>
                  </a:lnTo>
                  <a:lnTo>
                    <a:pt x="11473" y="3776"/>
                  </a:lnTo>
                  <a:lnTo>
                    <a:pt x="11721" y="3784"/>
                  </a:lnTo>
                  <a:lnTo>
                    <a:pt x="11969" y="3791"/>
                  </a:lnTo>
                  <a:lnTo>
                    <a:pt x="12217" y="3797"/>
                  </a:lnTo>
                  <a:lnTo>
                    <a:pt x="12465" y="3801"/>
                  </a:lnTo>
                  <a:lnTo>
                    <a:pt x="12713" y="3804"/>
                  </a:lnTo>
                  <a:lnTo>
                    <a:pt x="12962" y="3806"/>
                  </a:lnTo>
                  <a:lnTo>
                    <a:pt x="13211" y="3807"/>
                  </a:lnTo>
                  <a:lnTo>
                    <a:pt x="13459" y="3806"/>
                  </a:lnTo>
                  <a:lnTo>
                    <a:pt x="13586" y="3804"/>
                  </a:lnTo>
                  <a:lnTo>
                    <a:pt x="13710" y="3799"/>
                  </a:lnTo>
                  <a:lnTo>
                    <a:pt x="13834" y="3792"/>
                  </a:lnTo>
                  <a:lnTo>
                    <a:pt x="13955" y="3782"/>
                  </a:lnTo>
                  <a:lnTo>
                    <a:pt x="14076" y="3769"/>
                  </a:lnTo>
                  <a:lnTo>
                    <a:pt x="14193" y="3752"/>
                  </a:lnTo>
                  <a:lnTo>
                    <a:pt x="14310" y="3733"/>
                  </a:lnTo>
                  <a:lnTo>
                    <a:pt x="14423" y="3710"/>
                  </a:lnTo>
                  <a:lnTo>
                    <a:pt x="14535" y="3685"/>
                  </a:lnTo>
                  <a:lnTo>
                    <a:pt x="14644" y="3656"/>
                  </a:lnTo>
                  <a:lnTo>
                    <a:pt x="14751" y="3622"/>
                  </a:lnTo>
                  <a:lnTo>
                    <a:pt x="14855" y="3585"/>
                  </a:lnTo>
                  <a:lnTo>
                    <a:pt x="14957" y="3544"/>
                  </a:lnTo>
                  <a:lnTo>
                    <a:pt x="15055" y="3500"/>
                  </a:lnTo>
                  <a:lnTo>
                    <a:pt x="15150" y="3450"/>
                  </a:lnTo>
                  <a:lnTo>
                    <a:pt x="15242" y="3398"/>
                  </a:lnTo>
                  <a:lnTo>
                    <a:pt x="15330" y="3340"/>
                  </a:lnTo>
                  <a:lnTo>
                    <a:pt x="15416" y="3279"/>
                  </a:lnTo>
                  <a:lnTo>
                    <a:pt x="15497" y="3212"/>
                  </a:lnTo>
                  <a:lnTo>
                    <a:pt x="15575" y="3141"/>
                  </a:lnTo>
                  <a:lnTo>
                    <a:pt x="15650" y="3066"/>
                  </a:lnTo>
                  <a:lnTo>
                    <a:pt x="15720" y="2985"/>
                  </a:lnTo>
                  <a:lnTo>
                    <a:pt x="15786" y="2899"/>
                  </a:lnTo>
                  <a:lnTo>
                    <a:pt x="15848" y="2808"/>
                  </a:lnTo>
                  <a:lnTo>
                    <a:pt x="15905" y="2711"/>
                  </a:lnTo>
                  <a:lnTo>
                    <a:pt x="15958" y="2610"/>
                  </a:lnTo>
                  <a:lnTo>
                    <a:pt x="16007" y="2503"/>
                  </a:lnTo>
                  <a:lnTo>
                    <a:pt x="16050" y="2390"/>
                  </a:lnTo>
                  <a:lnTo>
                    <a:pt x="16089" y="2272"/>
                  </a:lnTo>
                  <a:lnTo>
                    <a:pt x="16122" y="2148"/>
                  </a:lnTo>
                  <a:lnTo>
                    <a:pt x="16151" y="2017"/>
                  </a:lnTo>
                  <a:lnTo>
                    <a:pt x="16174" y="1881"/>
                  </a:lnTo>
                  <a:lnTo>
                    <a:pt x="16189" y="1759"/>
                  </a:lnTo>
                  <a:lnTo>
                    <a:pt x="16197" y="1644"/>
                  </a:lnTo>
                  <a:lnTo>
                    <a:pt x="16199" y="1534"/>
                  </a:lnTo>
                  <a:lnTo>
                    <a:pt x="16194" y="1429"/>
                  </a:lnTo>
                  <a:lnTo>
                    <a:pt x="16183" y="1330"/>
                  </a:lnTo>
                  <a:lnTo>
                    <a:pt x="16167" y="1236"/>
                  </a:lnTo>
                  <a:lnTo>
                    <a:pt x="16143" y="1147"/>
                  </a:lnTo>
                  <a:lnTo>
                    <a:pt x="16115" y="1063"/>
                  </a:lnTo>
                  <a:lnTo>
                    <a:pt x="16082" y="983"/>
                  </a:lnTo>
                  <a:lnTo>
                    <a:pt x="16042" y="908"/>
                  </a:lnTo>
                  <a:lnTo>
                    <a:pt x="15999" y="839"/>
                  </a:lnTo>
                  <a:lnTo>
                    <a:pt x="15950" y="772"/>
                  </a:lnTo>
                  <a:lnTo>
                    <a:pt x="15896" y="710"/>
                  </a:lnTo>
                  <a:lnTo>
                    <a:pt x="15838" y="653"/>
                  </a:lnTo>
                  <a:lnTo>
                    <a:pt x="15776" y="599"/>
                  </a:lnTo>
                  <a:lnTo>
                    <a:pt x="15709" y="550"/>
                  </a:lnTo>
                  <a:lnTo>
                    <a:pt x="15639" y="503"/>
                  </a:lnTo>
                  <a:lnTo>
                    <a:pt x="15565" y="461"/>
                  </a:lnTo>
                  <a:lnTo>
                    <a:pt x="15487" y="422"/>
                  </a:lnTo>
                  <a:lnTo>
                    <a:pt x="15406" y="385"/>
                  </a:lnTo>
                  <a:lnTo>
                    <a:pt x="15322" y="352"/>
                  </a:lnTo>
                  <a:lnTo>
                    <a:pt x="15235" y="322"/>
                  </a:lnTo>
                  <a:lnTo>
                    <a:pt x="15146" y="295"/>
                  </a:lnTo>
                  <a:lnTo>
                    <a:pt x="15054" y="270"/>
                  </a:lnTo>
                  <a:lnTo>
                    <a:pt x="14959" y="248"/>
                  </a:lnTo>
                  <a:lnTo>
                    <a:pt x="14861" y="229"/>
                  </a:lnTo>
                  <a:lnTo>
                    <a:pt x="14763" y="211"/>
                  </a:lnTo>
                  <a:lnTo>
                    <a:pt x="14662" y="195"/>
                  </a:lnTo>
                  <a:lnTo>
                    <a:pt x="14560" y="182"/>
                  </a:lnTo>
                  <a:lnTo>
                    <a:pt x="14455" y="170"/>
                  </a:lnTo>
                  <a:lnTo>
                    <a:pt x="14351" y="161"/>
                  </a:lnTo>
                  <a:lnTo>
                    <a:pt x="14245" y="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TextBox 29"/>
          <p:cNvSpPr txBox="1"/>
          <p:nvPr userDrawn="1"/>
        </p:nvSpPr>
        <p:spPr>
          <a:xfrm>
            <a:off x="9557226" y="6386997"/>
            <a:ext cx="2114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1100" spc="400" baseline="0" dirty="0">
                <a:latin typeface="+mn-lt"/>
              </a:rPr>
              <a:t>www.website.com</a:t>
            </a:r>
          </a:p>
        </p:txBody>
      </p:sp>
    </p:spTree>
    <p:extLst>
      <p:ext uri="{BB962C8B-B14F-4D97-AF65-F5344CB8AC3E}">
        <p14:creationId xmlns:p14="http://schemas.microsoft.com/office/powerpoint/2010/main" val="176925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1" r:id="rId4"/>
    <p:sldLayoutId id="2147483652" r:id="rId5"/>
    <p:sldLayoutId id="2147483653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57" r:id="rId17"/>
    <p:sldLayoutId id="2147483654" r:id="rId18"/>
    <p:sldLayoutId id="2147483655" r:id="rId19"/>
    <p:sldLayoutId id="2147483658" r:id="rId20"/>
    <p:sldLayoutId id="2147483659" r:id="rId21"/>
    <p:sldLayoutId id="2147483660" r:id="rId22"/>
    <p:sldLayoutId id="2147483661" r:id="rId23"/>
    <p:sldLayoutId id="2147483662" r:id="rId24"/>
    <p:sldLayoutId id="2147483663" r:id="rId25"/>
    <p:sldLayoutId id="2147483664" r:id="rId26"/>
    <p:sldLayoutId id="2147483665" r:id="rId27"/>
    <p:sldLayoutId id="2147483666" r:id="rId28"/>
    <p:sldLayoutId id="2147483667" r:id="rId29"/>
    <p:sldLayoutId id="2147483668" r:id="rId30"/>
    <p:sldLayoutId id="2147483669" r:id="rId31"/>
    <p:sldLayoutId id="2147483670" r:id="rId32"/>
    <p:sldLayoutId id="2147483671" r:id="rId33"/>
    <p:sldLayoutId id="2147483672" r:id="rId34"/>
    <p:sldLayoutId id="2147483673" r:id="rId35"/>
    <p:sldLayoutId id="2147483674" r:id="rId36"/>
    <p:sldLayoutId id="2147483675" r:id="rId37"/>
    <p:sldLayoutId id="2147483676" r:id="rId38"/>
    <p:sldLayoutId id="214748367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iqaVe1MCTlA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curat.it/" TargetMode="External"/><Relationship Id="rId2" Type="http://schemas.openxmlformats.org/officeDocument/2006/relationships/hyperlink" Target="http://www.giorgialupi.com/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www.moma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QvxVWukROTw&amp;t=4s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4670741-0769-F545-901D-0090AA3E0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70" y="1395424"/>
            <a:ext cx="7667367" cy="43257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15885" y="2570202"/>
            <a:ext cx="69602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1500" dirty="0" err="1">
                <a:solidFill>
                  <a:schemeClr val="bg1"/>
                </a:solidFill>
                <a:latin typeface="+mj-lt"/>
              </a:rPr>
              <a:t>Giorgia</a:t>
            </a:r>
            <a:r>
              <a:rPr lang="en-US" sz="6600" spc="1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600" spc="1500" dirty="0" err="1">
                <a:solidFill>
                  <a:schemeClr val="bg1"/>
                </a:solidFill>
                <a:latin typeface="+mj-lt"/>
              </a:rPr>
              <a:t>Lupi</a:t>
            </a:r>
            <a:r>
              <a:rPr lang="en-US" sz="6600" spc="1500" dirty="0">
                <a:solidFill>
                  <a:schemeClr val="bg1"/>
                </a:solidFill>
                <a:latin typeface="+mj-lt"/>
              </a:rPr>
              <a:t> </a:t>
            </a:r>
            <a:endParaRPr lang="id-ID" sz="6600" spc="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8200" y="3762723"/>
            <a:ext cx="9724599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bg1">
                    <a:alpha val="60000"/>
                  </a:schemeClr>
                </a:solidFill>
                <a:ea typeface="Source Sans Pro" charset="0"/>
                <a:cs typeface="Source Sans Pro" charset="0"/>
              </a:rPr>
              <a:t>“I do see a place where, ultimately, instead of using data to become more efficient, we will all use data to become more humane” 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6A3F509-BB42-E148-9A21-58D203B02F69}"/>
              </a:ext>
            </a:extLst>
          </p:cNvPr>
          <p:cNvSpPr>
            <a:spLocks noEditPoints="1"/>
          </p:cNvSpPr>
          <p:nvPr/>
        </p:nvSpPr>
        <p:spPr bwMode="auto">
          <a:xfrm>
            <a:off x="10633074" y="3310780"/>
            <a:ext cx="339725" cy="585788"/>
          </a:xfrm>
          <a:custGeom>
            <a:avLst/>
            <a:gdLst>
              <a:gd name="T0" fmla="*/ 195 w 854"/>
              <a:gd name="T1" fmla="*/ 263 h 1476"/>
              <a:gd name="T2" fmla="*/ 270 w 854"/>
              <a:gd name="T3" fmla="*/ 287 h 1476"/>
              <a:gd name="T4" fmla="*/ 352 w 854"/>
              <a:gd name="T5" fmla="*/ 336 h 1476"/>
              <a:gd name="T6" fmla="*/ 427 w 854"/>
              <a:gd name="T7" fmla="*/ 393 h 1476"/>
              <a:gd name="T8" fmla="*/ 479 w 854"/>
              <a:gd name="T9" fmla="*/ 446 h 1476"/>
              <a:gd name="T10" fmla="*/ 588 w 854"/>
              <a:gd name="T11" fmla="*/ 598 h 1476"/>
              <a:gd name="T12" fmla="*/ 663 w 854"/>
              <a:gd name="T13" fmla="*/ 746 h 1476"/>
              <a:gd name="T14" fmla="*/ 716 w 854"/>
              <a:gd name="T15" fmla="*/ 908 h 1476"/>
              <a:gd name="T16" fmla="*/ 755 w 854"/>
              <a:gd name="T17" fmla="*/ 1099 h 1476"/>
              <a:gd name="T18" fmla="*/ 772 w 854"/>
              <a:gd name="T19" fmla="*/ 1204 h 1476"/>
              <a:gd name="T20" fmla="*/ 783 w 854"/>
              <a:gd name="T21" fmla="*/ 1305 h 1476"/>
              <a:gd name="T22" fmla="*/ 786 w 854"/>
              <a:gd name="T23" fmla="*/ 1413 h 1476"/>
              <a:gd name="T24" fmla="*/ 794 w 854"/>
              <a:gd name="T25" fmla="*/ 1452 h 1476"/>
              <a:gd name="T26" fmla="*/ 821 w 854"/>
              <a:gd name="T27" fmla="*/ 1472 h 1476"/>
              <a:gd name="T28" fmla="*/ 850 w 854"/>
              <a:gd name="T29" fmla="*/ 1462 h 1476"/>
              <a:gd name="T30" fmla="*/ 854 w 854"/>
              <a:gd name="T31" fmla="*/ 1390 h 1476"/>
              <a:gd name="T32" fmla="*/ 843 w 854"/>
              <a:gd name="T33" fmla="*/ 1256 h 1476"/>
              <a:gd name="T34" fmla="*/ 807 w 854"/>
              <a:gd name="T35" fmla="*/ 1023 h 1476"/>
              <a:gd name="T36" fmla="*/ 758 w 854"/>
              <a:gd name="T37" fmla="*/ 822 h 1476"/>
              <a:gd name="T38" fmla="*/ 704 w 854"/>
              <a:gd name="T39" fmla="*/ 677 h 1476"/>
              <a:gd name="T40" fmla="*/ 630 w 854"/>
              <a:gd name="T41" fmla="*/ 552 h 1476"/>
              <a:gd name="T42" fmla="*/ 526 w 854"/>
              <a:gd name="T43" fmla="*/ 410 h 1476"/>
              <a:gd name="T44" fmla="*/ 458 w 854"/>
              <a:gd name="T45" fmla="*/ 343 h 1476"/>
              <a:gd name="T46" fmla="*/ 337 w 854"/>
              <a:gd name="T47" fmla="*/ 250 h 1476"/>
              <a:gd name="T48" fmla="*/ 286 w 854"/>
              <a:gd name="T49" fmla="*/ 221 h 1476"/>
              <a:gd name="T50" fmla="*/ 148 w 854"/>
              <a:gd name="T51" fmla="*/ 175 h 1476"/>
              <a:gd name="T52" fmla="*/ 147 w 854"/>
              <a:gd name="T53" fmla="*/ 162 h 1476"/>
              <a:gd name="T54" fmla="*/ 263 w 854"/>
              <a:gd name="T55" fmla="*/ 129 h 1476"/>
              <a:gd name="T56" fmla="*/ 369 w 854"/>
              <a:gd name="T57" fmla="*/ 88 h 1476"/>
              <a:gd name="T58" fmla="*/ 441 w 854"/>
              <a:gd name="T59" fmla="*/ 44 h 1476"/>
              <a:gd name="T60" fmla="*/ 457 w 854"/>
              <a:gd name="T61" fmla="*/ 22 h 1476"/>
              <a:gd name="T62" fmla="*/ 457 w 854"/>
              <a:gd name="T63" fmla="*/ 10 h 1476"/>
              <a:gd name="T64" fmla="*/ 432 w 854"/>
              <a:gd name="T65" fmla="*/ 0 h 1476"/>
              <a:gd name="T66" fmla="*/ 368 w 854"/>
              <a:gd name="T67" fmla="*/ 13 h 1476"/>
              <a:gd name="T68" fmla="*/ 262 w 854"/>
              <a:gd name="T69" fmla="*/ 51 h 1476"/>
              <a:gd name="T70" fmla="*/ 158 w 854"/>
              <a:gd name="T71" fmla="*/ 90 h 1476"/>
              <a:gd name="T72" fmla="*/ 51 w 854"/>
              <a:gd name="T73" fmla="*/ 121 h 1476"/>
              <a:gd name="T74" fmla="*/ 17 w 854"/>
              <a:gd name="T75" fmla="*/ 129 h 1476"/>
              <a:gd name="T76" fmla="*/ 4 w 854"/>
              <a:gd name="T77" fmla="*/ 145 h 1476"/>
              <a:gd name="T78" fmla="*/ 14 w 854"/>
              <a:gd name="T79" fmla="*/ 195 h 1476"/>
              <a:gd name="T80" fmla="*/ 58 w 854"/>
              <a:gd name="T81" fmla="*/ 229 h 1476"/>
              <a:gd name="T82" fmla="*/ 123 w 854"/>
              <a:gd name="T83" fmla="*/ 308 h 1476"/>
              <a:gd name="T84" fmla="*/ 190 w 854"/>
              <a:gd name="T85" fmla="*/ 373 h 1476"/>
              <a:gd name="T86" fmla="*/ 238 w 854"/>
              <a:gd name="T87" fmla="*/ 438 h 1476"/>
              <a:gd name="T88" fmla="*/ 270 w 854"/>
              <a:gd name="T89" fmla="*/ 446 h 1476"/>
              <a:gd name="T90" fmla="*/ 288 w 854"/>
              <a:gd name="T91" fmla="*/ 402 h 1476"/>
              <a:gd name="T92" fmla="*/ 270 w 854"/>
              <a:gd name="T93" fmla="*/ 359 h 1476"/>
              <a:gd name="T94" fmla="*/ 215 w 854"/>
              <a:gd name="T95" fmla="*/ 289 h 1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4" h="1476">
                <a:moveTo>
                  <a:pt x="195" y="263"/>
                </a:moveTo>
                <a:lnTo>
                  <a:pt x="195" y="263"/>
                </a:lnTo>
                <a:lnTo>
                  <a:pt x="195" y="263"/>
                </a:lnTo>
                <a:close/>
                <a:moveTo>
                  <a:pt x="195" y="263"/>
                </a:moveTo>
                <a:lnTo>
                  <a:pt x="212" y="265"/>
                </a:lnTo>
                <a:lnTo>
                  <a:pt x="231" y="271"/>
                </a:lnTo>
                <a:lnTo>
                  <a:pt x="250" y="277"/>
                </a:lnTo>
                <a:lnTo>
                  <a:pt x="270" y="287"/>
                </a:lnTo>
                <a:lnTo>
                  <a:pt x="291" y="297"/>
                </a:lnTo>
                <a:lnTo>
                  <a:pt x="311" y="309"/>
                </a:lnTo>
                <a:lnTo>
                  <a:pt x="333" y="322"/>
                </a:lnTo>
                <a:lnTo>
                  <a:pt x="352" y="336"/>
                </a:lnTo>
                <a:lnTo>
                  <a:pt x="373" y="350"/>
                </a:lnTo>
                <a:lnTo>
                  <a:pt x="393" y="364"/>
                </a:lnTo>
                <a:lnTo>
                  <a:pt x="411" y="379"/>
                </a:lnTo>
                <a:lnTo>
                  <a:pt x="427" y="393"/>
                </a:lnTo>
                <a:lnTo>
                  <a:pt x="444" y="408"/>
                </a:lnTo>
                <a:lnTo>
                  <a:pt x="458" y="422"/>
                </a:lnTo>
                <a:lnTo>
                  <a:pt x="470" y="434"/>
                </a:lnTo>
                <a:lnTo>
                  <a:pt x="479" y="446"/>
                </a:lnTo>
                <a:lnTo>
                  <a:pt x="510" y="485"/>
                </a:lnTo>
                <a:lnTo>
                  <a:pt x="538" y="523"/>
                </a:lnTo>
                <a:lnTo>
                  <a:pt x="564" y="561"/>
                </a:lnTo>
                <a:lnTo>
                  <a:pt x="588" y="598"/>
                </a:lnTo>
                <a:lnTo>
                  <a:pt x="609" y="635"/>
                </a:lnTo>
                <a:lnTo>
                  <a:pt x="629" y="671"/>
                </a:lnTo>
                <a:lnTo>
                  <a:pt x="647" y="708"/>
                </a:lnTo>
                <a:lnTo>
                  <a:pt x="663" y="746"/>
                </a:lnTo>
                <a:lnTo>
                  <a:pt x="678" y="784"/>
                </a:lnTo>
                <a:lnTo>
                  <a:pt x="692" y="825"/>
                </a:lnTo>
                <a:lnTo>
                  <a:pt x="704" y="865"/>
                </a:lnTo>
                <a:lnTo>
                  <a:pt x="716" y="908"/>
                </a:lnTo>
                <a:lnTo>
                  <a:pt x="727" y="953"/>
                </a:lnTo>
                <a:lnTo>
                  <a:pt x="737" y="999"/>
                </a:lnTo>
                <a:lnTo>
                  <a:pt x="746" y="1048"/>
                </a:lnTo>
                <a:lnTo>
                  <a:pt x="755" y="1099"/>
                </a:lnTo>
                <a:lnTo>
                  <a:pt x="759" y="1124"/>
                </a:lnTo>
                <a:lnTo>
                  <a:pt x="764" y="1150"/>
                </a:lnTo>
                <a:lnTo>
                  <a:pt x="768" y="1177"/>
                </a:lnTo>
                <a:lnTo>
                  <a:pt x="772" y="1204"/>
                </a:lnTo>
                <a:lnTo>
                  <a:pt x="776" y="1230"/>
                </a:lnTo>
                <a:lnTo>
                  <a:pt x="779" y="1256"/>
                </a:lnTo>
                <a:lnTo>
                  <a:pt x="782" y="1281"/>
                </a:lnTo>
                <a:lnTo>
                  <a:pt x="783" y="1305"/>
                </a:lnTo>
                <a:lnTo>
                  <a:pt x="784" y="1348"/>
                </a:lnTo>
                <a:lnTo>
                  <a:pt x="784" y="1384"/>
                </a:lnTo>
                <a:lnTo>
                  <a:pt x="786" y="1399"/>
                </a:lnTo>
                <a:lnTo>
                  <a:pt x="786" y="1413"/>
                </a:lnTo>
                <a:lnTo>
                  <a:pt x="787" y="1425"/>
                </a:lnTo>
                <a:lnTo>
                  <a:pt x="788" y="1436"/>
                </a:lnTo>
                <a:lnTo>
                  <a:pt x="791" y="1445"/>
                </a:lnTo>
                <a:lnTo>
                  <a:pt x="794" y="1452"/>
                </a:lnTo>
                <a:lnTo>
                  <a:pt x="799" y="1459"/>
                </a:lnTo>
                <a:lnTo>
                  <a:pt x="804" y="1464"/>
                </a:lnTo>
                <a:lnTo>
                  <a:pt x="812" y="1469"/>
                </a:lnTo>
                <a:lnTo>
                  <a:pt x="821" y="1472"/>
                </a:lnTo>
                <a:lnTo>
                  <a:pt x="832" y="1475"/>
                </a:lnTo>
                <a:lnTo>
                  <a:pt x="844" y="1476"/>
                </a:lnTo>
                <a:lnTo>
                  <a:pt x="847" y="1470"/>
                </a:lnTo>
                <a:lnTo>
                  <a:pt x="850" y="1462"/>
                </a:lnTo>
                <a:lnTo>
                  <a:pt x="851" y="1452"/>
                </a:lnTo>
                <a:lnTo>
                  <a:pt x="853" y="1443"/>
                </a:lnTo>
                <a:lnTo>
                  <a:pt x="854" y="1418"/>
                </a:lnTo>
                <a:lnTo>
                  <a:pt x="854" y="1390"/>
                </a:lnTo>
                <a:lnTo>
                  <a:pt x="853" y="1359"/>
                </a:lnTo>
                <a:lnTo>
                  <a:pt x="850" y="1326"/>
                </a:lnTo>
                <a:lnTo>
                  <a:pt x="847" y="1292"/>
                </a:lnTo>
                <a:lnTo>
                  <a:pt x="843" y="1256"/>
                </a:lnTo>
                <a:lnTo>
                  <a:pt x="833" y="1184"/>
                </a:lnTo>
                <a:lnTo>
                  <a:pt x="823" y="1119"/>
                </a:lnTo>
                <a:lnTo>
                  <a:pt x="815" y="1062"/>
                </a:lnTo>
                <a:lnTo>
                  <a:pt x="807" y="1023"/>
                </a:lnTo>
                <a:lnTo>
                  <a:pt x="795" y="966"/>
                </a:lnTo>
                <a:lnTo>
                  <a:pt x="783" y="914"/>
                </a:lnTo>
                <a:lnTo>
                  <a:pt x="771" y="866"/>
                </a:lnTo>
                <a:lnTo>
                  <a:pt x="758" y="822"/>
                </a:lnTo>
                <a:lnTo>
                  <a:pt x="746" y="782"/>
                </a:lnTo>
                <a:lnTo>
                  <a:pt x="733" y="745"/>
                </a:lnTo>
                <a:lnTo>
                  <a:pt x="719" y="711"/>
                </a:lnTo>
                <a:lnTo>
                  <a:pt x="704" y="677"/>
                </a:lnTo>
                <a:lnTo>
                  <a:pt x="688" y="645"/>
                </a:lnTo>
                <a:lnTo>
                  <a:pt x="670" y="615"/>
                </a:lnTo>
                <a:lnTo>
                  <a:pt x="652" y="583"/>
                </a:lnTo>
                <a:lnTo>
                  <a:pt x="630" y="552"/>
                </a:lnTo>
                <a:lnTo>
                  <a:pt x="607" y="519"/>
                </a:lnTo>
                <a:lnTo>
                  <a:pt x="584" y="486"/>
                </a:lnTo>
                <a:lnTo>
                  <a:pt x="556" y="449"/>
                </a:lnTo>
                <a:lnTo>
                  <a:pt x="526" y="410"/>
                </a:lnTo>
                <a:lnTo>
                  <a:pt x="509" y="388"/>
                </a:lnTo>
                <a:lnTo>
                  <a:pt x="496" y="374"/>
                </a:lnTo>
                <a:lnTo>
                  <a:pt x="482" y="362"/>
                </a:lnTo>
                <a:lnTo>
                  <a:pt x="458" y="343"/>
                </a:lnTo>
                <a:lnTo>
                  <a:pt x="404" y="302"/>
                </a:lnTo>
                <a:lnTo>
                  <a:pt x="366" y="272"/>
                </a:lnTo>
                <a:lnTo>
                  <a:pt x="351" y="260"/>
                </a:lnTo>
                <a:lnTo>
                  <a:pt x="337" y="250"/>
                </a:lnTo>
                <a:lnTo>
                  <a:pt x="325" y="241"/>
                </a:lnTo>
                <a:lnTo>
                  <a:pt x="312" y="234"/>
                </a:lnTo>
                <a:lnTo>
                  <a:pt x="300" y="227"/>
                </a:lnTo>
                <a:lnTo>
                  <a:pt x="286" y="221"/>
                </a:lnTo>
                <a:lnTo>
                  <a:pt x="271" y="214"/>
                </a:lnTo>
                <a:lnTo>
                  <a:pt x="254" y="209"/>
                </a:lnTo>
                <a:lnTo>
                  <a:pt x="209" y="195"/>
                </a:lnTo>
                <a:lnTo>
                  <a:pt x="148" y="175"/>
                </a:lnTo>
                <a:lnTo>
                  <a:pt x="144" y="174"/>
                </a:lnTo>
                <a:lnTo>
                  <a:pt x="140" y="172"/>
                </a:lnTo>
                <a:lnTo>
                  <a:pt x="122" y="165"/>
                </a:lnTo>
                <a:lnTo>
                  <a:pt x="147" y="162"/>
                </a:lnTo>
                <a:lnTo>
                  <a:pt x="174" y="156"/>
                </a:lnTo>
                <a:lnTo>
                  <a:pt x="204" y="148"/>
                </a:lnTo>
                <a:lnTo>
                  <a:pt x="234" y="139"/>
                </a:lnTo>
                <a:lnTo>
                  <a:pt x="263" y="129"/>
                </a:lnTo>
                <a:lnTo>
                  <a:pt x="292" y="120"/>
                </a:lnTo>
                <a:lnTo>
                  <a:pt x="317" y="110"/>
                </a:lnTo>
                <a:lnTo>
                  <a:pt x="339" y="100"/>
                </a:lnTo>
                <a:lnTo>
                  <a:pt x="369" y="88"/>
                </a:lnTo>
                <a:lnTo>
                  <a:pt x="393" y="75"/>
                </a:lnTo>
                <a:lnTo>
                  <a:pt x="413" y="64"/>
                </a:lnTo>
                <a:lnTo>
                  <a:pt x="428" y="53"/>
                </a:lnTo>
                <a:lnTo>
                  <a:pt x="441" y="44"/>
                </a:lnTo>
                <a:lnTo>
                  <a:pt x="450" y="34"/>
                </a:lnTo>
                <a:lnTo>
                  <a:pt x="453" y="30"/>
                </a:lnTo>
                <a:lnTo>
                  <a:pt x="456" y="25"/>
                </a:lnTo>
                <a:lnTo>
                  <a:pt x="457" y="22"/>
                </a:lnTo>
                <a:lnTo>
                  <a:pt x="458" y="19"/>
                </a:lnTo>
                <a:lnTo>
                  <a:pt x="458" y="15"/>
                </a:lnTo>
                <a:lnTo>
                  <a:pt x="458" y="12"/>
                </a:lnTo>
                <a:lnTo>
                  <a:pt x="457" y="10"/>
                </a:lnTo>
                <a:lnTo>
                  <a:pt x="454" y="7"/>
                </a:lnTo>
                <a:lnTo>
                  <a:pt x="449" y="3"/>
                </a:lnTo>
                <a:lnTo>
                  <a:pt x="441" y="1"/>
                </a:lnTo>
                <a:lnTo>
                  <a:pt x="432" y="0"/>
                </a:lnTo>
                <a:lnTo>
                  <a:pt x="421" y="0"/>
                </a:lnTo>
                <a:lnTo>
                  <a:pt x="408" y="2"/>
                </a:lnTo>
                <a:lnTo>
                  <a:pt x="394" y="6"/>
                </a:lnTo>
                <a:lnTo>
                  <a:pt x="368" y="13"/>
                </a:lnTo>
                <a:lnTo>
                  <a:pt x="342" y="23"/>
                </a:lnTo>
                <a:lnTo>
                  <a:pt x="315" y="32"/>
                </a:lnTo>
                <a:lnTo>
                  <a:pt x="288" y="41"/>
                </a:lnTo>
                <a:lnTo>
                  <a:pt x="262" y="51"/>
                </a:lnTo>
                <a:lnTo>
                  <a:pt x="236" y="61"/>
                </a:lnTo>
                <a:lnTo>
                  <a:pt x="211" y="71"/>
                </a:lnTo>
                <a:lnTo>
                  <a:pt x="185" y="81"/>
                </a:lnTo>
                <a:lnTo>
                  <a:pt x="158" y="90"/>
                </a:lnTo>
                <a:lnTo>
                  <a:pt x="131" y="99"/>
                </a:lnTo>
                <a:lnTo>
                  <a:pt x="102" y="108"/>
                </a:lnTo>
                <a:lnTo>
                  <a:pt x="72" y="115"/>
                </a:lnTo>
                <a:lnTo>
                  <a:pt x="51" y="121"/>
                </a:lnTo>
                <a:lnTo>
                  <a:pt x="34" y="124"/>
                </a:lnTo>
                <a:lnTo>
                  <a:pt x="27" y="125"/>
                </a:lnTo>
                <a:lnTo>
                  <a:pt x="21" y="127"/>
                </a:lnTo>
                <a:lnTo>
                  <a:pt x="17" y="129"/>
                </a:lnTo>
                <a:lnTo>
                  <a:pt x="13" y="132"/>
                </a:lnTo>
                <a:lnTo>
                  <a:pt x="9" y="135"/>
                </a:lnTo>
                <a:lnTo>
                  <a:pt x="6" y="139"/>
                </a:lnTo>
                <a:lnTo>
                  <a:pt x="4" y="145"/>
                </a:lnTo>
                <a:lnTo>
                  <a:pt x="3" y="150"/>
                </a:lnTo>
                <a:lnTo>
                  <a:pt x="1" y="166"/>
                </a:lnTo>
                <a:lnTo>
                  <a:pt x="0" y="189"/>
                </a:lnTo>
                <a:lnTo>
                  <a:pt x="14" y="195"/>
                </a:lnTo>
                <a:lnTo>
                  <a:pt x="26" y="200"/>
                </a:lnTo>
                <a:lnTo>
                  <a:pt x="35" y="205"/>
                </a:lnTo>
                <a:lnTo>
                  <a:pt x="44" y="213"/>
                </a:lnTo>
                <a:lnTo>
                  <a:pt x="58" y="229"/>
                </a:lnTo>
                <a:lnTo>
                  <a:pt x="73" y="251"/>
                </a:lnTo>
                <a:lnTo>
                  <a:pt x="90" y="272"/>
                </a:lnTo>
                <a:lnTo>
                  <a:pt x="107" y="290"/>
                </a:lnTo>
                <a:lnTo>
                  <a:pt x="123" y="308"/>
                </a:lnTo>
                <a:lnTo>
                  <a:pt x="141" y="325"/>
                </a:lnTo>
                <a:lnTo>
                  <a:pt x="158" y="340"/>
                </a:lnTo>
                <a:lnTo>
                  <a:pt x="174" y="356"/>
                </a:lnTo>
                <a:lnTo>
                  <a:pt x="190" y="373"/>
                </a:lnTo>
                <a:lnTo>
                  <a:pt x="204" y="389"/>
                </a:lnTo>
                <a:lnTo>
                  <a:pt x="223" y="417"/>
                </a:lnTo>
                <a:lnTo>
                  <a:pt x="235" y="435"/>
                </a:lnTo>
                <a:lnTo>
                  <a:pt x="238" y="438"/>
                </a:lnTo>
                <a:lnTo>
                  <a:pt x="243" y="440"/>
                </a:lnTo>
                <a:lnTo>
                  <a:pt x="247" y="442"/>
                </a:lnTo>
                <a:lnTo>
                  <a:pt x="254" y="443"/>
                </a:lnTo>
                <a:lnTo>
                  <a:pt x="270" y="446"/>
                </a:lnTo>
                <a:lnTo>
                  <a:pt x="294" y="447"/>
                </a:lnTo>
                <a:lnTo>
                  <a:pt x="293" y="430"/>
                </a:lnTo>
                <a:lnTo>
                  <a:pt x="292" y="416"/>
                </a:lnTo>
                <a:lnTo>
                  <a:pt x="288" y="402"/>
                </a:lnTo>
                <a:lnTo>
                  <a:pt x="285" y="390"/>
                </a:lnTo>
                <a:lnTo>
                  <a:pt x="281" y="379"/>
                </a:lnTo>
                <a:lnTo>
                  <a:pt x="276" y="368"/>
                </a:lnTo>
                <a:lnTo>
                  <a:pt x="270" y="359"/>
                </a:lnTo>
                <a:lnTo>
                  <a:pt x="263" y="349"/>
                </a:lnTo>
                <a:lnTo>
                  <a:pt x="249" y="330"/>
                </a:lnTo>
                <a:lnTo>
                  <a:pt x="232" y="311"/>
                </a:lnTo>
                <a:lnTo>
                  <a:pt x="215" y="289"/>
                </a:lnTo>
                <a:lnTo>
                  <a:pt x="195" y="2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89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3D79D7A-22FB-5442-B78F-05FFE381F0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188" r="-20"/>
          <a:stretch/>
        </p:blipFill>
        <p:spPr>
          <a:xfrm>
            <a:off x="847224" y="1524489"/>
            <a:ext cx="6445956" cy="4495288"/>
          </a:xfrm>
        </p:spPr>
      </p:pic>
      <p:sp>
        <p:nvSpPr>
          <p:cNvPr id="21" name="TextBox 20"/>
          <p:cNvSpPr txBox="1"/>
          <p:nvPr/>
        </p:nvSpPr>
        <p:spPr>
          <a:xfrm>
            <a:off x="847224" y="417898"/>
            <a:ext cx="2141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Dear Data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224" y="941118"/>
            <a:ext cx="3010366" cy="39230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1800" b="0" spc="200" dirty="0">
                <a:latin typeface="+mn-lt"/>
              </a:rPr>
              <a:t>Museum of Modern Art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885183" y="1857375"/>
            <a:ext cx="4144891" cy="1187419"/>
            <a:chOff x="1494500" y="2493420"/>
            <a:chExt cx="3556472" cy="986307"/>
          </a:xfrm>
        </p:grpSpPr>
        <p:grpSp>
          <p:nvGrpSpPr>
            <p:cNvPr id="26" name="Group 25"/>
            <p:cNvGrpSpPr/>
            <p:nvPr/>
          </p:nvGrpSpPr>
          <p:grpSpPr>
            <a:xfrm>
              <a:off x="2408384" y="2493420"/>
              <a:ext cx="2642588" cy="986307"/>
              <a:chOff x="1406898" y="2841763"/>
              <a:chExt cx="2642588" cy="98630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406898" y="3217816"/>
                <a:ext cx="2642588" cy="610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 err="1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Giorgia</a:t>
                </a: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 and Stefanie sent each other 52 hand drawn data postcards between New York and London</a:t>
                </a:r>
              </a:p>
            </p:txBody>
          </p:sp>
          <p:sp>
            <p:nvSpPr>
              <p:cNvPr id="29" name="Title 1"/>
              <p:cNvSpPr txBox="1">
                <a:spLocks/>
              </p:cNvSpPr>
              <p:nvPr/>
            </p:nvSpPr>
            <p:spPr>
              <a:xfrm>
                <a:off x="1406898" y="2841763"/>
                <a:ext cx="2642588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Year Long Data Project</a:t>
                </a: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5184" y="4457700"/>
            <a:ext cx="4221089" cy="1271070"/>
            <a:chOff x="1494500" y="2439327"/>
            <a:chExt cx="3621854" cy="1019320"/>
          </a:xfrm>
        </p:grpSpPr>
        <p:grpSp>
          <p:nvGrpSpPr>
            <p:cNvPr id="31" name="Group 30"/>
            <p:cNvGrpSpPr/>
            <p:nvPr/>
          </p:nvGrpSpPr>
          <p:grpSpPr>
            <a:xfrm>
              <a:off x="2408383" y="2439327"/>
              <a:ext cx="2707971" cy="1019320"/>
              <a:chOff x="1406897" y="2787670"/>
              <a:chExt cx="2707971" cy="1019320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406898" y="3217816"/>
                <a:ext cx="2642588" cy="58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Visualizing the mundane helped each other discover key insights about the other person. Visualizing imperfection.  </a:t>
                </a:r>
              </a:p>
            </p:txBody>
          </p:sp>
          <p:sp>
            <p:nvSpPr>
              <p:cNvPr id="34" name="Title 1"/>
              <p:cNvSpPr txBox="1">
                <a:spLocks/>
              </p:cNvSpPr>
              <p:nvPr/>
            </p:nvSpPr>
            <p:spPr>
              <a:xfrm>
                <a:off x="1406897" y="2787670"/>
                <a:ext cx="2707971" cy="504137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Visualizing the Mundane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885184" y="3162335"/>
            <a:ext cx="4144890" cy="987435"/>
            <a:chOff x="1494500" y="2493420"/>
            <a:chExt cx="3556472" cy="785370"/>
          </a:xfrm>
        </p:grpSpPr>
        <p:grpSp>
          <p:nvGrpSpPr>
            <p:cNvPr id="36" name="Group 35"/>
            <p:cNvGrpSpPr/>
            <p:nvPr/>
          </p:nvGrpSpPr>
          <p:grpSpPr>
            <a:xfrm>
              <a:off x="2408384" y="2493420"/>
              <a:ext cx="2642588" cy="785370"/>
              <a:chOff x="1406898" y="2841763"/>
              <a:chExt cx="2642588" cy="78537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406898" y="3217816"/>
                <a:ext cx="2642588" cy="409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Analog data transmission – using the mailbox as the transmitter – receiving data slowly vs asap. </a:t>
                </a:r>
              </a:p>
            </p:txBody>
          </p:sp>
          <p:sp>
            <p:nvSpPr>
              <p:cNvPr id="39" name="Title 1"/>
              <p:cNvSpPr txBox="1">
                <a:spLocks/>
              </p:cNvSpPr>
              <p:nvPr/>
            </p:nvSpPr>
            <p:spPr>
              <a:xfrm>
                <a:off x="1406898" y="2841763"/>
                <a:ext cx="2642588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Slow Data Transmission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329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33CFA34-37DC-CA4E-8E10-0A59D67CAF8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3" y="2324807"/>
            <a:ext cx="3312321" cy="244491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98DD71B-5F94-7944-992B-9CEEF956F92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r="6733"/>
          <a:stretch/>
        </p:blipFill>
        <p:spPr>
          <a:xfrm>
            <a:off x="4763911" y="2324117"/>
            <a:ext cx="2901245" cy="2445339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472801E-6580-C549-A21D-4AD7EA2879F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38" y="2324117"/>
            <a:ext cx="3250134" cy="2445339"/>
          </a:xfrm>
        </p:spPr>
      </p:pic>
      <p:sp>
        <p:nvSpPr>
          <p:cNvPr id="20" name="TextBox 19"/>
          <p:cNvSpPr txBox="1"/>
          <p:nvPr/>
        </p:nvSpPr>
        <p:spPr>
          <a:xfrm>
            <a:off x="1018883" y="5258384"/>
            <a:ext cx="2920115" cy="28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Slow Data Transmission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76547" y="5258383"/>
            <a:ext cx="2920115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Example of design process that went into creating a postcard </a:t>
            </a: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3881746" y="1514889"/>
            <a:ext cx="1181100" cy="1092200"/>
          </a:xfrm>
          <a:custGeom>
            <a:avLst/>
            <a:gdLst>
              <a:gd name="T0" fmla="*/ 540 w 16368"/>
              <a:gd name="T1" fmla="*/ 12047 h 15136"/>
              <a:gd name="T2" fmla="*/ 1300 w 16368"/>
              <a:gd name="T3" fmla="*/ 13914 h 15136"/>
              <a:gd name="T4" fmla="*/ 1308 w 16368"/>
              <a:gd name="T5" fmla="*/ 14285 h 15136"/>
              <a:gd name="T6" fmla="*/ 642 w 16368"/>
              <a:gd name="T7" fmla="*/ 13604 h 15136"/>
              <a:gd name="T8" fmla="*/ 105 w 16368"/>
              <a:gd name="T9" fmla="*/ 13077 h 15136"/>
              <a:gd name="T10" fmla="*/ 43 w 16368"/>
              <a:gd name="T11" fmla="*/ 13317 h 15136"/>
              <a:gd name="T12" fmla="*/ 581 w 16368"/>
              <a:gd name="T13" fmla="*/ 14134 h 15136"/>
              <a:gd name="T14" fmla="*/ 1356 w 16368"/>
              <a:gd name="T15" fmla="*/ 14864 h 15136"/>
              <a:gd name="T16" fmla="*/ 1766 w 16368"/>
              <a:gd name="T17" fmla="*/ 15133 h 15136"/>
              <a:gd name="T18" fmla="*/ 1986 w 16368"/>
              <a:gd name="T19" fmla="*/ 14930 h 15136"/>
              <a:gd name="T20" fmla="*/ 2077 w 16368"/>
              <a:gd name="T21" fmla="*/ 14066 h 15136"/>
              <a:gd name="T22" fmla="*/ 2422 w 16368"/>
              <a:gd name="T23" fmla="*/ 13091 h 15136"/>
              <a:gd name="T24" fmla="*/ 2590 w 16368"/>
              <a:gd name="T25" fmla="*/ 12695 h 15136"/>
              <a:gd name="T26" fmla="*/ 2561 w 16368"/>
              <a:gd name="T27" fmla="*/ 12496 h 15136"/>
              <a:gd name="T28" fmla="*/ 2413 w 16368"/>
              <a:gd name="T29" fmla="*/ 12463 h 15136"/>
              <a:gd name="T30" fmla="*/ 2250 w 16368"/>
              <a:gd name="T31" fmla="*/ 12555 h 15136"/>
              <a:gd name="T32" fmla="*/ 1898 w 16368"/>
              <a:gd name="T33" fmla="*/ 13107 h 15136"/>
              <a:gd name="T34" fmla="*/ 1643 w 16368"/>
              <a:gd name="T35" fmla="*/ 13802 h 15136"/>
              <a:gd name="T36" fmla="*/ 1330 w 16368"/>
              <a:gd name="T37" fmla="*/ 13066 h 15136"/>
              <a:gd name="T38" fmla="*/ 964 w 16368"/>
              <a:gd name="T39" fmla="*/ 11940 h 15136"/>
              <a:gd name="T40" fmla="*/ 646 w 16368"/>
              <a:gd name="T41" fmla="*/ 9851 h 15136"/>
              <a:gd name="T42" fmla="*/ 727 w 16368"/>
              <a:gd name="T43" fmla="*/ 7696 h 15136"/>
              <a:gd name="T44" fmla="*/ 1258 w 16368"/>
              <a:gd name="T45" fmla="*/ 5631 h 15136"/>
              <a:gd name="T46" fmla="*/ 1964 w 16368"/>
              <a:gd name="T47" fmla="*/ 4175 h 15136"/>
              <a:gd name="T48" fmla="*/ 2962 w 16368"/>
              <a:gd name="T49" fmla="*/ 2782 h 15136"/>
              <a:gd name="T50" fmla="*/ 4187 w 16368"/>
              <a:gd name="T51" fmla="*/ 1741 h 15136"/>
              <a:gd name="T52" fmla="*/ 5659 w 16368"/>
              <a:gd name="T53" fmla="*/ 903 h 15136"/>
              <a:gd name="T54" fmla="*/ 7380 w 16368"/>
              <a:gd name="T55" fmla="*/ 496 h 15136"/>
              <a:gd name="T56" fmla="*/ 9770 w 16368"/>
              <a:gd name="T57" fmla="*/ 970 h 15136"/>
              <a:gd name="T58" fmla="*/ 11603 w 16368"/>
              <a:gd name="T59" fmla="*/ 2465 h 15136"/>
              <a:gd name="T60" fmla="*/ 12658 w 16368"/>
              <a:gd name="T61" fmla="*/ 4127 h 15136"/>
              <a:gd name="T62" fmla="*/ 13403 w 16368"/>
              <a:gd name="T63" fmla="*/ 5675 h 15136"/>
              <a:gd name="T64" fmla="*/ 14547 w 16368"/>
              <a:gd name="T65" fmla="*/ 8461 h 15136"/>
              <a:gd name="T66" fmla="*/ 14781 w 16368"/>
              <a:gd name="T67" fmla="*/ 9015 h 15136"/>
              <a:gd name="T68" fmla="*/ 13724 w 16368"/>
              <a:gd name="T69" fmla="*/ 9218 h 15136"/>
              <a:gd name="T70" fmla="*/ 13644 w 16368"/>
              <a:gd name="T71" fmla="*/ 9369 h 15136"/>
              <a:gd name="T72" fmla="*/ 13962 w 16368"/>
              <a:gd name="T73" fmla="*/ 9698 h 15136"/>
              <a:gd name="T74" fmla="*/ 15502 w 16368"/>
              <a:gd name="T75" fmla="*/ 10555 h 15136"/>
              <a:gd name="T76" fmla="*/ 16250 w 16368"/>
              <a:gd name="T77" fmla="*/ 10758 h 15136"/>
              <a:gd name="T78" fmla="*/ 16329 w 16368"/>
              <a:gd name="T79" fmla="*/ 10049 h 15136"/>
              <a:gd name="T80" fmla="*/ 16361 w 16368"/>
              <a:gd name="T81" fmla="*/ 9162 h 15136"/>
              <a:gd name="T82" fmla="*/ 16322 w 16368"/>
              <a:gd name="T83" fmla="*/ 8123 h 15136"/>
              <a:gd name="T84" fmla="*/ 16249 w 16368"/>
              <a:gd name="T85" fmla="*/ 8002 h 15136"/>
              <a:gd name="T86" fmla="*/ 16030 w 16368"/>
              <a:gd name="T87" fmla="*/ 8012 h 15136"/>
              <a:gd name="T88" fmla="*/ 15897 w 16368"/>
              <a:gd name="T89" fmla="*/ 8387 h 15136"/>
              <a:gd name="T90" fmla="*/ 15860 w 16368"/>
              <a:gd name="T91" fmla="*/ 9187 h 15136"/>
              <a:gd name="T92" fmla="*/ 15870 w 16368"/>
              <a:gd name="T93" fmla="*/ 10075 h 15136"/>
              <a:gd name="T94" fmla="*/ 15763 w 16368"/>
              <a:gd name="T95" fmla="*/ 10097 h 15136"/>
              <a:gd name="T96" fmla="*/ 15121 w 16368"/>
              <a:gd name="T97" fmla="*/ 8542 h 15136"/>
              <a:gd name="T98" fmla="*/ 14201 w 16368"/>
              <a:gd name="T99" fmla="*/ 6484 h 15136"/>
              <a:gd name="T100" fmla="*/ 13007 w 16368"/>
              <a:gd name="T101" fmla="*/ 3856 h 15136"/>
              <a:gd name="T102" fmla="*/ 11651 w 16368"/>
              <a:gd name="T103" fmla="*/ 1823 h 15136"/>
              <a:gd name="T104" fmla="*/ 10575 w 16368"/>
              <a:gd name="T105" fmla="*/ 864 h 15136"/>
              <a:gd name="T106" fmla="*/ 9476 w 16368"/>
              <a:gd name="T107" fmla="*/ 301 h 15136"/>
              <a:gd name="T108" fmla="*/ 8325 w 16368"/>
              <a:gd name="T109" fmla="*/ 25 h 15136"/>
              <a:gd name="T110" fmla="*/ 7551 w 16368"/>
              <a:gd name="T111" fmla="*/ 6 h 15136"/>
              <a:gd name="T112" fmla="*/ 6780 w 16368"/>
              <a:gd name="T113" fmla="*/ 81 h 15136"/>
              <a:gd name="T114" fmla="*/ 5821 w 16368"/>
              <a:gd name="T115" fmla="*/ 332 h 15136"/>
              <a:gd name="T116" fmla="*/ 4553 w 16368"/>
              <a:gd name="T117" fmla="*/ 923 h 15136"/>
              <a:gd name="T118" fmla="*/ 3441 w 16368"/>
              <a:gd name="T119" fmla="*/ 1734 h 15136"/>
              <a:gd name="T120" fmla="*/ 2337 w 16368"/>
              <a:gd name="T121" fmla="*/ 2939 h 15136"/>
              <a:gd name="T122" fmla="*/ 1010 w 16368"/>
              <a:gd name="T123" fmla="*/ 5168 h 15136"/>
              <a:gd name="T124" fmla="*/ 275 w 16368"/>
              <a:gd name="T125" fmla="*/ 7650 h 15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68" h="15136">
                <a:moveTo>
                  <a:pt x="153" y="9284"/>
                </a:moveTo>
                <a:lnTo>
                  <a:pt x="158" y="9577"/>
                </a:lnTo>
                <a:lnTo>
                  <a:pt x="170" y="9860"/>
                </a:lnTo>
                <a:lnTo>
                  <a:pt x="188" y="10136"/>
                </a:lnTo>
                <a:lnTo>
                  <a:pt x="215" y="10403"/>
                </a:lnTo>
                <a:lnTo>
                  <a:pt x="247" y="10663"/>
                </a:lnTo>
                <a:lnTo>
                  <a:pt x="284" y="10914"/>
                </a:lnTo>
                <a:lnTo>
                  <a:pt x="326" y="11157"/>
                </a:lnTo>
                <a:lnTo>
                  <a:pt x="374" y="11392"/>
                </a:lnTo>
                <a:lnTo>
                  <a:pt x="426" y="11618"/>
                </a:lnTo>
                <a:lnTo>
                  <a:pt x="482" y="11837"/>
                </a:lnTo>
                <a:lnTo>
                  <a:pt x="540" y="12047"/>
                </a:lnTo>
                <a:lnTo>
                  <a:pt x="601" y="12249"/>
                </a:lnTo>
                <a:lnTo>
                  <a:pt x="664" y="12442"/>
                </a:lnTo>
                <a:lnTo>
                  <a:pt x="729" y="12627"/>
                </a:lnTo>
                <a:lnTo>
                  <a:pt x="795" y="12804"/>
                </a:lnTo>
                <a:lnTo>
                  <a:pt x="861" y="12973"/>
                </a:lnTo>
                <a:lnTo>
                  <a:pt x="928" y="13132"/>
                </a:lnTo>
                <a:lnTo>
                  <a:pt x="994" y="13284"/>
                </a:lnTo>
                <a:lnTo>
                  <a:pt x="1059" y="13426"/>
                </a:lnTo>
                <a:lnTo>
                  <a:pt x="1123" y="13561"/>
                </a:lnTo>
                <a:lnTo>
                  <a:pt x="1185" y="13687"/>
                </a:lnTo>
                <a:lnTo>
                  <a:pt x="1244" y="13804"/>
                </a:lnTo>
                <a:lnTo>
                  <a:pt x="1300" y="13914"/>
                </a:lnTo>
                <a:lnTo>
                  <a:pt x="1352" y="14014"/>
                </a:lnTo>
                <a:lnTo>
                  <a:pt x="1445" y="14189"/>
                </a:lnTo>
                <a:lnTo>
                  <a:pt x="1518" y="14329"/>
                </a:lnTo>
                <a:lnTo>
                  <a:pt x="1546" y="14386"/>
                </a:lnTo>
                <a:lnTo>
                  <a:pt x="1566" y="14434"/>
                </a:lnTo>
                <a:lnTo>
                  <a:pt x="1581" y="14474"/>
                </a:lnTo>
                <a:lnTo>
                  <a:pt x="1587" y="14504"/>
                </a:lnTo>
                <a:lnTo>
                  <a:pt x="1538" y="14471"/>
                </a:lnTo>
                <a:lnTo>
                  <a:pt x="1484" y="14431"/>
                </a:lnTo>
                <a:lnTo>
                  <a:pt x="1428" y="14386"/>
                </a:lnTo>
                <a:lnTo>
                  <a:pt x="1369" y="14337"/>
                </a:lnTo>
                <a:lnTo>
                  <a:pt x="1308" y="14285"/>
                </a:lnTo>
                <a:lnTo>
                  <a:pt x="1245" y="14230"/>
                </a:lnTo>
                <a:lnTo>
                  <a:pt x="1182" y="14172"/>
                </a:lnTo>
                <a:lnTo>
                  <a:pt x="1119" y="14113"/>
                </a:lnTo>
                <a:lnTo>
                  <a:pt x="1056" y="14054"/>
                </a:lnTo>
                <a:lnTo>
                  <a:pt x="995" y="13993"/>
                </a:lnTo>
                <a:lnTo>
                  <a:pt x="936" y="13934"/>
                </a:lnTo>
                <a:lnTo>
                  <a:pt x="880" y="13876"/>
                </a:lnTo>
                <a:lnTo>
                  <a:pt x="827" y="13820"/>
                </a:lnTo>
                <a:lnTo>
                  <a:pt x="777" y="13766"/>
                </a:lnTo>
                <a:lnTo>
                  <a:pt x="733" y="13715"/>
                </a:lnTo>
                <a:lnTo>
                  <a:pt x="696" y="13668"/>
                </a:lnTo>
                <a:lnTo>
                  <a:pt x="642" y="13604"/>
                </a:lnTo>
                <a:lnTo>
                  <a:pt x="593" y="13546"/>
                </a:lnTo>
                <a:lnTo>
                  <a:pt x="545" y="13494"/>
                </a:lnTo>
                <a:lnTo>
                  <a:pt x="499" y="13444"/>
                </a:lnTo>
                <a:lnTo>
                  <a:pt x="452" y="13395"/>
                </a:lnTo>
                <a:lnTo>
                  <a:pt x="402" y="13344"/>
                </a:lnTo>
                <a:lnTo>
                  <a:pt x="350" y="13289"/>
                </a:lnTo>
                <a:lnTo>
                  <a:pt x="292" y="13229"/>
                </a:lnTo>
                <a:lnTo>
                  <a:pt x="248" y="13185"/>
                </a:lnTo>
                <a:lnTo>
                  <a:pt x="207" y="13147"/>
                </a:lnTo>
                <a:lnTo>
                  <a:pt x="169" y="13117"/>
                </a:lnTo>
                <a:lnTo>
                  <a:pt x="135" y="13093"/>
                </a:lnTo>
                <a:lnTo>
                  <a:pt x="105" y="13077"/>
                </a:lnTo>
                <a:lnTo>
                  <a:pt x="79" y="13066"/>
                </a:lnTo>
                <a:lnTo>
                  <a:pt x="56" y="13061"/>
                </a:lnTo>
                <a:lnTo>
                  <a:pt x="38" y="13063"/>
                </a:lnTo>
                <a:lnTo>
                  <a:pt x="23" y="13071"/>
                </a:lnTo>
                <a:lnTo>
                  <a:pt x="11" y="13084"/>
                </a:lnTo>
                <a:lnTo>
                  <a:pt x="4" y="13102"/>
                </a:lnTo>
                <a:lnTo>
                  <a:pt x="0" y="13126"/>
                </a:lnTo>
                <a:lnTo>
                  <a:pt x="1" y="13155"/>
                </a:lnTo>
                <a:lnTo>
                  <a:pt x="5" y="13188"/>
                </a:lnTo>
                <a:lnTo>
                  <a:pt x="14" y="13227"/>
                </a:lnTo>
                <a:lnTo>
                  <a:pt x="27" y="13270"/>
                </a:lnTo>
                <a:lnTo>
                  <a:pt x="43" y="13317"/>
                </a:lnTo>
                <a:lnTo>
                  <a:pt x="64" y="13367"/>
                </a:lnTo>
                <a:lnTo>
                  <a:pt x="90" y="13422"/>
                </a:lnTo>
                <a:lnTo>
                  <a:pt x="119" y="13480"/>
                </a:lnTo>
                <a:lnTo>
                  <a:pt x="152" y="13542"/>
                </a:lnTo>
                <a:lnTo>
                  <a:pt x="190" y="13607"/>
                </a:lnTo>
                <a:lnTo>
                  <a:pt x="233" y="13675"/>
                </a:lnTo>
                <a:lnTo>
                  <a:pt x="280" y="13746"/>
                </a:lnTo>
                <a:lnTo>
                  <a:pt x="331" y="13819"/>
                </a:lnTo>
                <a:lnTo>
                  <a:pt x="387" y="13895"/>
                </a:lnTo>
                <a:lnTo>
                  <a:pt x="447" y="13973"/>
                </a:lnTo>
                <a:lnTo>
                  <a:pt x="512" y="14053"/>
                </a:lnTo>
                <a:lnTo>
                  <a:pt x="581" y="14134"/>
                </a:lnTo>
                <a:lnTo>
                  <a:pt x="655" y="14218"/>
                </a:lnTo>
                <a:lnTo>
                  <a:pt x="733" y="14303"/>
                </a:lnTo>
                <a:lnTo>
                  <a:pt x="817" y="14389"/>
                </a:lnTo>
                <a:lnTo>
                  <a:pt x="846" y="14417"/>
                </a:lnTo>
                <a:lnTo>
                  <a:pt x="886" y="14454"/>
                </a:lnTo>
                <a:lnTo>
                  <a:pt x="936" y="14501"/>
                </a:lnTo>
                <a:lnTo>
                  <a:pt x="994" y="14553"/>
                </a:lnTo>
                <a:lnTo>
                  <a:pt x="1059" y="14612"/>
                </a:lnTo>
                <a:lnTo>
                  <a:pt x="1129" y="14674"/>
                </a:lnTo>
                <a:lnTo>
                  <a:pt x="1203" y="14737"/>
                </a:lnTo>
                <a:lnTo>
                  <a:pt x="1280" y="14801"/>
                </a:lnTo>
                <a:lnTo>
                  <a:pt x="1356" y="14864"/>
                </a:lnTo>
                <a:lnTo>
                  <a:pt x="1432" y="14923"/>
                </a:lnTo>
                <a:lnTo>
                  <a:pt x="1470" y="14952"/>
                </a:lnTo>
                <a:lnTo>
                  <a:pt x="1506" y="14980"/>
                </a:lnTo>
                <a:lnTo>
                  <a:pt x="1542" y="15005"/>
                </a:lnTo>
                <a:lnTo>
                  <a:pt x="1575" y="15029"/>
                </a:lnTo>
                <a:lnTo>
                  <a:pt x="1608" y="15051"/>
                </a:lnTo>
                <a:lnTo>
                  <a:pt x="1640" y="15072"/>
                </a:lnTo>
                <a:lnTo>
                  <a:pt x="1670" y="15089"/>
                </a:lnTo>
                <a:lnTo>
                  <a:pt x="1696" y="15104"/>
                </a:lnTo>
                <a:lnTo>
                  <a:pt x="1722" y="15117"/>
                </a:lnTo>
                <a:lnTo>
                  <a:pt x="1745" y="15126"/>
                </a:lnTo>
                <a:lnTo>
                  <a:pt x="1766" y="15133"/>
                </a:lnTo>
                <a:lnTo>
                  <a:pt x="1783" y="15136"/>
                </a:lnTo>
                <a:lnTo>
                  <a:pt x="1797" y="15136"/>
                </a:lnTo>
                <a:lnTo>
                  <a:pt x="1832" y="15130"/>
                </a:lnTo>
                <a:lnTo>
                  <a:pt x="1862" y="15121"/>
                </a:lnTo>
                <a:lnTo>
                  <a:pt x="1888" y="15107"/>
                </a:lnTo>
                <a:lnTo>
                  <a:pt x="1911" y="15092"/>
                </a:lnTo>
                <a:lnTo>
                  <a:pt x="1930" y="15073"/>
                </a:lnTo>
                <a:lnTo>
                  <a:pt x="1946" y="15051"/>
                </a:lnTo>
                <a:lnTo>
                  <a:pt x="1959" y="15026"/>
                </a:lnTo>
                <a:lnTo>
                  <a:pt x="1970" y="14997"/>
                </a:lnTo>
                <a:lnTo>
                  <a:pt x="1978" y="14965"/>
                </a:lnTo>
                <a:lnTo>
                  <a:pt x="1986" y="14930"/>
                </a:lnTo>
                <a:lnTo>
                  <a:pt x="1991" y="14891"/>
                </a:lnTo>
                <a:lnTo>
                  <a:pt x="1995" y="14849"/>
                </a:lnTo>
                <a:lnTo>
                  <a:pt x="2002" y="14754"/>
                </a:lnTo>
                <a:lnTo>
                  <a:pt x="2007" y="14645"/>
                </a:lnTo>
                <a:lnTo>
                  <a:pt x="2011" y="14586"/>
                </a:lnTo>
                <a:lnTo>
                  <a:pt x="2015" y="14523"/>
                </a:lnTo>
                <a:lnTo>
                  <a:pt x="2020" y="14455"/>
                </a:lnTo>
                <a:lnTo>
                  <a:pt x="2028" y="14385"/>
                </a:lnTo>
                <a:lnTo>
                  <a:pt x="2037" y="14311"/>
                </a:lnTo>
                <a:lnTo>
                  <a:pt x="2047" y="14233"/>
                </a:lnTo>
                <a:lnTo>
                  <a:pt x="2060" y="14152"/>
                </a:lnTo>
                <a:lnTo>
                  <a:pt x="2077" y="14066"/>
                </a:lnTo>
                <a:lnTo>
                  <a:pt x="2096" y="13977"/>
                </a:lnTo>
                <a:lnTo>
                  <a:pt x="2119" y="13883"/>
                </a:lnTo>
                <a:lnTo>
                  <a:pt x="2145" y="13786"/>
                </a:lnTo>
                <a:lnTo>
                  <a:pt x="2176" y="13686"/>
                </a:lnTo>
                <a:lnTo>
                  <a:pt x="2211" y="13581"/>
                </a:lnTo>
                <a:lnTo>
                  <a:pt x="2251" y="13472"/>
                </a:lnTo>
                <a:lnTo>
                  <a:pt x="2296" y="13359"/>
                </a:lnTo>
                <a:lnTo>
                  <a:pt x="2346" y="13242"/>
                </a:lnTo>
                <a:lnTo>
                  <a:pt x="2363" y="13205"/>
                </a:lnTo>
                <a:lnTo>
                  <a:pt x="2383" y="13167"/>
                </a:lnTo>
                <a:lnTo>
                  <a:pt x="2402" y="13129"/>
                </a:lnTo>
                <a:lnTo>
                  <a:pt x="2422" y="13091"/>
                </a:lnTo>
                <a:lnTo>
                  <a:pt x="2464" y="13014"/>
                </a:lnTo>
                <a:lnTo>
                  <a:pt x="2505" y="12937"/>
                </a:lnTo>
                <a:lnTo>
                  <a:pt x="2524" y="12897"/>
                </a:lnTo>
                <a:lnTo>
                  <a:pt x="2542" y="12858"/>
                </a:lnTo>
                <a:lnTo>
                  <a:pt x="2549" y="12838"/>
                </a:lnTo>
                <a:lnTo>
                  <a:pt x="2558" y="12817"/>
                </a:lnTo>
                <a:lnTo>
                  <a:pt x="2565" y="12798"/>
                </a:lnTo>
                <a:lnTo>
                  <a:pt x="2571" y="12777"/>
                </a:lnTo>
                <a:lnTo>
                  <a:pt x="2577" y="12757"/>
                </a:lnTo>
                <a:lnTo>
                  <a:pt x="2582" y="12736"/>
                </a:lnTo>
                <a:lnTo>
                  <a:pt x="2587" y="12716"/>
                </a:lnTo>
                <a:lnTo>
                  <a:pt x="2590" y="12695"/>
                </a:lnTo>
                <a:lnTo>
                  <a:pt x="2593" y="12674"/>
                </a:lnTo>
                <a:lnTo>
                  <a:pt x="2596" y="12653"/>
                </a:lnTo>
                <a:lnTo>
                  <a:pt x="2597" y="12631"/>
                </a:lnTo>
                <a:lnTo>
                  <a:pt x="2597" y="12610"/>
                </a:lnTo>
                <a:lnTo>
                  <a:pt x="2597" y="12591"/>
                </a:lnTo>
                <a:lnTo>
                  <a:pt x="2595" y="12574"/>
                </a:lnTo>
                <a:lnTo>
                  <a:pt x="2592" y="12558"/>
                </a:lnTo>
                <a:lnTo>
                  <a:pt x="2588" y="12543"/>
                </a:lnTo>
                <a:lnTo>
                  <a:pt x="2582" y="12530"/>
                </a:lnTo>
                <a:lnTo>
                  <a:pt x="2576" y="12518"/>
                </a:lnTo>
                <a:lnTo>
                  <a:pt x="2569" y="12507"/>
                </a:lnTo>
                <a:lnTo>
                  <a:pt x="2561" y="12496"/>
                </a:lnTo>
                <a:lnTo>
                  <a:pt x="2551" y="12488"/>
                </a:lnTo>
                <a:lnTo>
                  <a:pt x="2541" y="12480"/>
                </a:lnTo>
                <a:lnTo>
                  <a:pt x="2531" y="12474"/>
                </a:lnTo>
                <a:lnTo>
                  <a:pt x="2520" y="12469"/>
                </a:lnTo>
                <a:lnTo>
                  <a:pt x="2507" y="12465"/>
                </a:lnTo>
                <a:lnTo>
                  <a:pt x="2495" y="12462"/>
                </a:lnTo>
                <a:lnTo>
                  <a:pt x="2483" y="12460"/>
                </a:lnTo>
                <a:lnTo>
                  <a:pt x="2470" y="12459"/>
                </a:lnTo>
                <a:lnTo>
                  <a:pt x="2455" y="12457"/>
                </a:lnTo>
                <a:lnTo>
                  <a:pt x="2442" y="12459"/>
                </a:lnTo>
                <a:lnTo>
                  <a:pt x="2428" y="12461"/>
                </a:lnTo>
                <a:lnTo>
                  <a:pt x="2413" y="12463"/>
                </a:lnTo>
                <a:lnTo>
                  <a:pt x="2399" y="12467"/>
                </a:lnTo>
                <a:lnTo>
                  <a:pt x="2384" y="12471"/>
                </a:lnTo>
                <a:lnTo>
                  <a:pt x="2369" y="12476"/>
                </a:lnTo>
                <a:lnTo>
                  <a:pt x="2355" y="12482"/>
                </a:lnTo>
                <a:lnTo>
                  <a:pt x="2341" y="12488"/>
                </a:lnTo>
                <a:lnTo>
                  <a:pt x="2326" y="12496"/>
                </a:lnTo>
                <a:lnTo>
                  <a:pt x="2313" y="12504"/>
                </a:lnTo>
                <a:lnTo>
                  <a:pt x="2300" y="12513"/>
                </a:lnTo>
                <a:lnTo>
                  <a:pt x="2286" y="12523"/>
                </a:lnTo>
                <a:lnTo>
                  <a:pt x="2273" y="12533"/>
                </a:lnTo>
                <a:lnTo>
                  <a:pt x="2262" y="12543"/>
                </a:lnTo>
                <a:lnTo>
                  <a:pt x="2250" y="12555"/>
                </a:lnTo>
                <a:lnTo>
                  <a:pt x="2214" y="12594"/>
                </a:lnTo>
                <a:lnTo>
                  <a:pt x="2178" y="12635"/>
                </a:lnTo>
                <a:lnTo>
                  <a:pt x="2144" y="12677"/>
                </a:lnTo>
                <a:lnTo>
                  <a:pt x="2112" y="12722"/>
                </a:lnTo>
                <a:lnTo>
                  <a:pt x="2081" y="12767"/>
                </a:lnTo>
                <a:lnTo>
                  <a:pt x="2051" y="12814"/>
                </a:lnTo>
                <a:lnTo>
                  <a:pt x="2022" y="12861"/>
                </a:lnTo>
                <a:lnTo>
                  <a:pt x="1996" y="12910"/>
                </a:lnTo>
                <a:lnTo>
                  <a:pt x="1969" y="12959"/>
                </a:lnTo>
                <a:lnTo>
                  <a:pt x="1945" y="13008"/>
                </a:lnTo>
                <a:lnTo>
                  <a:pt x="1921" y="13057"/>
                </a:lnTo>
                <a:lnTo>
                  <a:pt x="1898" y="13107"/>
                </a:lnTo>
                <a:lnTo>
                  <a:pt x="1876" y="13156"/>
                </a:lnTo>
                <a:lnTo>
                  <a:pt x="1856" y="13206"/>
                </a:lnTo>
                <a:lnTo>
                  <a:pt x="1836" y="13255"/>
                </a:lnTo>
                <a:lnTo>
                  <a:pt x="1818" y="13303"/>
                </a:lnTo>
                <a:lnTo>
                  <a:pt x="1783" y="13396"/>
                </a:lnTo>
                <a:lnTo>
                  <a:pt x="1752" y="13485"/>
                </a:lnTo>
                <a:lnTo>
                  <a:pt x="1725" y="13566"/>
                </a:lnTo>
                <a:lnTo>
                  <a:pt x="1700" y="13641"/>
                </a:lnTo>
                <a:lnTo>
                  <a:pt x="1679" y="13705"/>
                </a:lnTo>
                <a:lnTo>
                  <a:pt x="1660" y="13760"/>
                </a:lnTo>
                <a:lnTo>
                  <a:pt x="1651" y="13783"/>
                </a:lnTo>
                <a:lnTo>
                  <a:pt x="1643" y="13802"/>
                </a:lnTo>
                <a:lnTo>
                  <a:pt x="1636" y="13819"/>
                </a:lnTo>
                <a:lnTo>
                  <a:pt x="1629" y="13831"/>
                </a:lnTo>
                <a:lnTo>
                  <a:pt x="1621" y="13805"/>
                </a:lnTo>
                <a:lnTo>
                  <a:pt x="1613" y="13776"/>
                </a:lnTo>
                <a:lnTo>
                  <a:pt x="1602" y="13744"/>
                </a:lnTo>
                <a:lnTo>
                  <a:pt x="1590" y="13708"/>
                </a:lnTo>
                <a:lnTo>
                  <a:pt x="1559" y="13629"/>
                </a:lnTo>
                <a:lnTo>
                  <a:pt x="1522" y="13537"/>
                </a:lnTo>
                <a:lnTo>
                  <a:pt x="1479" y="13433"/>
                </a:lnTo>
                <a:lnTo>
                  <a:pt x="1433" y="13320"/>
                </a:lnTo>
                <a:lnTo>
                  <a:pt x="1383" y="13197"/>
                </a:lnTo>
                <a:lnTo>
                  <a:pt x="1330" y="13066"/>
                </a:lnTo>
                <a:lnTo>
                  <a:pt x="1276" y="12925"/>
                </a:lnTo>
                <a:lnTo>
                  <a:pt x="1220" y="12776"/>
                </a:lnTo>
                <a:lnTo>
                  <a:pt x="1193" y="12700"/>
                </a:lnTo>
                <a:lnTo>
                  <a:pt x="1165" y="12621"/>
                </a:lnTo>
                <a:lnTo>
                  <a:pt x="1138" y="12540"/>
                </a:lnTo>
                <a:lnTo>
                  <a:pt x="1111" y="12459"/>
                </a:lnTo>
                <a:lnTo>
                  <a:pt x="1084" y="12376"/>
                </a:lnTo>
                <a:lnTo>
                  <a:pt x="1059" y="12291"/>
                </a:lnTo>
                <a:lnTo>
                  <a:pt x="1033" y="12205"/>
                </a:lnTo>
                <a:lnTo>
                  <a:pt x="1009" y="12118"/>
                </a:lnTo>
                <a:lnTo>
                  <a:pt x="986" y="12029"/>
                </a:lnTo>
                <a:lnTo>
                  <a:pt x="964" y="11940"/>
                </a:lnTo>
                <a:lnTo>
                  <a:pt x="942" y="11849"/>
                </a:lnTo>
                <a:lnTo>
                  <a:pt x="923" y="11758"/>
                </a:lnTo>
                <a:lnTo>
                  <a:pt x="882" y="11558"/>
                </a:lnTo>
                <a:lnTo>
                  <a:pt x="844" y="11361"/>
                </a:lnTo>
                <a:lnTo>
                  <a:pt x="808" y="11166"/>
                </a:lnTo>
                <a:lnTo>
                  <a:pt x="776" y="10973"/>
                </a:lnTo>
                <a:lnTo>
                  <a:pt x="747" y="10782"/>
                </a:lnTo>
                <a:lnTo>
                  <a:pt x="720" y="10592"/>
                </a:lnTo>
                <a:lnTo>
                  <a:pt x="697" y="10404"/>
                </a:lnTo>
                <a:lnTo>
                  <a:pt x="677" y="10218"/>
                </a:lnTo>
                <a:lnTo>
                  <a:pt x="660" y="10033"/>
                </a:lnTo>
                <a:lnTo>
                  <a:pt x="646" y="9851"/>
                </a:lnTo>
                <a:lnTo>
                  <a:pt x="634" y="9668"/>
                </a:lnTo>
                <a:lnTo>
                  <a:pt x="626" y="9487"/>
                </a:lnTo>
                <a:lnTo>
                  <a:pt x="621" y="9306"/>
                </a:lnTo>
                <a:lnTo>
                  <a:pt x="620" y="9126"/>
                </a:lnTo>
                <a:lnTo>
                  <a:pt x="622" y="8947"/>
                </a:lnTo>
                <a:lnTo>
                  <a:pt x="626" y="8768"/>
                </a:lnTo>
                <a:lnTo>
                  <a:pt x="635" y="8589"/>
                </a:lnTo>
                <a:lnTo>
                  <a:pt x="647" y="8412"/>
                </a:lnTo>
                <a:lnTo>
                  <a:pt x="662" y="8233"/>
                </a:lnTo>
                <a:lnTo>
                  <a:pt x="680" y="8054"/>
                </a:lnTo>
                <a:lnTo>
                  <a:pt x="702" y="7875"/>
                </a:lnTo>
                <a:lnTo>
                  <a:pt x="727" y="7696"/>
                </a:lnTo>
                <a:lnTo>
                  <a:pt x="756" y="7516"/>
                </a:lnTo>
                <a:lnTo>
                  <a:pt x="789" y="7336"/>
                </a:lnTo>
                <a:lnTo>
                  <a:pt x="825" y="7154"/>
                </a:lnTo>
                <a:lnTo>
                  <a:pt x="864" y="6972"/>
                </a:lnTo>
                <a:lnTo>
                  <a:pt x="908" y="6788"/>
                </a:lnTo>
                <a:lnTo>
                  <a:pt x="955" y="6603"/>
                </a:lnTo>
                <a:lnTo>
                  <a:pt x="1006" y="6417"/>
                </a:lnTo>
                <a:lnTo>
                  <a:pt x="1061" y="6230"/>
                </a:lnTo>
                <a:lnTo>
                  <a:pt x="1119" y="6040"/>
                </a:lnTo>
                <a:lnTo>
                  <a:pt x="1181" y="5849"/>
                </a:lnTo>
                <a:lnTo>
                  <a:pt x="1218" y="5741"/>
                </a:lnTo>
                <a:lnTo>
                  <a:pt x="1258" y="5631"/>
                </a:lnTo>
                <a:lnTo>
                  <a:pt x="1302" y="5517"/>
                </a:lnTo>
                <a:lnTo>
                  <a:pt x="1348" y="5402"/>
                </a:lnTo>
                <a:lnTo>
                  <a:pt x="1398" y="5284"/>
                </a:lnTo>
                <a:lnTo>
                  <a:pt x="1451" y="5165"/>
                </a:lnTo>
                <a:lnTo>
                  <a:pt x="1506" y="5044"/>
                </a:lnTo>
                <a:lnTo>
                  <a:pt x="1564" y="4922"/>
                </a:lnTo>
                <a:lnTo>
                  <a:pt x="1625" y="4799"/>
                </a:lnTo>
                <a:lnTo>
                  <a:pt x="1688" y="4674"/>
                </a:lnTo>
                <a:lnTo>
                  <a:pt x="1753" y="4550"/>
                </a:lnTo>
                <a:lnTo>
                  <a:pt x="1821" y="4425"/>
                </a:lnTo>
                <a:lnTo>
                  <a:pt x="1892" y="4299"/>
                </a:lnTo>
                <a:lnTo>
                  <a:pt x="1964" y="4175"/>
                </a:lnTo>
                <a:lnTo>
                  <a:pt x="2038" y="4050"/>
                </a:lnTo>
                <a:lnTo>
                  <a:pt x="2115" y="3926"/>
                </a:lnTo>
                <a:lnTo>
                  <a:pt x="2192" y="3803"/>
                </a:lnTo>
                <a:lnTo>
                  <a:pt x="2272" y="3681"/>
                </a:lnTo>
                <a:lnTo>
                  <a:pt x="2354" y="3561"/>
                </a:lnTo>
                <a:lnTo>
                  <a:pt x="2437" y="3443"/>
                </a:lnTo>
                <a:lnTo>
                  <a:pt x="2521" y="3326"/>
                </a:lnTo>
                <a:lnTo>
                  <a:pt x="2607" y="3212"/>
                </a:lnTo>
                <a:lnTo>
                  <a:pt x="2694" y="3100"/>
                </a:lnTo>
                <a:lnTo>
                  <a:pt x="2783" y="2991"/>
                </a:lnTo>
                <a:lnTo>
                  <a:pt x="2872" y="2885"/>
                </a:lnTo>
                <a:lnTo>
                  <a:pt x="2962" y="2782"/>
                </a:lnTo>
                <a:lnTo>
                  <a:pt x="3053" y="2683"/>
                </a:lnTo>
                <a:lnTo>
                  <a:pt x="3145" y="2588"/>
                </a:lnTo>
                <a:lnTo>
                  <a:pt x="3238" y="2496"/>
                </a:lnTo>
                <a:lnTo>
                  <a:pt x="3331" y="2409"/>
                </a:lnTo>
                <a:lnTo>
                  <a:pt x="3425" y="2326"/>
                </a:lnTo>
                <a:lnTo>
                  <a:pt x="3519" y="2248"/>
                </a:lnTo>
                <a:lnTo>
                  <a:pt x="3628" y="2161"/>
                </a:lnTo>
                <a:lnTo>
                  <a:pt x="3738" y="2076"/>
                </a:lnTo>
                <a:lnTo>
                  <a:pt x="3849" y="1991"/>
                </a:lnTo>
                <a:lnTo>
                  <a:pt x="3960" y="1907"/>
                </a:lnTo>
                <a:lnTo>
                  <a:pt x="4074" y="1823"/>
                </a:lnTo>
                <a:lnTo>
                  <a:pt x="4187" y="1741"/>
                </a:lnTo>
                <a:lnTo>
                  <a:pt x="4303" y="1662"/>
                </a:lnTo>
                <a:lnTo>
                  <a:pt x="4419" y="1582"/>
                </a:lnTo>
                <a:lnTo>
                  <a:pt x="4537" y="1504"/>
                </a:lnTo>
                <a:lnTo>
                  <a:pt x="4656" y="1429"/>
                </a:lnTo>
                <a:lnTo>
                  <a:pt x="4775" y="1355"/>
                </a:lnTo>
                <a:lnTo>
                  <a:pt x="4897" y="1284"/>
                </a:lnTo>
                <a:lnTo>
                  <a:pt x="5021" y="1214"/>
                </a:lnTo>
                <a:lnTo>
                  <a:pt x="5145" y="1147"/>
                </a:lnTo>
                <a:lnTo>
                  <a:pt x="5272" y="1082"/>
                </a:lnTo>
                <a:lnTo>
                  <a:pt x="5398" y="1020"/>
                </a:lnTo>
                <a:lnTo>
                  <a:pt x="5528" y="961"/>
                </a:lnTo>
                <a:lnTo>
                  <a:pt x="5659" y="903"/>
                </a:lnTo>
                <a:lnTo>
                  <a:pt x="5792" y="850"/>
                </a:lnTo>
                <a:lnTo>
                  <a:pt x="5926" y="799"/>
                </a:lnTo>
                <a:lnTo>
                  <a:pt x="6062" y="752"/>
                </a:lnTo>
                <a:lnTo>
                  <a:pt x="6200" y="708"/>
                </a:lnTo>
                <a:lnTo>
                  <a:pt x="6341" y="668"/>
                </a:lnTo>
                <a:lnTo>
                  <a:pt x="6483" y="632"/>
                </a:lnTo>
                <a:lnTo>
                  <a:pt x="6627" y="599"/>
                </a:lnTo>
                <a:lnTo>
                  <a:pt x="6773" y="569"/>
                </a:lnTo>
                <a:lnTo>
                  <a:pt x="6922" y="545"/>
                </a:lnTo>
                <a:lnTo>
                  <a:pt x="7072" y="524"/>
                </a:lnTo>
                <a:lnTo>
                  <a:pt x="7224" y="508"/>
                </a:lnTo>
                <a:lnTo>
                  <a:pt x="7380" y="496"/>
                </a:lnTo>
                <a:lnTo>
                  <a:pt x="7537" y="488"/>
                </a:lnTo>
                <a:lnTo>
                  <a:pt x="7697" y="486"/>
                </a:lnTo>
                <a:lnTo>
                  <a:pt x="7927" y="492"/>
                </a:lnTo>
                <a:lnTo>
                  <a:pt x="8152" y="508"/>
                </a:lnTo>
                <a:lnTo>
                  <a:pt x="8372" y="533"/>
                </a:lnTo>
                <a:lnTo>
                  <a:pt x="8587" y="570"/>
                </a:lnTo>
                <a:lnTo>
                  <a:pt x="8797" y="615"/>
                </a:lnTo>
                <a:lnTo>
                  <a:pt x="9001" y="669"/>
                </a:lnTo>
                <a:lnTo>
                  <a:pt x="9201" y="733"/>
                </a:lnTo>
                <a:lnTo>
                  <a:pt x="9395" y="804"/>
                </a:lnTo>
                <a:lnTo>
                  <a:pt x="9584" y="883"/>
                </a:lnTo>
                <a:lnTo>
                  <a:pt x="9770" y="970"/>
                </a:lnTo>
                <a:lnTo>
                  <a:pt x="9949" y="1064"/>
                </a:lnTo>
                <a:lnTo>
                  <a:pt x="10124" y="1165"/>
                </a:lnTo>
                <a:lnTo>
                  <a:pt x="10293" y="1272"/>
                </a:lnTo>
                <a:lnTo>
                  <a:pt x="10458" y="1386"/>
                </a:lnTo>
                <a:lnTo>
                  <a:pt x="10618" y="1504"/>
                </a:lnTo>
                <a:lnTo>
                  <a:pt x="10773" y="1629"/>
                </a:lnTo>
                <a:lnTo>
                  <a:pt x="10924" y="1758"/>
                </a:lnTo>
                <a:lnTo>
                  <a:pt x="11069" y="1892"/>
                </a:lnTo>
                <a:lnTo>
                  <a:pt x="11209" y="2030"/>
                </a:lnTo>
                <a:lnTo>
                  <a:pt x="11345" y="2172"/>
                </a:lnTo>
                <a:lnTo>
                  <a:pt x="11476" y="2317"/>
                </a:lnTo>
                <a:lnTo>
                  <a:pt x="11603" y="2465"/>
                </a:lnTo>
                <a:lnTo>
                  <a:pt x="11725" y="2616"/>
                </a:lnTo>
                <a:lnTo>
                  <a:pt x="11841" y="2769"/>
                </a:lnTo>
                <a:lnTo>
                  <a:pt x="11954" y="2925"/>
                </a:lnTo>
                <a:lnTo>
                  <a:pt x="12062" y="3082"/>
                </a:lnTo>
                <a:lnTo>
                  <a:pt x="12166" y="3241"/>
                </a:lnTo>
                <a:lnTo>
                  <a:pt x="12264" y="3399"/>
                </a:lnTo>
                <a:lnTo>
                  <a:pt x="12358" y="3559"/>
                </a:lnTo>
                <a:lnTo>
                  <a:pt x="12447" y="3719"/>
                </a:lnTo>
                <a:lnTo>
                  <a:pt x="12533" y="3878"/>
                </a:lnTo>
                <a:lnTo>
                  <a:pt x="12613" y="4037"/>
                </a:lnTo>
                <a:lnTo>
                  <a:pt x="12636" y="4083"/>
                </a:lnTo>
                <a:lnTo>
                  <a:pt x="12658" y="4127"/>
                </a:lnTo>
                <a:lnTo>
                  <a:pt x="12678" y="4167"/>
                </a:lnTo>
                <a:lnTo>
                  <a:pt x="12697" y="4207"/>
                </a:lnTo>
                <a:lnTo>
                  <a:pt x="12718" y="4246"/>
                </a:lnTo>
                <a:lnTo>
                  <a:pt x="12739" y="4285"/>
                </a:lnTo>
                <a:lnTo>
                  <a:pt x="12762" y="4325"/>
                </a:lnTo>
                <a:lnTo>
                  <a:pt x="12788" y="4368"/>
                </a:lnTo>
                <a:lnTo>
                  <a:pt x="13301" y="5454"/>
                </a:lnTo>
                <a:lnTo>
                  <a:pt x="13322" y="5497"/>
                </a:lnTo>
                <a:lnTo>
                  <a:pt x="13342" y="5541"/>
                </a:lnTo>
                <a:lnTo>
                  <a:pt x="13362" y="5585"/>
                </a:lnTo>
                <a:lnTo>
                  <a:pt x="13383" y="5630"/>
                </a:lnTo>
                <a:lnTo>
                  <a:pt x="13403" y="5675"/>
                </a:lnTo>
                <a:lnTo>
                  <a:pt x="13423" y="5720"/>
                </a:lnTo>
                <a:lnTo>
                  <a:pt x="13443" y="5766"/>
                </a:lnTo>
                <a:lnTo>
                  <a:pt x="13463" y="5812"/>
                </a:lnTo>
                <a:lnTo>
                  <a:pt x="13482" y="5859"/>
                </a:lnTo>
                <a:lnTo>
                  <a:pt x="13503" y="5905"/>
                </a:lnTo>
                <a:lnTo>
                  <a:pt x="13522" y="5952"/>
                </a:lnTo>
                <a:lnTo>
                  <a:pt x="13541" y="5999"/>
                </a:lnTo>
                <a:lnTo>
                  <a:pt x="13561" y="6046"/>
                </a:lnTo>
                <a:lnTo>
                  <a:pt x="13581" y="6093"/>
                </a:lnTo>
                <a:lnTo>
                  <a:pt x="13601" y="6140"/>
                </a:lnTo>
                <a:lnTo>
                  <a:pt x="13620" y="6187"/>
                </a:lnTo>
                <a:lnTo>
                  <a:pt x="14547" y="8461"/>
                </a:lnTo>
                <a:lnTo>
                  <a:pt x="14569" y="8511"/>
                </a:lnTo>
                <a:lnTo>
                  <a:pt x="14589" y="8560"/>
                </a:lnTo>
                <a:lnTo>
                  <a:pt x="14609" y="8608"/>
                </a:lnTo>
                <a:lnTo>
                  <a:pt x="14629" y="8655"/>
                </a:lnTo>
                <a:lnTo>
                  <a:pt x="14648" y="8701"/>
                </a:lnTo>
                <a:lnTo>
                  <a:pt x="14668" y="8747"/>
                </a:lnTo>
                <a:lnTo>
                  <a:pt x="14687" y="8792"/>
                </a:lnTo>
                <a:lnTo>
                  <a:pt x="14706" y="8837"/>
                </a:lnTo>
                <a:lnTo>
                  <a:pt x="14724" y="8881"/>
                </a:lnTo>
                <a:lnTo>
                  <a:pt x="14743" y="8926"/>
                </a:lnTo>
                <a:lnTo>
                  <a:pt x="14762" y="8971"/>
                </a:lnTo>
                <a:lnTo>
                  <a:pt x="14781" y="9015"/>
                </a:lnTo>
                <a:lnTo>
                  <a:pt x="14801" y="9061"/>
                </a:lnTo>
                <a:lnTo>
                  <a:pt x="14820" y="9106"/>
                </a:lnTo>
                <a:lnTo>
                  <a:pt x="14841" y="9153"/>
                </a:lnTo>
                <a:lnTo>
                  <a:pt x="14861" y="9200"/>
                </a:lnTo>
                <a:lnTo>
                  <a:pt x="15198" y="9958"/>
                </a:lnTo>
                <a:lnTo>
                  <a:pt x="13806" y="9201"/>
                </a:lnTo>
                <a:lnTo>
                  <a:pt x="13794" y="9201"/>
                </a:lnTo>
                <a:lnTo>
                  <a:pt x="13780" y="9203"/>
                </a:lnTo>
                <a:lnTo>
                  <a:pt x="13765" y="9205"/>
                </a:lnTo>
                <a:lnTo>
                  <a:pt x="13751" y="9208"/>
                </a:lnTo>
                <a:lnTo>
                  <a:pt x="13738" y="9213"/>
                </a:lnTo>
                <a:lnTo>
                  <a:pt x="13724" y="9218"/>
                </a:lnTo>
                <a:lnTo>
                  <a:pt x="13710" y="9224"/>
                </a:lnTo>
                <a:lnTo>
                  <a:pt x="13697" y="9232"/>
                </a:lnTo>
                <a:lnTo>
                  <a:pt x="13685" y="9240"/>
                </a:lnTo>
                <a:lnTo>
                  <a:pt x="13673" y="9251"/>
                </a:lnTo>
                <a:lnTo>
                  <a:pt x="13664" y="9261"/>
                </a:lnTo>
                <a:lnTo>
                  <a:pt x="13655" y="9273"/>
                </a:lnTo>
                <a:lnTo>
                  <a:pt x="13648" y="9286"/>
                </a:lnTo>
                <a:lnTo>
                  <a:pt x="13643" y="9301"/>
                </a:lnTo>
                <a:lnTo>
                  <a:pt x="13640" y="9316"/>
                </a:lnTo>
                <a:lnTo>
                  <a:pt x="13639" y="9332"/>
                </a:lnTo>
                <a:lnTo>
                  <a:pt x="13640" y="9350"/>
                </a:lnTo>
                <a:lnTo>
                  <a:pt x="13644" y="9369"/>
                </a:lnTo>
                <a:lnTo>
                  <a:pt x="13651" y="9390"/>
                </a:lnTo>
                <a:lnTo>
                  <a:pt x="13660" y="9411"/>
                </a:lnTo>
                <a:lnTo>
                  <a:pt x="13673" y="9434"/>
                </a:lnTo>
                <a:lnTo>
                  <a:pt x="13689" y="9457"/>
                </a:lnTo>
                <a:lnTo>
                  <a:pt x="13709" y="9483"/>
                </a:lnTo>
                <a:lnTo>
                  <a:pt x="13732" y="9509"/>
                </a:lnTo>
                <a:lnTo>
                  <a:pt x="13759" y="9538"/>
                </a:lnTo>
                <a:lnTo>
                  <a:pt x="13791" y="9566"/>
                </a:lnTo>
                <a:lnTo>
                  <a:pt x="13827" y="9597"/>
                </a:lnTo>
                <a:lnTo>
                  <a:pt x="13867" y="9630"/>
                </a:lnTo>
                <a:lnTo>
                  <a:pt x="13912" y="9663"/>
                </a:lnTo>
                <a:lnTo>
                  <a:pt x="13962" y="9698"/>
                </a:lnTo>
                <a:lnTo>
                  <a:pt x="14017" y="9734"/>
                </a:lnTo>
                <a:lnTo>
                  <a:pt x="14078" y="9772"/>
                </a:lnTo>
                <a:lnTo>
                  <a:pt x="15183" y="10393"/>
                </a:lnTo>
                <a:lnTo>
                  <a:pt x="15259" y="10430"/>
                </a:lnTo>
                <a:lnTo>
                  <a:pt x="15322" y="10461"/>
                </a:lnTo>
                <a:lnTo>
                  <a:pt x="15374" y="10485"/>
                </a:lnTo>
                <a:lnTo>
                  <a:pt x="15415" y="10505"/>
                </a:lnTo>
                <a:lnTo>
                  <a:pt x="15447" y="10521"/>
                </a:lnTo>
                <a:lnTo>
                  <a:pt x="15473" y="10535"/>
                </a:lnTo>
                <a:lnTo>
                  <a:pt x="15483" y="10541"/>
                </a:lnTo>
                <a:lnTo>
                  <a:pt x="15492" y="10547"/>
                </a:lnTo>
                <a:lnTo>
                  <a:pt x="15502" y="10555"/>
                </a:lnTo>
                <a:lnTo>
                  <a:pt x="15509" y="10561"/>
                </a:lnTo>
                <a:lnTo>
                  <a:pt x="15515" y="10567"/>
                </a:lnTo>
                <a:lnTo>
                  <a:pt x="15522" y="10574"/>
                </a:lnTo>
                <a:lnTo>
                  <a:pt x="15527" y="10582"/>
                </a:lnTo>
                <a:lnTo>
                  <a:pt x="15533" y="10590"/>
                </a:lnTo>
                <a:lnTo>
                  <a:pt x="15546" y="10610"/>
                </a:lnTo>
                <a:lnTo>
                  <a:pt x="15559" y="10634"/>
                </a:lnTo>
                <a:lnTo>
                  <a:pt x="15576" y="10664"/>
                </a:lnTo>
                <a:lnTo>
                  <a:pt x="15598" y="10701"/>
                </a:lnTo>
                <a:lnTo>
                  <a:pt x="15625" y="10746"/>
                </a:lnTo>
                <a:lnTo>
                  <a:pt x="15661" y="10800"/>
                </a:lnTo>
                <a:lnTo>
                  <a:pt x="16250" y="10758"/>
                </a:lnTo>
                <a:lnTo>
                  <a:pt x="16260" y="10719"/>
                </a:lnTo>
                <a:lnTo>
                  <a:pt x="16267" y="10673"/>
                </a:lnTo>
                <a:lnTo>
                  <a:pt x="16275" y="10622"/>
                </a:lnTo>
                <a:lnTo>
                  <a:pt x="16283" y="10566"/>
                </a:lnTo>
                <a:lnTo>
                  <a:pt x="16290" y="10507"/>
                </a:lnTo>
                <a:lnTo>
                  <a:pt x="16297" y="10443"/>
                </a:lnTo>
                <a:lnTo>
                  <a:pt x="16305" y="10378"/>
                </a:lnTo>
                <a:lnTo>
                  <a:pt x="16311" y="10311"/>
                </a:lnTo>
                <a:lnTo>
                  <a:pt x="16316" y="10244"/>
                </a:lnTo>
                <a:lnTo>
                  <a:pt x="16321" y="10178"/>
                </a:lnTo>
                <a:lnTo>
                  <a:pt x="16326" y="10112"/>
                </a:lnTo>
                <a:lnTo>
                  <a:pt x="16329" y="10049"/>
                </a:lnTo>
                <a:lnTo>
                  <a:pt x="16332" y="9987"/>
                </a:lnTo>
                <a:lnTo>
                  <a:pt x="16334" y="9931"/>
                </a:lnTo>
                <a:lnTo>
                  <a:pt x="16335" y="9879"/>
                </a:lnTo>
                <a:lnTo>
                  <a:pt x="16335" y="9832"/>
                </a:lnTo>
                <a:lnTo>
                  <a:pt x="16335" y="9716"/>
                </a:lnTo>
                <a:lnTo>
                  <a:pt x="16336" y="9612"/>
                </a:lnTo>
                <a:lnTo>
                  <a:pt x="16339" y="9521"/>
                </a:lnTo>
                <a:lnTo>
                  <a:pt x="16343" y="9440"/>
                </a:lnTo>
                <a:lnTo>
                  <a:pt x="16348" y="9365"/>
                </a:lnTo>
                <a:lnTo>
                  <a:pt x="16353" y="9296"/>
                </a:lnTo>
                <a:lnTo>
                  <a:pt x="16357" y="9228"/>
                </a:lnTo>
                <a:lnTo>
                  <a:pt x="16361" y="9162"/>
                </a:lnTo>
                <a:lnTo>
                  <a:pt x="16365" y="9092"/>
                </a:lnTo>
                <a:lnTo>
                  <a:pt x="16367" y="9019"/>
                </a:lnTo>
                <a:lnTo>
                  <a:pt x="16368" y="8939"/>
                </a:lnTo>
                <a:lnTo>
                  <a:pt x="16367" y="8849"/>
                </a:lnTo>
                <a:lnTo>
                  <a:pt x="16364" y="8748"/>
                </a:lnTo>
                <a:lnTo>
                  <a:pt x="16359" y="8633"/>
                </a:lnTo>
                <a:lnTo>
                  <a:pt x="16351" y="8503"/>
                </a:lnTo>
                <a:lnTo>
                  <a:pt x="16339" y="8353"/>
                </a:lnTo>
                <a:lnTo>
                  <a:pt x="16334" y="8264"/>
                </a:lnTo>
                <a:lnTo>
                  <a:pt x="16329" y="8188"/>
                </a:lnTo>
                <a:lnTo>
                  <a:pt x="16326" y="8154"/>
                </a:lnTo>
                <a:lnTo>
                  <a:pt x="16322" y="8123"/>
                </a:lnTo>
                <a:lnTo>
                  <a:pt x="16319" y="8109"/>
                </a:lnTo>
                <a:lnTo>
                  <a:pt x="16316" y="8096"/>
                </a:lnTo>
                <a:lnTo>
                  <a:pt x="16313" y="8083"/>
                </a:lnTo>
                <a:lnTo>
                  <a:pt x="16309" y="8071"/>
                </a:lnTo>
                <a:lnTo>
                  <a:pt x="16304" y="8060"/>
                </a:lnTo>
                <a:lnTo>
                  <a:pt x="16298" y="8049"/>
                </a:lnTo>
                <a:lnTo>
                  <a:pt x="16292" y="8040"/>
                </a:lnTo>
                <a:lnTo>
                  <a:pt x="16285" y="8030"/>
                </a:lnTo>
                <a:lnTo>
                  <a:pt x="16278" y="8022"/>
                </a:lnTo>
                <a:lnTo>
                  <a:pt x="16270" y="8015"/>
                </a:lnTo>
                <a:lnTo>
                  <a:pt x="16261" y="8008"/>
                </a:lnTo>
                <a:lnTo>
                  <a:pt x="16249" y="8002"/>
                </a:lnTo>
                <a:lnTo>
                  <a:pt x="16238" y="7997"/>
                </a:lnTo>
                <a:lnTo>
                  <a:pt x="16226" y="7993"/>
                </a:lnTo>
                <a:lnTo>
                  <a:pt x="16213" y="7989"/>
                </a:lnTo>
                <a:lnTo>
                  <a:pt x="16197" y="7985"/>
                </a:lnTo>
                <a:lnTo>
                  <a:pt x="16181" y="7982"/>
                </a:lnTo>
                <a:lnTo>
                  <a:pt x="16163" y="7981"/>
                </a:lnTo>
                <a:lnTo>
                  <a:pt x="16145" y="7980"/>
                </a:lnTo>
                <a:lnTo>
                  <a:pt x="16125" y="7979"/>
                </a:lnTo>
                <a:lnTo>
                  <a:pt x="16098" y="7981"/>
                </a:lnTo>
                <a:lnTo>
                  <a:pt x="16073" y="7988"/>
                </a:lnTo>
                <a:lnTo>
                  <a:pt x="16051" y="7998"/>
                </a:lnTo>
                <a:lnTo>
                  <a:pt x="16030" y="8012"/>
                </a:lnTo>
                <a:lnTo>
                  <a:pt x="16012" y="8029"/>
                </a:lnTo>
                <a:lnTo>
                  <a:pt x="15995" y="8050"/>
                </a:lnTo>
                <a:lnTo>
                  <a:pt x="15979" y="8073"/>
                </a:lnTo>
                <a:lnTo>
                  <a:pt x="15965" y="8100"/>
                </a:lnTo>
                <a:lnTo>
                  <a:pt x="15953" y="8129"/>
                </a:lnTo>
                <a:lnTo>
                  <a:pt x="15941" y="8160"/>
                </a:lnTo>
                <a:lnTo>
                  <a:pt x="15931" y="8194"/>
                </a:lnTo>
                <a:lnTo>
                  <a:pt x="15922" y="8229"/>
                </a:lnTo>
                <a:lnTo>
                  <a:pt x="15915" y="8266"/>
                </a:lnTo>
                <a:lnTo>
                  <a:pt x="15908" y="8305"/>
                </a:lnTo>
                <a:lnTo>
                  <a:pt x="15903" y="8345"/>
                </a:lnTo>
                <a:lnTo>
                  <a:pt x="15897" y="8387"/>
                </a:lnTo>
                <a:lnTo>
                  <a:pt x="15893" y="8429"/>
                </a:lnTo>
                <a:lnTo>
                  <a:pt x="15889" y="8472"/>
                </a:lnTo>
                <a:lnTo>
                  <a:pt x="15887" y="8516"/>
                </a:lnTo>
                <a:lnTo>
                  <a:pt x="15884" y="8560"/>
                </a:lnTo>
                <a:lnTo>
                  <a:pt x="15881" y="8647"/>
                </a:lnTo>
                <a:lnTo>
                  <a:pt x="15879" y="8734"/>
                </a:lnTo>
                <a:lnTo>
                  <a:pt x="15877" y="8816"/>
                </a:lnTo>
                <a:lnTo>
                  <a:pt x="15876" y="8894"/>
                </a:lnTo>
                <a:lnTo>
                  <a:pt x="15873" y="8967"/>
                </a:lnTo>
                <a:lnTo>
                  <a:pt x="15870" y="9030"/>
                </a:lnTo>
                <a:lnTo>
                  <a:pt x="15864" y="9110"/>
                </a:lnTo>
                <a:lnTo>
                  <a:pt x="15860" y="9187"/>
                </a:lnTo>
                <a:lnTo>
                  <a:pt x="15857" y="9262"/>
                </a:lnTo>
                <a:lnTo>
                  <a:pt x="15854" y="9334"/>
                </a:lnTo>
                <a:lnTo>
                  <a:pt x="15854" y="9406"/>
                </a:lnTo>
                <a:lnTo>
                  <a:pt x="15854" y="9478"/>
                </a:lnTo>
                <a:lnTo>
                  <a:pt x="15855" y="9548"/>
                </a:lnTo>
                <a:lnTo>
                  <a:pt x="15858" y="9619"/>
                </a:lnTo>
                <a:lnTo>
                  <a:pt x="15860" y="9690"/>
                </a:lnTo>
                <a:lnTo>
                  <a:pt x="15862" y="9763"/>
                </a:lnTo>
                <a:lnTo>
                  <a:pt x="15864" y="9837"/>
                </a:lnTo>
                <a:lnTo>
                  <a:pt x="15866" y="9914"/>
                </a:lnTo>
                <a:lnTo>
                  <a:pt x="15869" y="9993"/>
                </a:lnTo>
                <a:lnTo>
                  <a:pt x="15870" y="10075"/>
                </a:lnTo>
                <a:lnTo>
                  <a:pt x="15871" y="10162"/>
                </a:lnTo>
                <a:lnTo>
                  <a:pt x="15872" y="10253"/>
                </a:lnTo>
                <a:lnTo>
                  <a:pt x="15862" y="10245"/>
                </a:lnTo>
                <a:lnTo>
                  <a:pt x="15852" y="10238"/>
                </a:lnTo>
                <a:lnTo>
                  <a:pt x="15844" y="10230"/>
                </a:lnTo>
                <a:lnTo>
                  <a:pt x="15836" y="10220"/>
                </a:lnTo>
                <a:lnTo>
                  <a:pt x="15821" y="10203"/>
                </a:lnTo>
                <a:lnTo>
                  <a:pt x="15806" y="10184"/>
                </a:lnTo>
                <a:lnTo>
                  <a:pt x="15794" y="10163"/>
                </a:lnTo>
                <a:lnTo>
                  <a:pt x="15784" y="10143"/>
                </a:lnTo>
                <a:lnTo>
                  <a:pt x="15774" y="10120"/>
                </a:lnTo>
                <a:lnTo>
                  <a:pt x="15763" y="10097"/>
                </a:lnTo>
                <a:lnTo>
                  <a:pt x="15747" y="10049"/>
                </a:lnTo>
                <a:lnTo>
                  <a:pt x="15730" y="9997"/>
                </a:lnTo>
                <a:lnTo>
                  <a:pt x="15712" y="9942"/>
                </a:lnTo>
                <a:lnTo>
                  <a:pt x="15691" y="9886"/>
                </a:lnTo>
                <a:lnTo>
                  <a:pt x="15622" y="9714"/>
                </a:lnTo>
                <a:lnTo>
                  <a:pt x="15553" y="9543"/>
                </a:lnTo>
                <a:lnTo>
                  <a:pt x="15482" y="9373"/>
                </a:lnTo>
                <a:lnTo>
                  <a:pt x="15410" y="9206"/>
                </a:lnTo>
                <a:lnTo>
                  <a:pt x="15339" y="9038"/>
                </a:lnTo>
                <a:lnTo>
                  <a:pt x="15266" y="8873"/>
                </a:lnTo>
                <a:lnTo>
                  <a:pt x="15194" y="8707"/>
                </a:lnTo>
                <a:lnTo>
                  <a:pt x="15121" y="8542"/>
                </a:lnTo>
                <a:lnTo>
                  <a:pt x="15047" y="8378"/>
                </a:lnTo>
                <a:lnTo>
                  <a:pt x="14973" y="8213"/>
                </a:lnTo>
                <a:lnTo>
                  <a:pt x="14899" y="8049"/>
                </a:lnTo>
                <a:lnTo>
                  <a:pt x="14824" y="7884"/>
                </a:lnTo>
                <a:lnTo>
                  <a:pt x="14750" y="7720"/>
                </a:lnTo>
                <a:lnTo>
                  <a:pt x="14674" y="7554"/>
                </a:lnTo>
                <a:lnTo>
                  <a:pt x="14599" y="7389"/>
                </a:lnTo>
                <a:lnTo>
                  <a:pt x="14524" y="7221"/>
                </a:lnTo>
                <a:lnTo>
                  <a:pt x="14443" y="7039"/>
                </a:lnTo>
                <a:lnTo>
                  <a:pt x="14362" y="6855"/>
                </a:lnTo>
                <a:lnTo>
                  <a:pt x="14281" y="6670"/>
                </a:lnTo>
                <a:lnTo>
                  <a:pt x="14201" y="6484"/>
                </a:lnTo>
                <a:lnTo>
                  <a:pt x="14041" y="6109"/>
                </a:lnTo>
                <a:lnTo>
                  <a:pt x="13879" y="5731"/>
                </a:lnTo>
                <a:lnTo>
                  <a:pt x="13797" y="5542"/>
                </a:lnTo>
                <a:lnTo>
                  <a:pt x="13715" y="5352"/>
                </a:lnTo>
                <a:lnTo>
                  <a:pt x="13631" y="5163"/>
                </a:lnTo>
                <a:lnTo>
                  <a:pt x="13548" y="4974"/>
                </a:lnTo>
                <a:lnTo>
                  <a:pt x="13462" y="4786"/>
                </a:lnTo>
                <a:lnTo>
                  <a:pt x="13374" y="4598"/>
                </a:lnTo>
                <a:lnTo>
                  <a:pt x="13286" y="4411"/>
                </a:lnTo>
                <a:lnTo>
                  <a:pt x="13195" y="4225"/>
                </a:lnTo>
                <a:lnTo>
                  <a:pt x="13103" y="4040"/>
                </a:lnTo>
                <a:lnTo>
                  <a:pt x="13007" y="3856"/>
                </a:lnTo>
                <a:lnTo>
                  <a:pt x="12911" y="3674"/>
                </a:lnTo>
                <a:lnTo>
                  <a:pt x="12812" y="3493"/>
                </a:lnTo>
                <a:lnTo>
                  <a:pt x="12710" y="3315"/>
                </a:lnTo>
                <a:lnTo>
                  <a:pt x="12605" y="3138"/>
                </a:lnTo>
                <a:lnTo>
                  <a:pt x="12498" y="2965"/>
                </a:lnTo>
                <a:lnTo>
                  <a:pt x="12388" y="2793"/>
                </a:lnTo>
                <a:lnTo>
                  <a:pt x="12274" y="2623"/>
                </a:lnTo>
                <a:lnTo>
                  <a:pt x="12156" y="2457"/>
                </a:lnTo>
                <a:lnTo>
                  <a:pt x="12036" y="2294"/>
                </a:lnTo>
                <a:lnTo>
                  <a:pt x="11912" y="2134"/>
                </a:lnTo>
                <a:lnTo>
                  <a:pt x="11783" y="1976"/>
                </a:lnTo>
                <a:lnTo>
                  <a:pt x="11651" y="1823"/>
                </a:lnTo>
                <a:lnTo>
                  <a:pt x="11514" y="1674"/>
                </a:lnTo>
                <a:lnTo>
                  <a:pt x="11374" y="1528"/>
                </a:lnTo>
                <a:lnTo>
                  <a:pt x="11298" y="1454"/>
                </a:lnTo>
                <a:lnTo>
                  <a:pt x="11222" y="1382"/>
                </a:lnTo>
                <a:lnTo>
                  <a:pt x="11145" y="1310"/>
                </a:lnTo>
                <a:lnTo>
                  <a:pt x="11067" y="1242"/>
                </a:lnTo>
                <a:lnTo>
                  <a:pt x="10987" y="1174"/>
                </a:lnTo>
                <a:lnTo>
                  <a:pt x="10906" y="1109"/>
                </a:lnTo>
                <a:lnTo>
                  <a:pt x="10825" y="1044"/>
                </a:lnTo>
                <a:lnTo>
                  <a:pt x="10743" y="982"/>
                </a:lnTo>
                <a:lnTo>
                  <a:pt x="10660" y="922"/>
                </a:lnTo>
                <a:lnTo>
                  <a:pt x="10575" y="864"/>
                </a:lnTo>
                <a:lnTo>
                  <a:pt x="10489" y="807"/>
                </a:lnTo>
                <a:lnTo>
                  <a:pt x="10402" y="752"/>
                </a:lnTo>
                <a:lnTo>
                  <a:pt x="10314" y="699"/>
                </a:lnTo>
                <a:lnTo>
                  <a:pt x="10226" y="647"/>
                </a:lnTo>
                <a:lnTo>
                  <a:pt x="10136" y="598"/>
                </a:lnTo>
                <a:lnTo>
                  <a:pt x="10045" y="550"/>
                </a:lnTo>
                <a:lnTo>
                  <a:pt x="9953" y="504"/>
                </a:lnTo>
                <a:lnTo>
                  <a:pt x="9860" y="460"/>
                </a:lnTo>
                <a:lnTo>
                  <a:pt x="9765" y="417"/>
                </a:lnTo>
                <a:lnTo>
                  <a:pt x="9669" y="377"/>
                </a:lnTo>
                <a:lnTo>
                  <a:pt x="9573" y="338"/>
                </a:lnTo>
                <a:lnTo>
                  <a:pt x="9476" y="301"/>
                </a:lnTo>
                <a:lnTo>
                  <a:pt x="9377" y="267"/>
                </a:lnTo>
                <a:lnTo>
                  <a:pt x="9278" y="234"/>
                </a:lnTo>
                <a:lnTo>
                  <a:pt x="9176" y="203"/>
                </a:lnTo>
                <a:lnTo>
                  <a:pt x="9074" y="174"/>
                </a:lnTo>
                <a:lnTo>
                  <a:pt x="8971" y="147"/>
                </a:lnTo>
                <a:lnTo>
                  <a:pt x="8867" y="122"/>
                </a:lnTo>
                <a:lnTo>
                  <a:pt x="8762" y="98"/>
                </a:lnTo>
                <a:lnTo>
                  <a:pt x="8656" y="77"/>
                </a:lnTo>
                <a:lnTo>
                  <a:pt x="8547" y="57"/>
                </a:lnTo>
                <a:lnTo>
                  <a:pt x="8439" y="40"/>
                </a:lnTo>
                <a:lnTo>
                  <a:pt x="8382" y="32"/>
                </a:lnTo>
                <a:lnTo>
                  <a:pt x="8325" y="25"/>
                </a:lnTo>
                <a:lnTo>
                  <a:pt x="8266" y="18"/>
                </a:lnTo>
                <a:lnTo>
                  <a:pt x="8204" y="13"/>
                </a:lnTo>
                <a:lnTo>
                  <a:pt x="8143" y="9"/>
                </a:lnTo>
                <a:lnTo>
                  <a:pt x="8080" y="6"/>
                </a:lnTo>
                <a:lnTo>
                  <a:pt x="8016" y="3"/>
                </a:lnTo>
                <a:lnTo>
                  <a:pt x="7951" y="1"/>
                </a:lnTo>
                <a:lnTo>
                  <a:pt x="7885" y="0"/>
                </a:lnTo>
                <a:lnTo>
                  <a:pt x="7819" y="0"/>
                </a:lnTo>
                <a:lnTo>
                  <a:pt x="7752" y="0"/>
                </a:lnTo>
                <a:lnTo>
                  <a:pt x="7685" y="2"/>
                </a:lnTo>
                <a:lnTo>
                  <a:pt x="7618" y="3"/>
                </a:lnTo>
                <a:lnTo>
                  <a:pt x="7551" y="6"/>
                </a:lnTo>
                <a:lnTo>
                  <a:pt x="7483" y="9"/>
                </a:lnTo>
                <a:lnTo>
                  <a:pt x="7416" y="13"/>
                </a:lnTo>
                <a:lnTo>
                  <a:pt x="7349" y="17"/>
                </a:lnTo>
                <a:lnTo>
                  <a:pt x="7283" y="22"/>
                </a:lnTo>
                <a:lnTo>
                  <a:pt x="7216" y="28"/>
                </a:lnTo>
                <a:lnTo>
                  <a:pt x="7152" y="34"/>
                </a:lnTo>
                <a:lnTo>
                  <a:pt x="7087" y="41"/>
                </a:lnTo>
                <a:lnTo>
                  <a:pt x="7023" y="48"/>
                </a:lnTo>
                <a:lnTo>
                  <a:pt x="6960" y="55"/>
                </a:lnTo>
                <a:lnTo>
                  <a:pt x="6899" y="63"/>
                </a:lnTo>
                <a:lnTo>
                  <a:pt x="6839" y="72"/>
                </a:lnTo>
                <a:lnTo>
                  <a:pt x="6780" y="81"/>
                </a:lnTo>
                <a:lnTo>
                  <a:pt x="6723" y="90"/>
                </a:lnTo>
                <a:lnTo>
                  <a:pt x="6668" y="99"/>
                </a:lnTo>
                <a:lnTo>
                  <a:pt x="6615" y="109"/>
                </a:lnTo>
                <a:lnTo>
                  <a:pt x="6563" y="120"/>
                </a:lnTo>
                <a:lnTo>
                  <a:pt x="6513" y="130"/>
                </a:lnTo>
                <a:lnTo>
                  <a:pt x="6465" y="141"/>
                </a:lnTo>
                <a:lnTo>
                  <a:pt x="6359" y="168"/>
                </a:lnTo>
                <a:lnTo>
                  <a:pt x="6252" y="196"/>
                </a:lnTo>
                <a:lnTo>
                  <a:pt x="6144" y="227"/>
                </a:lnTo>
                <a:lnTo>
                  <a:pt x="6037" y="260"/>
                </a:lnTo>
                <a:lnTo>
                  <a:pt x="5928" y="294"/>
                </a:lnTo>
                <a:lnTo>
                  <a:pt x="5821" y="332"/>
                </a:lnTo>
                <a:lnTo>
                  <a:pt x="5713" y="371"/>
                </a:lnTo>
                <a:lnTo>
                  <a:pt x="5605" y="412"/>
                </a:lnTo>
                <a:lnTo>
                  <a:pt x="5498" y="455"/>
                </a:lnTo>
                <a:lnTo>
                  <a:pt x="5390" y="500"/>
                </a:lnTo>
                <a:lnTo>
                  <a:pt x="5284" y="547"/>
                </a:lnTo>
                <a:lnTo>
                  <a:pt x="5177" y="596"/>
                </a:lnTo>
                <a:lnTo>
                  <a:pt x="5071" y="646"/>
                </a:lnTo>
                <a:lnTo>
                  <a:pt x="4966" y="698"/>
                </a:lnTo>
                <a:lnTo>
                  <a:pt x="4861" y="752"/>
                </a:lnTo>
                <a:lnTo>
                  <a:pt x="4758" y="807"/>
                </a:lnTo>
                <a:lnTo>
                  <a:pt x="4655" y="865"/>
                </a:lnTo>
                <a:lnTo>
                  <a:pt x="4553" y="923"/>
                </a:lnTo>
                <a:lnTo>
                  <a:pt x="4453" y="983"/>
                </a:lnTo>
                <a:lnTo>
                  <a:pt x="4353" y="1045"/>
                </a:lnTo>
                <a:lnTo>
                  <a:pt x="4255" y="1108"/>
                </a:lnTo>
                <a:lnTo>
                  <a:pt x="4157" y="1172"/>
                </a:lnTo>
                <a:lnTo>
                  <a:pt x="4062" y="1239"/>
                </a:lnTo>
                <a:lnTo>
                  <a:pt x="3968" y="1306"/>
                </a:lnTo>
                <a:lnTo>
                  <a:pt x="3876" y="1375"/>
                </a:lnTo>
                <a:lnTo>
                  <a:pt x="3785" y="1444"/>
                </a:lnTo>
                <a:lnTo>
                  <a:pt x="3696" y="1515"/>
                </a:lnTo>
                <a:lnTo>
                  <a:pt x="3609" y="1587"/>
                </a:lnTo>
                <a:lnTo>
                  <a:pt x="3524" y="1660"/>
                </a:lnTo>
                <a:lnTo>
                  <a:pt x="3441" y="1734"/>
                </a:lnTo>
                <a:lnTo>
                  <a:pt x="3361" y="1809"/>
                </a:lnTo>
                <a:lnTo>
                  <a:pt x="3282" y="1885"/>
                </a:lnTo>
                <a:lnTo>
                  <a:pt x="3245" y="1921"/>
                </a:lnTo>
                <a:lnTo>
                  <a:pt x="3210" y="1956"/>
                </a:lnTo>
                <a:lnTo>
                  <a:pt x="3177" y="1990"/>
                </a:lnTo>
                <a:lnTo>
                  <a:pt x="3146" y="2022"/>
                </a:lnTo>
                <a:lnTo>
                  <a:pt x="3113" y="2055"/>
                </a:lnTo>
                <a:lnTo>
                  <a:pt x="3080" y="2088"/>
                </a:lnTo>
                <a:lnTo>
                  <a:pt x="3045" y="2123"/>
                </a:lnTo>
                <a:lnTo>
                  <a:pt x="3009" y="2159"/>
                </a:lnTo>
                <a:lnTo>
                  <a:pt x="2471" y="2759"/>
                </a:lnTo>
                <a:lnTo>
                  <a:pt x="2337" y="2939"/>
                </a:lnTo>
                <a:lnTo>
                  <a:pt x="2206" y="3119"/>
                </a:lnTo>
                <a:lnTo>
                  <a:pt x="2078" y="3300"/>
                </a:lnTo>
                <a:lnTo>
                  <a:pt x="1954" y="3482"/>
                </a:lnTo>
                <a:lnTo>
                  <a:pt x="1833" y="3665"/>
                </a:lnTo>
                <a:lnTo>
                  <a:pt x="1718" y="3849"/>
                </a:lnTo>
                <a:lnTo>
                  <a:pt x="1604" y="4033"/>
                </a:lnTo>
                <a:lnTo>
                  <a:pt x="1496" y="4219"/>
                </a:lnTo>
                <a:lnTo>
                  <a:pt x="1390" y="4406"/>
                </a:lnTo>
                <a:lnTo>
                  <a:pt x="1289" y="4594"/>
                </a:lnTo>
                <a:lnTo>
                  <a:pt x="1192" y="4784"/>
                </a:lnTo>
                <a:lnTo>
                  <a:pt x="1099" y="4975"/>
                </a:lnTo>
                <a:lnTo>
                  <a:pt x="1010" y="5168"/>
                </a:lnTo>
                <a:lnTo>
                  <a:pt x="925" y="5363"/>
                </a:lnTo>
                <a:lnTo>
                  <a:pt x="844" y="5559"/>
                </a:lnTo>
                <a:lnTo>
                  <a:pt x="767" y="5759"/>
                </a:lnTo>
                <a:lnTo>
                  <a:pt x="695" y="5959"/>
                </a:lnTo>
                <a:lnTo>
                  <a:pt x="627" y="6161"/>
                </a:lnTo>
                <a:lnTo>
                  <a:pt x="563" y="6367"/>
                </a:lnTo>
                <a:lnTo>
                  <a:pt x="503" y="6574"/>
                </a:lnTo>
                <a:lnTo>
                  <a:pt x="449" y="6784"/>
                </a:lnTo>
                <a:lnTo>
                  <a:pt x="399" y="6996"/>
                </a:lnTo>
                <a:lnTo>
                  <a:pt x="353" y="7212"/>
                </a:lnTo>
                <a:lnTo>
                  <a:pt x="311" y="7430"/>
                </a:lnTo>
                <a:lnTo>
                  <a:pt x="275" y="7650"/>
                </a:lnTo>
                <a:lnTo>
                  <a:pt x="243" y="7874"/>
                </a:lnTo>
                <a:lnTo>
                  <a:pt x="216" y="8101"/>
                </a:lnTo>
                <a:lnTo>
                  <a:pt x="193" y="8331"/>
                </a:lnTo>
                <a:lnTo>
                  <a:pt x="176" y="8564"/>
                </a:lnTo>
                <a:lnTo>
                  <a:pt x="164" y="8801"/>
                </a:lnTo>
                <a:lnTo>
                  <a:pt x="157" y="9041"/>
                </a:lnTo>
                <a:lnTo>
                  <a:pt x="153" y="92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7285696" y="1637512"/>
            <a:ext cx="1181100" cy="1092200"/>
          </a:xfrm>
          <a:custGeom>
            <a:avLst/>
            <a:gdLst>
              <a:gd name="T0" fmla="*/ 540 w 16368"/>
              <a:gd name="T1" fmla="*/ 12047 h 15136"/>
              <a:gd name="T2" fmla="*/ 1300 w 16368"/>
              <a:gd name="T3" fmla="*/ 13914 h 15136"/>
              <a:gd name="T4" fmla="*/ 1308 w 16368"/>
              <a:gd name="T5" fmla="*/ 14285 h 15136"/>
              <a:gd name="T6" fmla="*/ 642 w 16368"/>
              <a:gd name="T7" fmla="*/ 13604 h 15136"/>
              <a:gd name="T8" fmla="*/ 105 w 16368"/>
              <a:gd name="T9" fmla="*/ 13077 h 15136"/>
              <a:gd name="T10" fmla="*/ 43 w 16368"/>
              <a:gd name="T11" fmla="*/ 13317 h 15136"/>
              <a:gd name="T12" fmla="*/ 581 w 16368"/>
              <a:gd name="T13" fmla="*/ 14134 h 15136"/>
              <a:gd name="T14" fmla="*/ 1356 w 16368"/>
              <a:gd name="T15" fmla="*/ 14864 h 15136"/>
              <a:gd name="T16" fmla="*/ 1766 w 16368"/>
              <a:gd name="T17" fmla="*/ 15133 h 15136"/>
              <a:gd name="T18" fmla="*/ 1986 w 16368"/>
              <a:gd name="T19" fmla="*/ 14930 h 15136"/>
              <a:gd name="T20" fmla="*/ 2077 w 16368"/>
              <a:gd name="T21" fmla="*/ 14066 h 15136"/>
              <a:gd name="T22" fmla="*/ 2422 w 16368"/>
              <a:gd name="T23" fmla="*/ 13091 h 15136"/>
              <a:gd name="T24" fmla="*/ 2590 w 16368"/>
              <a:gd name="T25" fmla="*/ 12695 h 15136"/>
              <a:gd name="T26" fmla="*/ 2561 w 16368"/>
              <a:gd name="T27" fmla="*/ 12496 h 15136"/>
              <a:gd name="T28" fmla="*/ 2413 w 16368"/>
              <a:gd name="T29" fmla="*/ 12463 h 15136"/>
              <a:gd name="T30" fmla="*/ 2250 w 16368"/>
              <a:gd name="T31" fmla="*/ 12555 h 15136"/>
              <a:gd name="T32" fmla="*/ 1898 w 16368"/>
              <a:gd name="T33" fmla="*/ 13107 h 15136"/>
              <a:gd name="T34" fmla="*/ 1643 w 16368"/>
              <a:gd name="T35" fmla="*/ 13802 h 15136"/>
              <a:gd name="T36" fmla="*/ 1330 w 16368"/>
              <a:gd name="T37" fmla="*/ 13066 h 15136"/>
              <a:gd name="T38" fmla="*/ 964 w 16368"/>
              <a:gd name="T39" fmla="*/ 11940 h 15136"/>
              <a:gd name="T40" fmla="*/ 646 w 16368"/>
              <a:gd name="T41" fmla="*/ 9851 h 15136"/>
              <a:gd name="T42" fmla="*/ 727 w 16368"/>
              <a:gd name="T43" fmla="*/ 7696 h 15136"/>
              <a:gd name="T44" fmla="*/ 1258 w 16368"/>
              <a:gd name="T45" fmla="*/ 5631 h 15136"/>
              <a:gd name="T46" fmla="*/ 1964 w 16368"/>
              <a:gd name="T47" fmla="*/ 4175 h 15136"/>
              <a:gd name="T48" fmla="*/ 2962 w 16368"/>
              <a:gd name="T49" fmla="*/ 2782 h 15136"/>
              <a:gd name="T50" fmla="*/ 4187 w 16368"/>
              <a:gd name="T51" fmla="*/ 1741 h 15136"/>
              <a:gd name="T52" fmla="*/ 5659 w 16368"/>
              <a:gd name="T53" fmla="*/ 903 h 15136"/>
              <a:gd name="T54" fmla="*/ 7380 w 16368"/>
              <a:gd name="T55" fmla="*/ 496 h 15136"/>
              <a:gd name="T56" fmla="*/ 9770 w 16368"/>
              <a:gd name="T57" fmla="*/ 970 h 15136"/>
              <a:gd name="T58" fmla="*/ 11603 w 16368"/>
              <a:gd name="T59" fmla="*/ 2465 h 15136"/>
              <a:gd name="T60" fmla="*/ 12658 w 16368"/>
              <a:gd name="T61" fmla="*/ 4127 h 15136"/>
              <a:gd name="T62" fmla="*/ 13403 w 16368"/>
              <a:gd name="T63" fmla="*/ 5675 h 15136"/>
              <a:gd name="T64" fmla="*/ 14547 w 16368"/>
              <a:gd name="T65" fmla="*/ 8461 h 15136"/>
              <a:gd name="T66" fmla="*/ 14781 w 16368"/>
              <a:gd name="T67" fmla="*/ 9015 h 15136"/>
              <a:gd name="T68" fmla="*/ 13724 w 16368"/>
              <a:gd name="T69" fmla="*/ 9218 h 15136"/>
              <a:gd name="T70" fmla="*/ 13644 w 16368"/>
              <a:gd name="T71" fmla="*/ 9369 h 15136"/>
              <a:gd name="T72" fmla="*/ 13962 w 16368"/>
              <a:gd name="T73" fmla="*/ 9698 h 15136"/>
              <a:gd name="T74" fmla="*/ 15502 w 16368"/>
              <a:gd name="T75" fmla="*/ 10555 h 15136"/>
              <a:gd name="T76" fmla="*/ 16250 w 16368"/>
              <a:gd name="T77" fmla="*/ 10758 h 15136"/>
              <a:gd name="T78" fmla="*/ 16329 w 16368"/>
              <a:gd name="T79" fmla="*/ 10049 h 15136"/>
              <a:gd name="T80" fmla="*/ 16361 w 16368"/>
              <a:gd name="T81" fmla="*/ 9162 h 15136"/>
              <a:gd name="T82" fmla="*/ 16322 w 16368"/>
              <a:gd name="T83" fmla="*/ 8123 h 15136"/>
              <a:gd name="T84" fmla="*/ 16249 w 16368"/>
              <a:gd name="T85" fmla="*/ 8002 h 15136"/>
              <a:gd name="T86" fmla="*/ 16030 w 16368"/>
              <a:gd name="T87" fmla="*/ 8012 h 15136"/>
              <a:gd name="T88" fmla="*/ 15897 w 16368"/>
              <a:gd name="T89" fmla="*/ 8387 h 15136"/>
              <a:gd name="T90" fmla="*/ 15860 w 16368"/>
              <a:gd name="T91" fmla="*/ 9187 h 15136"/>
              <a:gd name="T92" fmla="*/ 15870 w 16368"/>
              <a:gd name="T93" fmla="*/ 10075 h 15136"/>
              <a:gd name="T94" fmla="*/ 15763 w 16368"/>
              <a:gd name="T95" fmla="*/ 10097 h 15136"/>
              <a:gd name="T96" fmla="*/ 15121 w 16368"/>
              <a:gd name="T97" fmla="*/ 8542 h 15136"/>
              <a:gd name="T98" fmla="*/ 14201 w 16368"/>
              <a:gd name="T99" fmla="*/ 6484 h 15136"/>
              <a:gd name="T100" fmla="*/ 13007 w 16368"/>
              <a:gd name="T101" fmla="*/ 3856 h 15136"/>
              <a:gd name="T102" fmla="*/ 11651 w 16368"/>
              <a:gd name="T103" fmla="*/ 1823 h 15136"/>
              <a:gd name="T104" fmla="*/ 10575 w 16368"/>
              <a:gd name="T105" fmla="*/ 864 h 15136"/>
              <a:gd name="T106" fmla="*/ 9476 w 16368"/>
              <a:gd name="T107" fmla="*/ 301 h 15136"/>
              <a:gd name="T108" fmla="*/ 8325 w 16368"/>
              <a:gd name="T109" fmla="*/ 25 h 15136"/>
              <a:gd name="T110" fmla="*/ 7551 w 16368"/>
              <a:gd name="T111" fmla="*/ 6 h 15136"/>
              <a:gd name="T112" fmla="*/ 6780 w 16368"/>
              <a:gd name="T113" fmla="*/ 81 h 15136"/>
              <a:gd name="T114" fmla="*/ 5821 w 16368"/>
              <a:gd name="T115" fmla="*/ 332 h 15136"/>
              <a:gd name="T116" fmla="*/ 4553 w 16368"/>
              <a:gd name="T117" fmla="*/ 923 h 15136"/>
              <a:gd name="T118" fmla="*/ 3441 w 16368"/>
              <a:gd name="T119" fmla="*/ 1734 h 15136"/>
              <a:gd name="T120" fmla="*/ 2337 w 16368"/>
              <a:gd name="T121" fmla="*/ 2939 h 15136"/>
              <a:gd name="T122" fmla="*/ 1010 w 16368"/>
              <a:gd name="T123" fmla="*/ 5168 h 15136"/>
              <a:gd name="T124" fmla="*/ 275 w 16368"/>
              <a:gd name="T125" fmla="*/ 7650 h 15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68" h="15136">
                <a:moveTo>
                  <a:pt x="153" y="9284"/>
                </a:moveTo>
                <a:lnTo>
                  <a:pt x="158" y="9577"/>
                </a:lnTo>
                <a:lnTo>
                  <a:pt x="170" y="9860"/>
                </a:lnTo>
                <a:lnTo>
                  <a:pt x="188" y="10136"/>
                </a:lnTo>
                <a:lnTo>
                  <a:pt x="215" y="10403"/>
                </a:lnTo>
                <a:lnTo>
                  <a:pt x="247" y="10663"/>
                </a:lnTo>
                <a:lnTo>
                  <a:pt x="284" y="10914"/>
                </a:lnTo>
                <a:lnTo>
                  <a:pt x="326" y="11157"/>
                </a:lnTo>
                <a:lnTo>
                  <a:pt x="374" y="11392"/>
                </a:lnTo>
                <a:lnTo>
                  <a:pt x="426" y="11618"/>
                </a:lnTo>
                <a:lnTo>
                  <a:pt x="482" y="11837"/>
                </a:lnTo>
                <a:lnTo>
                  <a:pt x="540" y="12047"/>
                </a:lnTo>
                <a:lnTo>
                  <a:pt x="601" y="12249"/>
                </a:lnTo>
                <a:lnTo>
                  <a:pt x="664" y="12442"/>
                </a:lnTo>
                <a:lnTo>
                  <a:pt x="729" y="12627"/>
                </a:lnTo>
                <a:lnTo>
                  <a:pt x="795" y="12804"/>
                </a:lnTo>
                <a:lnTo>
                  <a:pt x="861" y="12973"/>
                </a:lnTo>
                <a:lnTo>
                  <a:pt x="928" y="13132"/>
                </a:lnTo>
                <a:lnTo>
                  <a:pt x="994" y="13284"/>
                </a:lnTo>
                <a:lnTo>
                  <a:pt x="1059" y="13426"/>
                </a:lnTo>
                <a:lnTo>
                  <a:pt x="1123" y="13561"/>
                </a:lnTo>
                <a:lnTo>
                  <a:pt x="1185" y="13687"/>
                </a:lnTo>
                <a:lnTo>
                  <a:pt x="1244" y="13804"/>
                </a:lnTo>
                <a:lnTo>
                  <a:pt x="1300" y="13914"/>
                </a:lnTo>
                <a:lnTo>
                  <a:pt x="1352" y="14014"/>
                </a:lnTo>
                <a:lnTo>
                  <a:pt x="1445" y="14189"/>
                </a:lnTo>
                <a:lnTo>
                  <a:pt x="1518" y="14329"/>
                </a:lnTo>
                <a:lnTo>
                  <a:pt x="1546" y="14386"/>
                </a:lnTo>
                <a:lnTo>
                  <a:pt x="1566" y="14434"/>
                </a:lnTo>
                <a:lnTo>
                  <a:pt x="1581" y="14474"/>
                </a:lnTo>
                <a:lnTo>
                  <a:pt x="1587" y="14504"/>
                </a:lnTo>
                <a:lnTo>
                  <a:pt x="1538" y="14471"/>
                </a:lnTo>
                <a:lnTo>
                  <a:pt x="1484" y="14431"/>
                </a:lnTo>
                <a:lnTo>
                  <a:pt x="1428" y="14386"/>
                </a:lnTo>
                <a:lnTo>
                  <a:pt x="1369" y="14337"/>
                </a:lnTo>
                <a:lnTo>
                  <a:pt x="1308" y="14285"/>
                </a:lnTo>
                <a:lnTo>
                  <a:pt x="1245" y="14230"/>
                </a:lnTo>
                <a:lnTo>
                  <a:pt x="1182" y="14172"/>
                </a:lnTo>
                <a:lnTo>
                  <a:pt x="1119" y="14113"/>
                </a:lnTo>
                <a:lnTo>
                  <a:pt x="1056" y="14054"/>
                </a:lnTo>
                <a:lnTo>
                  <a:pt x="995" y="13993"/>
                </a:lnTo>
                <a:lnTo>
                  <a:pt x="936" y="13934"/>
                </a:lnTo>
                <a:lnTo>
                  <a:pt x="880" y="13876"/>
                </a:lnTo>
                <a:lnTo>
                  <a:pt x="827" y="13820"/>
                </a:lnTo>
                <a:lnTo>
                  <a:pt x="777" y="13766"/>
                </a:lnTo>
                <a:lnTo>
                  <a:pt x="733" y="13715"/>
                </a:lnTo>
                <a:lnTo>
                  <a:pt x="696" y="13668"/>
                </a:lnTo>
                <a:lnTo>
                  <a:pt x="642" y="13604"/>
                </a:lnTo>
                <a:lnTo>
                  <a:pt x="593" y="13546"/>
                </a:lnTo>
                <a:lnTo>
                  <a:pt x="545" y="13494"/>
                </a:lnTo>
                <a:lnTo>
                  <a:pt x="499" y="13444"/>
                </a:lnTo>
                <a:lnTo>
                  <a:pt x="452" y="13395"/>
                </a:lnTo>
                <a:lnTo>
                  <a:pt x="402" y="13344"/>
                </a:lnTo>
                <a:lnTo>
                  <a:pt x="350" y="13289"/>
                </a:lnTo>
                <a:lnTo>
                  <a:pt x="292" y="13229"/>
                </a:lnTo>
                <a:lnTo>
                  <a:pt x="248" y="13185"/>
                </a:lnTo>
                <a:lnTo>
                  <a:pt x="207" y="13147"/>
                </a:lnTo>
                <a:lnTo>
                  <a:pt x="169" y="13117"/>
                </a:lnTo>
                <a:lnTo>
                  <a:pt x="135" y="13093"/>
                </a:lnTo>
                <a:lnTo>
                  <a:pt x="105" y="13077"/>
                </a:lnTo>
                <a:lnTo>
                  <a:pt x="79" y="13066"/>
                </a:lnTo>
                <a:lnTo>
                  <a:pt x="56" y="13061"/>
                </a:lnTo>
                <a:lnTo>
                  <a:pt x="38" y="13063"/>
                </a:lnTo>
                <a:lnTo>
                  <a:pt x="23" y="13071"/>
                </a:lnTo>
                <a:lnTo>
                  <a:pt x="11" y="13084"/>
                </a:lnTo>
                <a:lnTo>
                  <a:pt x="4" y="13102"/>
                </a:lnTo>
                <a:lnTo>
                  <a:pt x="0" y="13126"/>
                </a:lnTo>
                <a:lnTo>
                  <a:pt x="1" y="13155"/>
                </a:lnTo>
                <a:lnTo>
                  <a:pt x="5" y="13188"/>
                </a:lnTo>
                <a:lnTo>
                  <a:pt x="14" y="13227"/>
                </a:lnTo>
                <a:lnTo>
                  <a:pt x="27" y="13270"/>
                </a:lnTo>
                <a:lnTo>
                  <a:pt x="43" y="13317"/>
                </a:lnTo>
                <a:lnTo>
                  <a:pt x="64" y="13367"/>
                </a:lnTo>
                <a:lnTo>
                  <a:pt x="90" y="13422"/>
                </a:lnTo>
                <a:lnTo>
                  <a:pt x="119" y="13480"/>
                </a:lnTo>
                <a:lnTo>
                  <a:pt x="152" y="13542"/>
                </a:lnTo>
                <a:lnTo>
                  <a:pt x="190" y="13607"/>
                </a:lnTo>
                <a:lnTo>
                  <a:pt x="233" y="13675"/>
                </a:lnTo>
                <a:lnTo>
                  <a:pt x="280" y="13746"/>
                </a:lnTo>
                <a:lnTo>
                  <a:pt x="331" y="13819"/>
                </a:lnTo>
                <a:lnTo>
                  <a:pt x="387" y="13895"/>
                </a:lnTo>
                <a:lnTo>
                  <a:pt x="447" y="13973"/>
                </a:lnTo>
                <a:lnTo>
                  <a:pt x="512" y="14053"/>
                </a:lnTo>
                <a:lnTo>
                  <a:pt x="581" y="14134"/>
                </a:lnTo>
                <a:lnTo>
                  <a:pt x="655" y="14218"/>
                </a:lnTo>
                <a:lnTo>
                  <a:pt x="733" y="14303"/>
                </a:lnTo>
                <a:lnTo>
                  <a:pt x="817" y="14389"/>
                </a:lnTo>
                <a:lnTo>
                  <a:pt x="846" y="14417"/>
                </a:lnTo>
                <a:lnTo>
                  <a:pt x="886" y="14454"/>
                </a:lnTo>
                <a:lnTo>
                  <a:pt x="936" y="14501"/>
                </a:lnTo>
                <a:lnTo>
                  <a:pt x="994" y="14553"/>
                </a:lnTo>
                <a:lnTo>
                  <a:pt x="1059" y="14612"/>
                </a:lnTo>
                <a:lnTo>
                  <a:pt x="1129" y="14674"/>
                </a:lnTo>
                <a:lnTo>
                  <a:pt x="1203" y="14737"/>
                </a:lnTo>
                <a:lnTo>
                  <a:pt x="1280" y="14801"/>
                </a:lnTo>
                <a:lnTo>
                  <a:pt x="1356" y="14864"/>
                </a:lnTo>
                <a:lnTo>
                  <a:pt x="1432" y="14923"/>
                </a:lnTo>
                <a:lnTo>
                  <a:pt x="1470" y="14952"/>
                </a:lnTo>
                <a:lnTo>
                  <a:pt x="1506" y="14980"/>
                </a:lnTo>
                <a:lnTo>
                  <a:pt x="1542" y="15005"/>
                </a:lnTo>
                <a:lnTo>
                  <a:pt x="1575" y="15029"/>
                </a:lnTo>
                <a:lnTo>
                  <a:pt x="1608" y="15051"/>
                </a:lnTo>
                <a:lnTo>
                  <a:pt x="1640" y="15072"/>
                </a:lnTo>
                <a:lnTo>
                  <a:pt x="1670" y="15089"/>
                </a:lnTo>
                <a:lnTo>
                  <a:pt x="1696" y="15104"/>
                </a:lnTo>
                <a:lnTo>
                  <a:pt x="1722" y="15117"/>
                </a:lnTo>
                <a:lnTo>
                  <a:pt x="1745" y="15126"/>
                </a:lnTo>
                <a:lnTo>
                  <a:pt x="1766" y="15133"/>
                </a:lnTo>
                <a:lnTo>
                  <a:pt x="1783" y="15136"/>
                </a:lnTo>
                <a:lnTo>
                  <a:pt x="1797" y="15136"/>
                </a:lnTo>
                <a:lnTo>
                  <a:pt x="1832" y="15130"/>
                </a:lnTo>
                <a:lnTo>
                  <a:pt x="1862" y="15121"/>
                </a:lnTo>
                <a:lnTo>
                  <a:pt x="1888" y="15107"/>
                </a:lnTo>
                <a:lnTo>
                  <a:pt x="1911" y="15092"/>
                </a:lnTo>
                <a:lnTo>
                  <a:pt x="1930" y="15073"/>
                </a:lnTo>
                <a:lnTo>
                  <a:pt x="1946" y="15051"/>
                </a:lnTo>
                <a:lnTo>
                  <a:pt x="1959" y="15026"/>
                </a:lnTo>
                <a:lnTo>
                  <a:pt x="1970" y="14997"/>
                </a:lnTo>
                <a:lnTo>
                  <a:pt x="1978" y="14965"/>
                </a:lnTo>
                <a:lnTo>
                  <a:pt x="1986" y="14930"/>
                </a:lnTo>
                <a:lnTo>
                  <a:pt x="1991" y="14891"/>
                </a:lnTo>
                <a:lnTo>
                  <a:pt x="1995" y="14849"/>
                </a:lnTo>
                <a:lnTo>
                  <a:pt x="2002" y="14754"/>
                </a:lnTo>
                <a:lnTo>
                  <a:pt x="2007" y="14645"/>
                </a:lnTo>
                <a:lnTo>
                  <a:pt x="2011" y="14586"/>
                </a:lnTo>
                <a:lnTo>
                  <a:pt x="2015" y="14523"/>
                </a:lnTo>
                <a:lnTo>
                  <a:pt x="2020" y="14455"/>
                </a:lnTo>
                <a:lnTo>
                  <a:pt x="2028" y="14385"/>
                </a:lnTo>
                <a:lnTo>
                  <a:pt x="2037" y="14311"/>
                </a:lnTo>
                <a:lnTo>
                  <a:pt x="2047" y="14233"/>
                </a:lnTo>
                <a:lnTo>
                  <a:pt x="2060" y="14152"/>
                </a:lnTo>
                <a:lnTo>
                  <a:pt x="2077" y="14066"/>
                </a:lnTo>
                <a:lnTo>
                  <a:pt x="2096" y="13977"/>
                </a:lnTo>
                <a:lnTo>
                  <a:pt x="2119" y="13883"/>
                </a:lnTo>
                <a:lnTo>
                  <a:pt x="2145" y="13786"/>
                </a:lnTo>
                <a:lnTo>
                  <a:pt x="2176" y="13686"/>
                </a:lnTo>
                <a:lnTo>
                  <a:pt x="2211" y="13581"/>
                </a:lnTo>
                <a:lnTo>
                  <a:pt x="2251" y="13472"/>
                </a:lnTo>
                <a:lnTo>
                  <a:pt x="2296" y="13359"/>
                </a:lnTo>
                <a:lnTo>
                  <a:pt x="2346" y="13242"/>
                </a:lnTo>
                <a:lnTo>
                  <a:pt x="2363" y="13205"/>
                </a:lnTo>
                <a:lnTo>
                  <a:pt x="2383" y="13167"/>
                </a:lnTo>
                <a:lnTo>
                  <a:pt x="2402" y="13129"/>
                </a:lnTo>
                <a:lnTo>
                  <a:pt x="2422" y="13091"/>
                </a:lnTo>
                <a:lnTo>
                  <a:pt x="2464" y="13014"/>
                </a:lnTo>
                <a:lnTo>
                  <a:pt x="2505" y="12937"/>
                </a:lnTo>
                <a:lnTo>
                  <a:pt x="2524" y="12897"/>
                </a:lnTo>
                <a:lnTo>
                  <a:pt x="2542" y="12858"/>
                </a:lnTo>
                <a:lnTo>
                  <a:pt x="2549" y="12838"/>
                </a:lnTo>
                <a:lnTo>
                  <a:pt x="2558" y="12817"/>
                </a:lnTo>
                <a:lnTo>
                  <a:pt x="2565" y="12798"/>
                </a:lnTo>
                <a:lnTo>
                  <a:pt x="2571" y="12777"/>
                </a:lnTo>
                <a:lnTo>
                  <a:pt x="2577" y="12757"/>
                </a:lnTo>
                <a:lnTo>
                  <a:pt x="2582" y="12736"/>
                </a:lnTo>
                <a:lnTo>
                  <a:pt x="2587" y="12716"/>
                </a:lnTo>
                <a:lnTo>
                  <a:pt x="2590" y="12695"/>
                </a:lnTo>
                <a:lnTo>
                  <a:pt x="2593" y="12674"/>
                </a:lnTo>
                <a:lnTo>
                  <a:pt x="2596" y="12653"/>
                </a:lnTo>
                <a:lnTo>
                  <a:pt x="2597" y="12631"/>
                </a:lnTo>
                <a:lnTo>
                  <a:pt x="2597" y="12610"/>
                </a:lnTo>
                <a:lnTo>
                  <a:pt x="2597" y="12591"/>
                </a:lnTo>
                <a:lnTo>
                  <a:pt x="2595" y="12574"/>
                </a:lnTo>
                <a:lnTo>
                  <a:pt x="2592" y="12558"/>
                </a:lnTo>
                <a:lnTo>
                  <a:pt x="2588" y="12543"/>
                </a:lnTo>
                <a:lnTo>
                  <a:pt x="2582" y="12530"/>
                </a:lnTo>
                <a:lnTo>
                  <a:pt x="2576" y="12518"/>
                </a:lnTo>
                <a:lnTo>
                  <a:pt x="2569" y="12507"/>
                </a:lnTo>
                <a:lnTo>
                  <a:pt x="2561" y="12496"/>
                </a:lnTo>
                <a:lnTo>
                  <a:pt x="2551" y="12488"/>
                </a:lnTo>
                <a:lnTo>
                  <a:pt x="2541" y="12480"/>
                </a:lnTo>
                <a:lnTo>
                  <a:pt x="2531" y="12474"/>
                </a:lnTo>
                <a:lnTo>
                  <a:pt x="2520" y="12469"/>
                </a:lnTo>
                <a:lnTo>
                  <a:pt x="2507" y="12465"/>
                </a:lnTo>
                <a:lnTo>
                  <a:pt x="2495" y="12462"/>
                </a:lnTo>
                <a:lnTo>
                  <a:pt x="2483" y="12460"/>
                </a:lnTo>
                <a:lnTo>
                  <a:pt x="2470" y="12459"/>
                </a:lnTo>
                <a:lnTo>
                  <a:pt x="2455" y="12457"/>
                </a:lnTo>
                <a:lnTo>
                  <a:pt x="2442" y="12459"/>
                </a:lnTo>
                <a:lnTo>
                  <a:pt x="2428" y="12461"/>
                </a:lnTo>
                <a:lnTo>
                  <a:pt x="2413" y="12463"/>
                </a:lnTo>
                <a:lnTo>
                  <a:pt x="2399" y="12467"/>
                </a:lnTo>
                <a:lnTo>
                  <a:pt x="2384" y="12471"/>
                </a:lnTo>
                <a:lnTo>
                  <a:pt x="2369" y="12476"/>
                </a:lnTo>
                <a:lnTo>
                  <a:pt x="2355" y="12482"/>
                </a:lnTo>
                <a:lnTo>
                  <a:pt x="2341" y="12488"/>
                </a:lnTo>
                <a:lnTo>
                  <a:pt x="2326" y="12496"/>
                </a:lnTo>
                <a:lnTo>
                  <a:pt x="2313" y="12504"/>
                </a:lnTo>
                <a:lnTo>
                  <a:pt x="2300" y="12513"/>
                </a:lnTo>
                <a:lnTo>
                  <a:pt x="2286" y="12523"/>
                </a:lnTo>
                <a:lnTo>
                  <a:pt x="2273" y="12533"/>
                </a:lnTo>
                <a:lnTo>
                  <a:pt x="2262" y="12543"/>
                </a:lnTo>
                <a:lnTo>
                  <a:pt x="2250" y="12555"/>
                </a:lnTo>
                <a:lnTo>
                  <a:pt x="2214" y="12594"/>
                </a:lnTo>
                <a:lnTo>
                  <a:pt x="2178" y="12635"/>
                </a:lnTo>
                <a:lnTo>
                  <a:pt x="2144" y="12677"/>
                </a:lnTo>
                <a:lnTo>
                  <a:pt x="2112" y="12722"/>
                </a:lnTo>
                <a:lnTo>
                  <a:pt x="2081" y="12767"/>
                </a:lnTo>
                <a:lnTo>
                  <a:pt x="2051" y="12814"/>
                </a:lnTo>
                <a:lnTo>
                  <a:pt x="2022" y="12861"/>
                </a:lnTo>
                <a:lnTo>
                  <a:pt x="1996" y="12910"/>
                </a:lnTo>
                <a:lnTo>
                  <a:pt x="1969" y="12959"/>
                </a:lnTo>
                <a:lnTo>
                  <a:pt x="1945" y="13008"/>
                </a:lnTo>
                <a:lnTo>
                  <a:pt x="1921" y="13057"/>
                </a:lnTo>
                <a:lnTo>
                  <a:pt x="1898" y="13107"/>
                </a:lnTo>
                <a:lnTo>
                  <a:pt x="1876" y="13156"/>
                </a:lnTo>
                <a:lnTo>
                  <a:pt x="1856" y="13206"/>
                </a:lnTo>
                <a:lnTo>
                  <a:pt x="1836" y="13255"/>
                </a:lnTo>
                <a:lnTo>
                  <a:pt x="1818" y="13303"/>
                </a:lnTo>
                <a:lnTo>
                  <a:pt x="1783" y="13396"/>
                </a:lnTo>
                <a:lnTo>
                  <a:pt x="1752" y="13485"/>
                </a:lnTo>
                <a:lnTo>
                  <a:pt x="1725" y="13566"/>
                </a:lnTo>
                <a:lnTo>
                  <a:pt x="1700" y="13641"/>
                </a:lnTo>
                <a:lnTo>
                  <a:pt x="1679" y="13705"/>
                </a:lnTo>
                <a:lnTo>
                  <a:pt x="1660" y="13760"/>
                </a:lnTo>
                <a:lnTo>
                  <a:pt x="1651" y="13783"/>
                </a:lnTo>
                <a:lnTo>
                  <a:pt x="1643" y="13802"/>
                </a:lnTo>
                <a:lnTo>
                  <a:pt x="1636" y="13819"/>
                </a:lnTo>
                <a:lnTo>
                  <a:pt x="1629" y="13831"/>
                </a:lnTo>
                <a:lnTo>
                  <a:pt x="1621" y="13805"/>
                </a:lnTo>
                <a:lnTo>
                  <a:pt x="1613" y="13776"/>
                </a:lnTo>
                <a:lnTo>
                  <a:pt x="1602" y="13744"/>
                </a:lnTo>
                <a:lnTo>
                  <a:pt x="1590" y="13708"/>
                </a:lnTo>
                <a:lnTo>
                  <a:pt x="1559" y="13629"/>
                </a:lnTo>
                <a:lnTo>
                  <a:pt x="1522" y="13537"/>
                </a:lnTo>
                <a:lnTo>
                  <a:pt x="1479" y="13433"/>
                </a:lnTo>
                <a:lnTo>
                  <a:pt x="1433" y="13320"/>
                </a:lnTo>
                <a:lnTo>
                  <a:pt x="1383" y="13197"/>
                </a:lnTo>
                <a:lnTo>
                  <a:pt x="1330" y="13066"/>
                </a:lnTo>
                <a:lnTo>
                  <a:pt x="1276" y="12925"/>
                </a:lnTo>
                <a:lnTo>
                  <a:pt x="1220" y="12776"/>
                </a:lnTo>
                <a:lnTo>
                  <a:pt x="1193" y="12700"/>
                </a:lnTo>
                <a:lnTo>
                  <a:pt x="1165" y="12621"/>
                </a:lnTo>
                <a:lnTo>
                  <a:pt x="1138" y="12540"/>
                </a:lnTo>
                <a:lnTo>
                  <a:pt x="1111" y="12459"/>
                </a:lnTo>
                <a:lnTo>
                  <a:pt x="1084" y="12376"/>
                </a:lnTo>
                <a:lnTo>
                  <a:pt x="1059" y="12291"/>
                </a:lnTo>
                <a:lnTo>
                  <a:pt x="1033" y="12205"/>
                </a:lnTo>
                <a:lnTo>
                  <a:pt x="1009" y="12118"/>
                </a:lnTo>
                <a:lnTo>
                  <a:pt x="986" y="12029"/>
                </a:lnTo>
                <a:lnTo>
                  <a:pt x="964" y="11940"/>
                </a:lnTo>
                <a:lnTo>
                  <a:pt x="942" y="11849"/>
                </a:lnTo>
                <a:lnTo>
                  <a:pt x="923" y="11758"/>
                </a:lnTo>
                <a:lnTo>
                  <a:pt x="882" y="11558"/>
                </a:lnTo>
                <a:lnTo>
                  <a:pt x="844" y="11361"/>
                </a:lnTo>
                <a:lnTo>
                  <a:pt x="808" y="11166"/>
                </a:lnTo>
                <a:lnTo>
                  <a:pt x="776" y="10973"/>
                </a:lnTo>
                <a:lnTo>
                  <a:pt x="747" y="10782"/>
                </a:lnTo>
                <a:lnTo>
                  <a:pt x="720" y="10592"/>
                </a:lnTo>
                <a:lnTo>
                  <a:pt x="697" y="10404"/>
                </a:lnTo>
                <a:lnTo>
                  <a:pt x="677" y="10218"/>
                </a:lnTo>
                <a:lnTo>
                  <a:pt x="660" y="10033"/>
                </a:lnTo>
                <a:lnTo>
                  <a:pt x="646" y="9851"/>
                </a:lnTo>
                <a:lnTo>
                  <a:pt x="634" y="9668"/>
                </a:lnTo>
                <a:lnTo>
                  <a:pt x="626" y="9487"/>
                </a:lnTo>
                <a:lnTo>
                  <a:pt x="621" y="9306"/>
                </a:lnTo>
                <a:lnTo>
                  <a:pt x="620" y="9126"/>
                </a:lnTo>
                <a:lnTo>
                  <a:pt x="622" y="8947"/>
                </a:lnTo>
                <a:lnTo>
                  <a:pt x="626" y="8768"/>
                </a:lnTo>
                <a:lnTo>
                  <a:pt x="635" y="8589"/>
                </a:lnTo>
                <a:lnTo>
                  <a:pt x="647" y="8412"/>
                </a:lnTo>
                <a:lnTo>
                  <a:pt x="662" y="8233"/>
                </a:lnTo>
                <a:lnTo>
                  <a:pt x="680" y="8054"/>
                </a:lnTo>
                <a:lnTo>
                  <a:pt x="702" y="7875"/>
                </a:lnTo>
                <a:lnTo>
                  <a:pt x="727" y="7696"/>
                </a:lnTo>
                <a:lnTo>
                  <a:pt x="756" y="7516"/>
                </a:lnTo>
                <a:lnTo>
                  <a:pt x="789" y="7336"/>
                </a:lnTo>
                <a:lnTo>
                  <a:pt x="825" y="7154"/>
                </a:lnTo>
                <a:lnTo>
                  <a:pt x="864" y="6972"/>
                </a:lnTo>
                <a:lnTo>
                  <a:pt x="908" y="6788"/>
                </a:lnTo>
                <a:lnTo>
                  <a:pt x="955" y="6603"/>
                </a:lnTo>
                <a:lnTo>
                  <a:pt x="1006" y="6417"/>
                </a:lnTo>
                <a:lnTo>
                  <a:pt x="1061" y="6230"/>
                </a:lnTo>
                <a:lnTo>
                  <a:pt x="1119" y="6040"/>
                </a:lnTo>
                <a:lnTo>
                  <a:pt x="1181" y="5849"/>
                </a:lnTo>
                <a:lnTo>
                  <a:pt x="1218" y="5741"/>
                </a:lnTo>
                <a:lnTo>
                  <a:pt x="1258" y="5631"/>
                </a:lnTo>
                <a:lnTo>
                  <a:pt x="1302" y="5517"/>
                </a:lnTo>
                <a:lnTo>
                  <a:pt x="1348" y="5402"/>
                </a:lnTo>
                <a:lnTo>
                  <a:pt x="1398" y="5284"/>
                </a:lnTo>
                <a:lnTo>
                  <a:pt x="1451" y="5165"/>
                </a:lnTo>
                <a:lnTo>
                  <a:pt x="1506" y="5044"/>
                </a:lnTo>
                <a:lnTo>
                  <a:pt x="1564" y="4922"/>
                </a:lnTo>
                <a:lnTo>
                  <a:pt x="1625" y="4799"/>
                </a:lnTo>
                <a:lnTo>
                  <a:pt x="1688" y="4674"/>
                </a:lnTo>
                <a:lnTo>
                  <a:pt x="1753" y="4550"/>
                </a:lnTo>
                <a:lnTo>
                  <a:pt x="1821" y="4425"/>
                </a:lnTo>
                <a:lnTo>
                  <a:pt x="1892" y="4299"/>
                </a:lnTo>
                <a:lnTo>
                  <a:pt x="1964" y="4175"/>
                </a:lnTo>
                <a:lnTo>
                  <a:pt x="2038" y="4050"/>
                </a:lnTo>
                <a:lnTo>
                  <a:pt x="2115" y="3926"/>
                </a:lnTo>
                <a:lnTo>
                  <a:pt x="2192" y="3803"/>
                </a:lnTo>
                <a:lnTo>
                  <a:pt x="2272" y="3681"/>
                </a:lnTo>
                <a:lnTo>
                  <a:pt x="2354" y="3561"/>
                </a:lnTo>
                <a:lnTo>
                  <a:pt x="2437" y="3443"/>
                </a:lnTo>
                <a:lnTo>
                  <a:pt x="2521" y="3326"/>
                </a:lnTo>
                <a:lnTo>
                  <a:pt x="2607" y="3212"/>
                </a:lnTo>
                <a:lnTo>
                  <a:pt x="2694" y="3100"/>
                </a:lnTo>
                <a:lnTo>
                  <a:pt x="2783" y="2991"/>
                </a:lnTo>
                <a:lnTo>
                  <a:pt x="2872" y="2885"/>
                </a:lnTo>
                <a:lnTo>
                  <a:pt x="2962" y="2782"/>
                </a:lnTo>
                <a:lnTo>
                  <a:pt x="3053" y="2683"/>
                </a:lnTo>
                <a:lnTo>
                  <a:pt x="3145" y="2588"/>
                </a:lnTo>
                <a:lnTo>
                  <a:pt x="3238" y="2496"/>
                </a:lnTo>
                <a:lnTo>
                  <a:pt x="3331" y="2409"/>
                </a:lnTo>
                <a:lnTo>
                  <a:pt x="3425" y="2326"/>
                </a:lnTo>
                <a:lnTo>
                  <a:pt x="3519" y="2248"/>
                </a:lnTo>
                <a:lnTo>
                  <a:pt x="3628" y="2161"/>
                </a:lnTo>
                <a:lnTo>
                  <a:pt x="3738" y="2076"/>
                </a:lnTo>
                <a:lnTo>
                  <a:pt x="3849" y="1991"/>
                </a:lnTo>
                <a:lnTo>
                  <a:pt x="3960" y="1907"/>
                </a:lnTo>
                <a:lnTo>
                  <a:pt x="4074" y="1823"/>
                </a:lnTo>
                <a:lnTo>
                  <a:pt x="4187" y="1741"/>
                </a:lnTo>
                <a:lnTo>
                  <a:pt x="4303" y="1662"/>
                </a:lnTo>
                <a:lnTo>
                  <a:pt x="4419" y="1582"/>
                </a:lnTo>
                <a:lnTo>
                  <a:pt x="4537" y="1504"/>
                </a:lnTo>
                <a:lnTo>
                  <a:pt x="4656" y="1429"/>
                </a:lnTo>
                <a:lnTo>
                  <a:pt x="4775" y="1355"/>
                </a:lnTo>
                <a:lnTo>
                  <a:pt x="4897" y="1284"/>
                </a:lnTo>
                <a:lnTo>
                  <a:pt x="5021" y="1214"/>
                </a:lnTo>
                <a:lnTo>
                  <a:pt x="5145" y="1147"/>
                </a:lnTo>
                <a:lnTo>
                  <a:pt x="5272" y="1082"/>
                </a:lnTo>
                <a:lnTo>
                  <a:pt x="5398" y="1020"/>
                </a:lnTo>
                <a:lnTo>
                  <a:pt x="5528" y="961"/>
                </a:lnTo>
                <a:lnTo>
                  <a:pt x="5659" y="903"/>
                </a:lnTo>
                <a:lnTo>
                  <a:pt x="5792" y="850"/>
                </a:lnTo>
                <a:lnTo>
                  <a:pt x="5926" y="799"/>
                </a:lnTo>
                <a:lnTo>
                  <a:pt x="6062" y="752"/>
                </a:lnTo>
                <a:lnTo>
                  <a:pt x="6200" y="708"/>
                </a:lnTo>
                <a:lnTo>
                  <a:pt x="6341" y="668"/>
                </a:lnTo>
                <a:lnTo>
                  <a:pt x="6483" y="632"/>
                </a:lnTo>
                <a:lnTo>
                  <a:pt x="6627" y="599"/>
                </a:lnTo>
                <a:lnTo>
                  <a:pt x="6773" y="569"/>
                </a:lnTo>
                <a:lnTo>
                  <a:pt x="6922" y="545"/>
                </a:lnTo>
                <a:lnTo>
                  <a:pt x="7072" y="524"/>
                </a:lnTo>
                <a:lnTo>
                  <a:pt x="7224" y="508"/>
                </a:lnTo>
                <a:lnTo>
                  <a:pt x="7380" y="496"/>
                </a:lnTo>
                <a:lnTo>
                  <a:pt x="7537" y="488"/>
                </a:lnTo>
                <a:lnTo>
                  <a:pt x="7697" y="486"/>
                </a:lnTo>
                <a:lnTo>
                  <a:pt x="7927" y="492"/>
                </a:lnTo>
                <a:lnTo>
                  <a:pt x="8152" y="508"/>
                </a:lnTo>
                <a:lnTo>
                  <a:pt x="8372" y="533"/>
                </a:lnTo>
                <a:lnTo>
                  <a:pt x="8587" y="570"/>
                </a:lnTo>
                <a:lnTo>
                  <a:pt x="8797" y="615"/>
                </a:lnTo>
                <a:lnTo>
                  <a:pt x="9001" y="669"/>
                </a:lnTo>
                <a:lnTo>
                  <a:pt x="9201" y="733"/>
                </a:lnTo>
                <a:lnTo>
                  <a:pt x="9395" y="804"/>
                </a:lnTo>
                <a:lnTo>
                  <a:pt x="9584" y="883"/>
                </a:lnTo>
                <a:lnTo>
                  <a:pt x="9770" y="970"/>
                </a:lnTo>
                <a:lnTo>
                  <a:pt x="9949" y="1064"/>
                </a:lnTo>
                <a:lnTo>
                  <a:pt x="10124" y="1165"/>
                </a:lnTo>
                <a:lnTo>
                  <a:pt x="10293" y="1272"/>
                </a:lnTo>
                <a:lnTo>
                  <a:pt x="10458" y="1386"/>
                </a:lnTo>
                <a:lnTo>
                  <a:pt x="10618" y="1504"/>
                </a:lnTo>
                <a:lnTo>
                  <a:pt x="10773" y="1629"/>
                </a:lnTo>
                <a:lnTo>
                  <a:pt x="10924" y="1758"/>
                </a:lnTo>
                <a:lnTo>
                  <a:pt x="11069" y="1892"/>
                </a:lnTo>
                <a:lnTo>
                  <a:pt x="11209" y="2030"/>
                </a:lnTo>
                <a:lnTo>
                  <a:pt x="11345" y="2172"/>
                </a:lnTo>
                <a:lnTo>
                  <a:pt x="11476" y="2317"/>
                </a:lnTo>
                <a:lnTo>
                  <a:pt x="11603" y="2465"/>
                </a:lnTo>
                <a:lnTo>
                  <a:pt x="11725" y="2616"/>
                </a:lnTo>
                <a:lnTo>
                  <a:pt x="11841" y="2769"/>
                </a:lnTo>
                <a:lnTo>
                  <a:pt x="11954" y="2925"/>
                </a:lnTo>
                <a:lnTo>
                  <a:pt x="12062" y="3082"/>
                </a:lnTo>
                <a:lnTo>
                  <a:pt x="12166" y="3241"/>
                </a:lnTo>
                <a:lnTo>
                  <a:pt x="12264" y="3399"/>
                </a:lnTo>
                <a:lnTo>
                  <a:pt x="12358" y="3559"/>
                </a:lnTo>
                <a:lnTo>
                  <a:pt x="12447" y="3719"/>
                </a:lnTo>
                <a:lnTo>
                  <a:pt x="12533" y="3878"/>
                </a:lnTo>
                <a:lnTo>
                  <a:pt x="12613" y="4037"/>
                </a:lnTo>
                <a:lnTo>
                  <a:pt x="12636" y="4083"/>
                </a:lnTo>
                <a:lnTo>
                  <a:pt x="12658" y="4127"/>
                </a:lnTo>
                <a:lnTo>
                  <a:pt x="12678" y="4167"/>
                </a:lnTo>
                <a:lnTo>
                  <a:pt x="12697" y="4207"/>
                </a:lnTo>
                <a:lnTo>
                  <a:pt x="12718" y="4246"/>
                </a:lnTo>
                <a:lnTo>
                  <a:pt x="12739" y="4285"/>
                </a:lnTo>
                <a:lnTo>
                  <a:pt x="12762" y="4325"/>
                </a:lnTo>
                <a:lnTo>
                  <a:pt x="12788" y="4368"/>
                </a:lnTo>
                <a:lnTo>
                  <a:pt x="13301" y="5454"/>
                </a:lnTo>
                <a:lnTo>
                  <a:pt x="13322" y="5497"/>
                </a:lnTo>
                <a:lnTo>
                  <a:pt x="13342" y="5541"/>
                </a:lnTo>
                <a:lnTo>
                  <a:pt x="13362" y="5585"/>
                </a:lnTo>
                <a:lnTo>
                  <a:pt x="13383" y="5630"/>
                </a:lnTo>
                <a:lnTo>
                  <a:pt x="13403" y="5675"/>
                </a:lnTo>
                <a:lnTo>
                  <a:pt x="13423" y="5720"/>
                </a:lnTo>
                <a:lnTo>
                  <a:pt x="13443" y="5766"/>
                </a:lnTo>
                <a:lnTo>
                  <a:pt x="13463" y="5812"/>
                </a:lnTo>
                <a:lnTo>
                  <a:pt x="13482" y="5859"/>
                </a:lnTo>
                <a:lnTo>
                  <a:pt x="13503" y="5905"/>
                </a:lnTo>
                <a:lnTo>
                  <a:pt x="13522" y="5952"/>
                </a:lnTo>
                <a:lnTo>
                  <a:pt x="13541" y="5999"/>
                </a:lnTo>
                <a:lnTo>
                  <a:pt x="13561" y="6046"/>
                </a:lnTo>
                <a:lnTo>
                  <a:pt x="13581" y="6093"/>
                </a:lnTo>
                <a:lnTo>
                  <a:pt x="13601" y="6140"/>
                </a:lnTo>
                <a:lnTo>
                  <a:pt x="13620" y="6187"/>
                </a:lnTo>
                <a:lnTo>
                  <a:pt x="14547" y="8461"/>
                </a:lnTo>
                <a:lnTo>
                  <a:pt x="14569" y="8511"/>
                </a:lnTo>
                <a:lnTo>
                  <a:pt x="14589" y="8560"/>
                </a:lnTo>
                <a:lnTo>
                  <a:pt x="14609" y="8608"/>
                </a:lnTo>
                <a:lnTo>
                  <a:pt x="14629" y="8655"/>
                </a:lnTo>
                <a:lnTo>
                  <a:pt x="14648" y="8701"/>
                </a:lnTo>
                <a:lnTo>
                  <a:pt x="14668" y="8747"/>
                </a:lnTo>
                <a:lnTo>
                  <a:pt x="14687" y="8792"/>
                </a:lnTo>
                <a:lnTo>
                  <a:pt x="14706" y="8837"/>
                </a:lnTo>
                <a:lnTo>
                  <a:pt x="14724" y="8881"/>
                </a:lnTo>
                <a:lnTo>
                  <a:pt x="14743" y="8926"/>
                </a:lnTo>
                <a:lnTo>
                  <a:pt x="14762" y="8971"/>
                </a:lnTo>
                <a:lnTo>
                  <a:pt x="14781" y="9015"/>
                </a:lnTo>
                <a:lnTo>
                  <a:pt x="14801" y="9061"/>
                </a:lnTo>
                <a:lnTo>
                  <a:pt x="14820" y="9106"/>
                </a:lnTo>
                <a:lnTo>
                  <a:pt x="14841" y="9153"/>
                </a:lnTo>
                <a:lnTo>
                  <a:pt x="14861" y="9200"/>
                </a:lnTo>
                <a:lnTo>
                  <a:pt x="15198" y="9958"/>
                </a:lnTo>
                <a:lnTo>
                  <a:pt x="13806" y="9201"/>
                </a:lnTo>
                <a:lnTo>
                  <a:pt x="13794" y="9201"/>
                </a:lnTo>
                <a:lnTo>
                  <a:pt x="13780" y="9203"/>
                </a:lnTo>
                <a:lnTo>
                  <a:pt x="13765" y="9205"/>
                </a:lnTo>
                <a:lnTo>
                  <a:pt x="13751" y="9208"/>
                </a:lnTo>
                <a:lnTo>
                  <a:pt x="13738" y="9213"/>
                </a:lnTo>
                <a:lnTo>
                  <a:pt x="13724" y="9218"/>
                </a:lnTo>
                <a:lnTo>
                  <a:pt x="13710" y="9224"/>
                </a:lnTo>
                <a:lnTo>
                  <a:pt x="13697" y="9232"/>
                </a:lnTo>
                <a:lnTo>
                  <a:pt x="13685" y="9240"/>
                </a:lnTo>
                <a:lnTo>
                  <a:pt x="13673" y="9251"/>
                </a:lnTo>
                <a:lnTo>
                  <a:pt x="13664" y="9261"/>
                </a:lnTo>
                <a:lnTo>
                  <a:pt x="13655" y="9273"/>
                </a:lnTo>
                <a:lnTo>
                  <a:pt x="13648" y="9286"/>
                </a:lnTo>
                <a:lnTo>
                  <a:pt x="13643" y="9301"/>
                </a:lnTo>
                <a:lnTo>
                  <a:pt x="13640" y="9316"/>
                </a:lnTo>
                <a:lnTo>
                  <a:pt x="13639" y="9332"/>
                </a:lnTo>
                <a:lnTo>
                  <a:pt x="13640" y="9350"/>
                </a:lnTo>
                <a:lnTo>
                  <a:pt x="13644" y="9369"/>
                </a:lnTo>
                <a:lnTo>
                  <a:pt x="13651" y="9390"/>
                </a:lnTo>
                <a:lnTo>
                  <a:pt x="13660" y="9411"/>
                </a:lnTo>
                <a:lnTo>
                  <a:pt x="13673" y="9434"/>
                </a:lnTo>
                <a:lnTo>
                  <a:pt x="13689" y="9457"/>
                </a:lnTo>
                <a:lnTo>
                  <a:pt x="13709" y="9483"/>
                </a:lnTo>
                <a:lnTo>
                  <a:pt x="13732" y="9509"/>
                </a:lnTo>
                <a:lnTo>
                  <a:pt x="13759" y="9538"/>
                </a:lnTo>
                <a:lnTo>
                  <a:pt x="13791" y="9566"/>
                </a:lnTo>
                <a:lnTo>
                  <a:pt x="13827" y="9597"/>
                </a:lnTo>
                <a:lnTo>
                  <a:pt x="13867" y="9630"/>
                </a:lnTo>
                <a:lnTo>
                  <a:pt x="13912" y="9663"/>
                </a:lnTo>
                <a:lnTo>
                  <a:pt x="13962" y="9698"/>
                </a:lnTo>
                <a:lnTo>
                  <a:pt x="14017" y="9734"/>
                </a:lnTo>
                <a:lnTo>
                  <a:pt x="14078" y="9772"/>
                </a:lnTo>
                <a:lnTo>
                  <a:pt x="15183" y="10393"/>
                </a:lnTo>
                <a:lnTo>
                  <a:pt x="15259" y="10430"/>
                </a:lnTo>
                <a:lnTo>
                  <a:pt x="15322" y="10461"/>
                </a:lnTo>
                <a:lnTo>
                  <a:pt x="15374" y="10485"/>
                </a:lnTo>
                <a:lnTo>
                  <a:pt x="15415" y="10505"/>
                </a:lnTo>
                <a:lnTo>
                  <a:pt x="15447" y="10521"/>
                </a:lnTo>
                <a:lnTo>
                  <a:pt x="15473" y="10535"/>
                </a:lnTo>
                <a:lnTo>
                  <a:pt x="15483" y="10541"/>
                </a:lnTo>
                <a:lnTo>
                  <a:pt x="15492" y="10547"/>
                </a:lnTo>
                <a:lnTo>
                  <a:pt x="15502" y="10555"/>
                </a:lnTo>
                <a:lnTo>
                  <a:pt x="15509" y="10561"/>
                </a:lnTo>
                <a:lnTo>
                  <a:pt x="15515" y="10567"/>
                </a:lnTo>
                <a:lnTo>
                  <a:pt x="15522" y="10574"/>
                </a:lnTo>
                <a:lnTo>
                  <a:pt x="15527" y="10582"/>
                </a:lnTo>
                <a:lnTo>
                  <a:pt x="15533" y="10590"/>
                </a:lnTo>
                <a:lnTo>
                  <a:pt x="15546" y="10610"/>
                </a:lnTo>
                <a:lnTo>
                  <a:pt x="15559" y="10634"/>
                </a:lnTo>
                <a:lnTo>
                  <a:pt x="15576" y="10664"/>
                </a:lnTo>
                <a:lnTo>
                  <a:pt x="15598" y="10701"/>
                </a:lnTo>
                <a:lnTo>
                  <a:pt x="15625" y="10746"/>
                </a:lnTo>
                <a:lnTo>
                  <a:pt x="15661" y="10800"/>
                </a:lnTo>
                <a:lnTo>
                  <a:pt x="16250" y="10758"/>
                </a:lnTo>
                <a:lnTo>
                  <a:pt x="16260" y="10719"/>
                </a:lnTo>
                <a:lnTo>
                  <a:pt x="16267" y="10673"/>
                </a:lnTo>
                <a:lnTo>
                  <a:pt x="16275" y="10622"/>
                </a:lnTo>
                <a:lnTo>
                  <a:pt x="16283" y="10566"/>
                </a:lnTo>
                <a:lnTo>
                  <a:pt x="16290" y="10507"/>
                </a:lnTo>
                <a:lnTo>
                  <a:pt x="16297" y="10443"/>
                </a:lnTo>
                <a:lnTo>
                  <a:pt x="16305" y="10378"/>
                </a:lnTo>
                <a:lnTo>
                  <a:pt x="16311" y="10311"/>
                </a:lnTo>
                <a:lnTo>
                  <a:pt x="16316" y="10244"/>
                </a:lnTo>
                <a:lnTo>
                  <a:pt x="16321" y="10178"/>
                </a:lnTo>
                <a:lnTo>
                  <a:pt x="16326" y="10112"/>
                </a:lnTo>
                <a:lnTo>
                  <a:pt x="16329" y="10049"/>
                </a:lnTo>
                <a:lnTo>
                  <a:pt x="16332" y="9987"/>
                </a:lnTo>
                <a:lnTo>
                  <a:pt x="16334" y="9931"/>
                </a:lnTo>
                <a:lnTo>
                  <a:pt x="16335" y="9879"/>
                </a:lnTo>
                <a:lnTo>
                  <a:pt x="16335" y="9832"/>
                </a:lnTo>
                <a:lnTo>
                  <a:pt x="16335" y="9716"/>
                </a:lnTo>
                <a:lnTo>
                  <a:pt x="16336" y="9612"/>
                </a:lnTo>
                <a:lnTo>
                  <a:pt x="16339" y="9521"/>
                </a:lnTo>
                <a:lnTo>
                  <a:pt x="16343" y="9440"/>
                </a:lnTo>
                <a:lnTo>
                  <a:pt x="16348" y="9365"/>
                </a:lnTo>
                <a:lnTo>
                  <a:pt x="16353" y="9296"/>
                </a:lnTo>
                <a:lnTo>
                  <a:pt x="16357" y="9228"/>
                </a:lnTo>
                <a:lnTo>
                  <a:pt x="16361" y="9162"/>
                </a:lnTo>
                <a:lnTo>
                  <a:pt x="16365" y="9092"/>
                </a:lnTo>
                <a:lnTo>
                  <a:pt x="16367" y="9019"/>
                </a:lnTo>
                <a:lnTo>
                  <a:pt x="16368" y="8939"/>
                </a:lnTo>
                <a:lnTo>
                  <a:pt x="16367" y="8849"/>
                </a:lnTo>
                <a:lnTo>
                  <a:pt x="16364" y="8748"/>
                </a:lnTo>
                <a:lnTo>
                  <a:pt x="16359" y="8633"/>
                </a:lnTo>
                <a:lnTo>
                  <a:pt x="16351" y="8503"/>
                </a:lnTo>
                <a:lnTo>
                  <a:pt x="16339" y="8353"/>
                </a:lnTo>
                <a:lnTo>
                  <a:pt x="16334" y="8264"/>
                </a:lnTo>
                <a:lnTo>
                  <a:pt x="16329" y="8188"/>
                </a:lnTo>
                <a:lnTo>
                  <a:pt x="16326" y="8154"/>
                </a:lnTo>
                <a:lnTo>
                  <a:pt x="16322" y="8123"/>
                </a:lnTo>
                <a:lnTo>
                  <a:pt x="16319" y="8109"/>
                </a:lnTo>
                <a:lnTo>
                  <a:pt x="16316" y="8096"/>
                </a:lnTo>
                <a:lnTo>
                  <a:pt x="16313" y="8083"/>
                </a:lnTo>
                <a:lnTo>
                  <a:pt x="16309" y="8071"/>
                </a:lnTo>
                <a:lnTo>
                  <a:pt x="16304" y="8060"/>
                </a:lnTo>
                <a:lnTo>
                  <a:pt x="16298" y="8049"/>
                </a:lnTo>
                <a:lnTo>
                  <a:pt x="16292" y="8040"/>
                </a:lnTo>
                <a:lnTo>
                  <a:pt x="16285" y="8030"/>
                </a:lnTo>
                <a:lnTo>
                  <a:pt x="16278" y="8022"/>
                </a:lnTo>
                <a:lnTo>
                  <a:pt x="16270" y="8015"/>
                </a:lnTo>
                <a:lnTo>
                  <a:pt x="16261" y="8008"/>
                </a:lnTo>
                <a:lnTo>
                  <a:pt x="16249" y="8002"/>
                </a:lnTo>
                <a:lnTo>
                  <a:pt x="16238" y="7997"/>
                </a:lnTo>
                <a:lnTo>
                  <a:pt x="16226" y="7993"/>
                </a:lnTo>
                <a:lnTo>
                  <a:pt x="16213" y="7989"/>
                </a:lnTo>
                <a:lnTo>
                  <a:pt x="16197" y="7985"/>
                </a:lnTo>
                <a:lnTo>
                  <a:pt x="16181" y="7982"/>
                </a:lnTo>
                <a:lnTo>
                  <a:pt x="16163" y="7981"/>
                </a:lnTo>
                <a:lnTo>
                  <a:pt x="16145" y="7980"/>
                </a:lnTo>
                <a:lnTo>
                  <a:pt x="16125" y="7979"/>
                </a:lnTo>
                <a:lnTo>
                  <a:pt x="16098" y="7981"/>
                </a:lnTo>
                <a:lnTo>
                  <a:pt x="16073" y="7988"/>
                </a:lnTo>
                <a:lnTo>
                  <a:pt x="16051" y="7998"/>
                </a:lnTo>
                <a:lnTo>
                  <a:pt x="16030" y="8012"/>
                </a:lnTo>
                <a:lnTo>
                  <a:pt x="16012" y="8029"/>
                </a:lnTo>
                <a:lnTo>
                  <a:pt x="15995" y="8050"/>
                </a:lnTo>
                <a:lnTo>
                  <a:pt x="15979" y="8073"/>
                </a:lnTo>
                <a:lnTo>
                  <a:pt x="15965" y="8100"/>
                </a:lnTo>
                <a:lnTo>
                  <a:pt x="15953" y="8129"/>
                </a:lnTo>
                <a:lnTo>
                  <a:pt x="15941" y="8160"/>
                </a:lnTo>
                <a:lnTo>
                  <a:pt x="15931" y="8194"/>
                </a:lnTo>
                <a:lnTo>
                  <a:pt x="15922" y="8229"/>
                </a:lnTo>
                <a:lnTo>
                  <a:pt x="15915" y="8266"/>
                </a:lnTo>
                <a:lnTo>
                  <a:pt x="15908" y="8305"/>
                </a:lnTo>
                <a:lnTo>
                  <a:pt x="15903" y="8345"/>
                </a:lnTo>
                <a:lnTo>
                  <a:pt x="15897" y="8387"/>
                </a:lnTo>
                <a:lnTo>
                  <a:pt x="15893" y="8429"/>
                </a:lnTo>
                <a:lnTo>
                  <a:pt x="15889" y="8472"/>
                </a:lnTo>
                <a:lnTo>
                  <a:pt x="15887" y="8516"/>
                </a:lnTo>
                <a:lnTo>
                  <a:pt x="15884" y="8560"/>
                </a:lnTo>
                <a:lnTo>
                  <a:pt x="15881" y="8647"/>
                </a:lnTo>
                <a:lnTo>
                  <a:pt x="15879" y="8734"/>
                </a:lnTo>
                <a:lnTo>
                  <a:pt x="15877" y="8816"/>
                </a:lnTo>
                <a:lnTo>
                  <a:pt x="15876" y="8894"/>
                </a:lnTo>
                <a:lnTo>
                  <a:pt x="15873" y="8967"/>
                </a:lnTo>
                <a:lnTo>
                  <a:pt x="15870" y="9030"/>
                </a:lnTo>
                <a:lnTo>
                  <a:pt x="15864" y="9110"/>
                </a:lnTo>
                <a:lnTo>
                  <a:pt x="15860" y="9187"/>
                </a:lnTo>
                <a:lnTo>
                  <a:pt x="15857" y="9262"/>
                </a:lnTo>
                <a:lnTo>
                  <a:pt x="15854" y="9334"/>
                </a:lnTo>
                <a:lnTo>
                  <a:pt x="15854" y="9406"/>
                </a:lnTo>
                <a:lnTo>
                  <a:pt x="15854" y="9478"/>
                </a:lnTo>
                <a:lnTo>
                  <a:pt x="15855" y="9548"/>
                </a:lnTo>
                <a:lnTo>
                  <a:pt x="15858" y="9619"/>
                </a:lnTo>
                <a:lnTo>
                  <a:pt x="15860" y="9690"/>
                </a:lnTo>
                <a:lnTo>
                  <a:pt x="15862" y="9763"/>
                </a:lnTo>
                <a:lnTo>
                  <a:pt x="15864" y="9837"/>
                </a:lnTo>
                <a:lnTo>
                  <a:pt x="15866" y="9914"/>
                </a:lnTo>
                <a:lnTo>
                  <a:pt x="15869" y="9993"/>
                </a:lnTo>
                <a:lnTo>
                  <a:pt x="15870" y="10075"/>
                </a:lnTo>
                <a:lnTo>
                  <a:pt x="15871" y="10162"/>
                </a:lnTo>
                <a:lnTo>
                  <a:pt x="15872" y="10253"/>
                </a:lnTo>
                <a:lnTo>
                  <a:pt x="15862" y="10245"/>
                </a:lnTo>
                <a:lnTo>
                  <a:pt x="15852" y="10238"/>
                </a:lnTo>
                <a:lnTo>
                  <a:pt x="15844" y="10230"/>
                </a:lnTo>
                <a:lnTo>
                  <a:pt x="15836" y="10220"/>
                </a:lnTo>
                <a:lnTo>
                  <a:pt x="15821" y="10203"/>
                </a:lnTo>
                <a:lnTo>
                  <a:pt x="15806" y="10184"/>
                </a:lnTo>
                <a:lnTo>
                  <a:pt x="15794" y="10163"/>
                </a:lnTo>
                <a:lnTo>
                  <a:pt x="15784" y="10143"/>
                </a:lnTo>
                <a:lnTo>
                  <a:pt x="15774" y="10120"/>
                </a:lnTo>
                <a:lnTo>
                  <a:pt x="15763" y="10097"/>
                </a:lnTo>
                <a:lnTo>
                  <a:pt x="15747" y="10049"/>
                </a:lnTo>
                <a:lnTo>
                  <a:pt x="15730" y="9997"/>
                </a:lnTo>
                <a:lnTo>
                  <a:pt x="15712" y="9942"/>
                </a:lnTo>
                <a:lnTo>
                  <a:pt x="15691" y="9886"/>
                </a:lnTo>
                <a:lnTo>
                  <a:pt x="15622" y="9714"/>
                </a:lnTo>
                <a:lnTo>
                  <a:pt x="15553" y="9543"/>
                </a:lnTo>
                <a:lnTo>
                  <a:pt x="15482" y="9373"/>
                </a:lnTo>
                <a:lnTo>
                  <a:pt x="15410" y="9206"/>
                </a:lnTo>
                <a:lnTo>
                  <a:pt x="15339" y="9038"/>
                </a:lnTo>
                <a:lnTo>
                  <a:pt x="15266" y="8873"/>
                </a:lnTo>
                <a:lnTo>
                  <a:pt x="15194" y="8707"/>
                </a:lnTo>
                <a:lnTo>
                  <a:pt x="15121" y="8542"/>
                </a:lnTo>
                <a:lnTo>
                  <a:pt x="15047" y="8378"/>
                </a:lnTo>
                <a:lnTo>
                  <a:pt x="14973" y="8213"/>
                </a:lnTo>
                <a:lnTo>
                  <a:pt x="14899" y="8049"/>
                </a:lnTo>
                <a:lnTo>
                  <a:pt x="14824" y="7884"/>
                </a:lnTo>
                <a:lnTo>
                  <a:pt x="14750" y="7720"/>
                </a:lnTo>
                <a:lnTo>
                  <a:pt x="14674" y="7554"/>
                </a:lnTo>
                <a:lnTo>
                  <a:pt x="14599" y="7389"/>
                </a:lnTo>
                <a:lnTo>
                  <a:pt x="14524" y="7221"/>
                </a:lnTo>
                <a:lnTo>
                  <a:pt x="14443" y="7039"/>
                </a:lnTo>
                <a:lnTo>
                  <a:pt x="14362" y="6855"/>
                </a:lnTo>
                <a:lnTo>
                  <a:pt x="14281" y="6670"/>
                </a:lnTo>
                <a:lnTo>
                  <a:pt x="14201" y="6484"/>
                </a:lnTo>
                <a:lnTo>
                  <a:pt x="14041" y="6109"/>
                </a:lnTo>
                <a:lnTo>
                  <a:pt x="13879" y="5731"/>
                </a:lnTo>
                <a:lnTo>
                  <a:pt x="13797" y="5542"/>
                </a:lnTo>
                <a:lnTo>
                  <a:pt x="13715" y="5352"/>
                </a:lnTo>
                <a:lnTo>
                  <a:pt x="13631" y="5163"/>
                </a:lnTo>
                <a:lnTo>
                  <a:pt x="13548" y="4974"/>
                </a:lnTo>
                <a:lnTo>
                  <a:pt x="13462" y="4786"/>
                </a:lnTo>
                <a:lnTo>
                  <a:pt x="13374" y="4598"/>
                </a:lnTo>
                <a:lnTo>
                  <a:pt x="13286" y="4411"/>
                </a:lnTo>
                <a:lnTo>
                  <a:pt x="13195" y="4225"/>
                </a:lnTo>
                <a:lnTo>
                  <a:pt x="13103" y="4040"/>
                </a:lnTo>
                <a:lnTo>
                  <a:pt x="13007" y="3856"/>
                </a:lnTo>
                <a:lnTo>
                  <a:pt x="12911" y="3674"/>
                </a:lnTo>
                <a:lnTo>
                  <a:pt x="12812" y="3493"/>
                </a:lnTo>
                <a:lnTo>
                  <a:pt x="12710" y="3315"/>
                </a:lnTo>
                <a:lnTo>
                  <a:pt x="12605" y="3138"/>
                </a:lnTo>
                <a:lnTo>
                  <a:pt x="12498" y="2965"/>
                </a:lnTo>
                <a:lnTo>
                  <a:pt x="12388" y="2793"/>
                </a:lnTo>
                <a:lnTo>
                  <a:pt x="12274" y="2623"/>
                </a:lnTo>
                <a:lnTo>
                  <a:pt x="12156" y="2457"/>
                </a:lnTo>
                <a:lnTo>
                  <a:pt x="12036" y="2294"/>
                </a:lnTo>
                <a:lnTo>
                  <a:pt x="11912" y="2134"/>
                </a:lnTo>
                <a:lnTo>
                  <a:pt x="11783" y="1976"/>
                </a:lnTo>
                <a:lnTo>
                  <a:pt x="11651" y="1823"/>
                </a:lnTo>
                <a:lnTo>
                  <a:pt x="11514" y="1674"/>
                </a:lnTo>
                <a:lnTo>
                  <a:pt x="11374" y="1528"/>
                </a:lnTo>
                <a:lnTo>
                  <a:pt x="11298" y="1454"/>
                </a:lnTo>
                <a:lnTo>
                  <a:pt x="11222" y="1382"/>
                </a:lnTo>
                <a:lnTo>
                  <a:pt x="11145" y="1310"/>
                </a:lnTo>
                <a:lnTo>
                  <a:pt x="11067" y="1242"/>
                </a:lnTo>
                <a:lnTo>
                  <a:pt x="10987" y="1174"/>
                </a:lnTo>
                <a:lnTo>
                  <a:pt x="10906" y="1109"/>
                </a:lnTo>
                <a:lnTo>
                  <a:pt x="10825" y="1044"/>
                </a:lnTo>
                <a:lnTo>
                  <a:pt x="10743" y="982"/>
                </a:lnTo>
                <a:lnTo>
                  <a:pt x="10660" y="922"/>
                </a:lnTo>
                <a:lnTo>
                  <a:pt x="10575" y="864"/>
                </a:lnTo>
                <a:lnTo>
                  <a:pt x="10489" y="807"/>
                </a:lnTo>
                <a:lnTo>
                  <a:pt x="10402" y="752"/>
                </a:lnTo>
                <a:lnTo>
                  <a:pt x="10314" y="699"/>
                </a:lnTo>
                <a:lnTo>
                  <a:pt x="10226" y="647"/>
                </a:lnTo>
                <a:lnTo>
                  <a:pt x="10136" y="598"/>
                </a:lnTo>
                <a:lnTo>
                  <a:pt x="10045" y="550"/>
                </a:lnTo>
                <a:lnTo>
                  <a:pt x="9953" y="504"/>
                </a:lnTo>
                <a:lnTo>
                  <a:pt x="9860" y="460"/>
                </a:lnTo>
                <a:lnTo>
                  <a:pt x="9765" y="417"/>
                </a:lnTo>
                <a:lnTo>
                  <a:pt x="9669" y="377"/>
                </a:lnTo>
                <a:lnTo>
                  <a:pt x="9573" y="338"/>
                </a:lnTo>
                <a:lnTo>
                  <a:pt x="9476" y="301"/>
                </a:lnTo>
                <a:lnTo>
                  <a:pt x="9377" y="267"/>
                </a:lnTo>
                <a:lnTo>
                  <a:pt x="9278" y="234"/>
                </a:lnTo>
                <a:lnTo>
                  <a:pt x="9176" y="203"/>
                </a:lnTo>
                <a:lnTo>
                  <a:pt x="9074" y="174"/>
                </a:lnTo>
                <a:lnTo>
                  <a:pt x="8971" y="147"/>
                </a:lnTo>
                <a:lnTo>
                  <a:pt x="8867" y="122"/>
                </a:lnTo>
                <a:lnTo>
                  <a:pt x="8762" y="98"/>
                </a:lnTo>
                <a:lnTo>
                  <a:pt x="8656" y="77"/>
                </a:lnTo>
                <a:lnTo>
                  <a:pt x="8547" y="57"/>
                </a:lnTo>
                <a:lnTo>
                  <a:pt x="8439" y="40"/>
                </a:lnTo>
                <a:lnTo>
                  <a:pt x="8382" y="32"/>
                </a:lnTo>
                <a:lnTo>
                  <a:pt x="8325" y="25"/>
                </a:lnTo>
                <a:lnTo>
                  <a:pt x="8266" y="18"/>
                </a:lnTo>
                <a:lnTo>
                  <a:pt x="8204" y="13"/>
                </a:lnTo>
                <a:lnTo>
                  <a:pt x="8143" y="9"/>
                </a:lnTo>
                <a:lnTo>
                  <a:pt x="8080" y="6"/>
                </a:lnTo>
                <a:lnTo>
                  <a:pt x="8016" y="3"/>
                </a:lnTo>
                <a:lnTo>
                  <a:pt x="7951" y="1"/>
                </a:lnTo>
                <a:lnTo>
                  <a:pt x="7885" y="0"/>
                </a:lnTo>
                <a:lnTo>
                  <a:pt x="7819" y="0"/>
                </a:lnTo>
                <a:lnTo>
                  <a:pt x="7752" y="0"/>
                </a:lnTo>
                <a:lnTo>
                  <a:pt x="7685" y="2"/>
                </a:lnTo>
                <a:lnTo>
                  <a:pt x="7618" y="3"/>
                </a:lnTo>
                <a:lnTo>
                  <a:pt x="7551" y="6"/>
                </a:lnTo>
                <a:lnTo>
                  <a:pt x="7483" y="9"/>
                </a:lnTo>
                <a:lnTo>
                  <a:pt x="7416" y="13"/>
                </a:lnTo>
                <a:lnTo>
                  <a:pt x="7349" y="17"/>
                </a:lnTo>
                <a:lnTo>
                  <a:pt x="7283" y="22"/>
                </a:lnTo>
                <a:lnTo>
                  <a:pt x="7216" y="28"/>
                </a:lnTo>
                <a:lnTo>
                  <a:pt x="7152" y="34"/>
                </a:lnTo>
                <a:lnTo>
                  <a:pt x="7087" y="41"/>
                </a:lnTo>
                <a:lnTo>
                  <a:pt x="7023" y="48"/>
                </a:lnTo>
                <a:lnTo>
                  <a:pt x="6960" y="55"/>
                </a:lnTo>
                <a:lnTo>
                  <a:pt x="6899" y="63"/>
                </a:lnTo>
                <a:lnTo>
                  <a:pt x="6839" y="72"/>
                </a:lnTo>
                <a:lnTo>
                  <a:pt x="6780" y="81"/>
                </a:lnTo>
                <a:lnTo>
                  <a:pt x="6723" y="90"/>
                </a:lnTo>
                <a:lnTo>
                  <a:pt x="6668" y="99"/>
                </a:lnTo>
                <a:lnTo>
                  <a:pt x="6615" y="109"/>
                </a:lnTo>
                <a:lnTo>
                  <a:pt x="6563" y="120"/>
                </a:lnTo>
                <a:lnTo>
                  <a:pt x="6513" y="130"/>
                </a:lnTo>
                <a:lnTo>
                  <a:pt x="6465" y="141"/>
                </a:lnTo>
                <a:lnTo>
                  <a:pt x="6359" y="168"/>
                </a:lnTo>
                <a:lnTo>
                  <a:pt x="6252" y="196"/>
                </a:lnTo>
                <a:lnTo>
                  <a:pt x="6144" y="227"/>
                </a:lnTo>
                <a:lnTo>
                  <a:pt x="6037" y="260"/>
                </a:lnTo>
                <a:lnTo>
                  <a:pt x="5928" y="294"/>
                </a:lnTo>
                <a:lnTo>
                  <a:pt x="5821" y="332"/>
                </a:lnTo>
                <a:lnTo>
                  <a:pt x="5713" y="371"/>
                </a:lnTo>
                <a:lnTo>
                  <a:pt x="5605" y="412"/>
                </a:lnTo>
                <a:lnTo>
                  <a:pt x="5498" y="455"/>
                </a:lnTo>
                <a:lnTo>
                  <a:pt x="5390" y="500"/>
                </a:lnTo>
                <a:lnTo>
                  <a:pt x="5284" y="547"/>
                </a:lnTo>
                <a:lnTo>
                  <a:pt x="5177" y="596"/>
                </a:lnTo>
                <a:lnTo>
                  <a:pt x="5071" y="646"/>
                </a:lnTo>
                <a:lnTo>
                  <a:pt x="4966" y="698"/>
                </a:lnTo>
                <a:lnTo>
                  <a:pt x="4861" y="752"/>
                </a:lnTo>
                <a:lnTo>
                  <a:pt x="4758" y="807"/>
                </a:lnTo>
                <a:lnTo>
                  <a:pt x="4655" y="865"/>
                </a:lnTo>
                <a:lnTo>
                  <a:pt x="4553" y="923"/>
                </a:lnTo>
                <a:lnTo>
                  <a:pt x="4453" y="983"/>
                </a:lnTo>
                <a:lnTo>
                  <a:pt x="4353" y="1045"/>
                </a:lnTo>
                <a:lnTo>
                  <a:pt x="4255" y="1108"/>
                </a:lnTo>
                <a:lnTo>
                  <a:pt x="4157" y="1172"/>
                </a:lnTo>
                <a:lnTo>
                  <a:pt x="4062" y="1239"/>
                </a:lnTo>
                <a:lnTo>
                  <a:pt x="3968" y="1306"/>
                </a:lnTo>
                <a:lnTo>
                  <a:pt x="3876" y="1375"/>
                </a:lnTo>
                <a:lnTo>
                  <a:pt x="3785" y="1444"/>
                </a:lnTo>
                <a:lnTo>
                  <a:pt x="3696" y="1515"/>
                </a:lnTo>
                <a:lnTo>
                  <a:pt x="3609" y="1587"/>
                </a:lnTo>
                <a:lnTo>
                  <a:pt x="3524" y="1660"/>
                </a:lnTo>
                <a:lnTo>
                  <a:pt x="3441" y="1734"/>
                </a:lnTo>
                <a:lnTo>
                  <a:pt x="3361" y="1809"/>
                </a:lnTo>
                <a:lnTo>
                  <a:pt x="3282" y="1885"/>
                </a:lnTo>
                <a:lnTo>
                  <a:pt x="3245" y="1921"/>
                </a:lnTo>
                <a:lnTo>
                  <a:pt x="3210" y="1956"/>
                </a:lnTo>
                <a:lnTo>
                  <a:pt x="3177" y="1990"/>
                </a:lnTo>
                <a:lnTo>
                  <a:pt x="3146" y="2022"/>
                </a:lnTo>
                <a:lnTo>
                  <a:pt x="3113" y="2055"/>
                </a:lnTo>
                <a:lnTo>
                  <a:pt x="3080" y="2088"/>
                </a:lnTo>
                <a:lnTo>
                  <a:pt x="3045" y="2123"/>
                </a:lnTo>
                <a:lnTo>
                  <a:pt x="3009" y="2159"/>
                </a:lnTo>
                <a:lnTo>
                  <a:pt x="2471" y="2759"/>
                </a:lnTo>
                <a:lnTo>
                  <a:pt x="2337" y="2939"/>
                </a:lnTo>
                <a:lnTo>
                  <a:pt x="2206" y="3119"/>
                </a:lnTo>
                <a:lnTo>
                  <a:pt x="2078" y="3300"/>
                </a:lnTo>
                <a:lnTo>
                  <a:pt x="1954" y="3482"/>
                </a:lnTo>
                <a:lnTo>
                  <a:pt x="1833" y="3665"/>
                </a:lnTo>
                <a:lnTo>
                  <a:pt x="1718" y="3849"/>
                </a:lnTo>
                <a:lnTo>
                  <a:pt x="1604" y="4033"/>
                </a:lnTo>
                <a:lnTo>
                  <a:pt x="1496" y="4219"/>
                </a:lnTo>
                <a:lnTo>
                  <a:pt x="1390" y="4406"/>
                </a:lnTo>
                <a:lnTo>
                  <a:pt x="1289" y="4594"/>
                </a:lnTo>
                <a:lnTo>
                  <a:pt x="1192" y="4784"/>
                </a:lnTo>
                <a:lnTo>
                  <a:pt x="1099" y="4975"/>
                </a:lnTo>
                <a:lnTo>
                  <a:pt x="1010" y="5168"/>
                </a:lnTo>
                <a:lnTo>
                  <a:pt x="925" y="5363"/>
                </a:lnTo>
                <a:lnTo>
                  <a:pt x="844" y="5559"/>
                </a:lnTo>
                <a:lnTo>
                  <a:pt x="767" y="5759"/>
                </a:lnTo>
                <a:lnTo>
                  <a:pt x="695" y="5959"/>
                </a:lnTo>
                <a:lnTo>
                  <a:pt x="627" y="6161"/>
                </a:lnTo>
                <a:lnTo>
                  <a:pt x="563" y="6367"/>
                </a:lnTo>
                <a:lnTo>
                  <a:pt x="503" y="6574"/>
                </a:lnTo>
                <a:lnTo>
                  <a:pt x="449" y="6784"/>
                </a:lnTo>
                <a:lnTo>
                  <a:pt x="399" y="6996"/>
                </a:lnTo>
                <a:lnTo>
                  <a:pt x="353" y="7212"/>
                </a:lnTo>
                <a:lnTo>
                  <a:pt x="311" y="7430"/>
                </a:lnTo>
                <a:lnTo>
                  <a:pt x="275" y="7650"/>
                </a:lnTo>
                <a:lnTo>
                  <a:pt x="243" y="7874"/>
                </a:lnTo>
                <a:lnTo>
                  <a:pt x="216" y="8101"/>
                </a:lnTo>
                <a:lnTo>
                  <a:pt x="193" y="8331"/>
                </a:lnTo>
                <a:lnTo>
                  <a:pt x="176" y="8564"/>
                </a:lnTo>
                <a:lnTo>
                  <a:pt x="164" y="8801"/>
                </a:lnTo>
                <a:lnTo>
                  <a:pt x="157" y="9041"/>
                </a:lnTo>
                <a:lnTo>
                  <a:pt x="153" y="92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472296" y="1114292"/>
            <a:ext cx="356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itillium" panose="00000500000000000000" pitchFamily="50" charset="0"/>
              </a:rPr>
              <a:t>Design Process/Details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0FCD1-8F65-0A4B-BF7C-1DBFA354957F}"/>
              </a:ext>
            </a:extLst>
          </p:cNvPr>
          <p:cNvSpPr txBox="1"/>
          <p:nvPr/>
        </p:nvSpPr>
        <p:spPr>
          <a:xfrm>
            <a:off x="847224" y="417898"/>
            <a:ext cx="3348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Dear Data </a:t>
            </a:r>
            <a:r>
              <a:rPr lang="en-US" sz="2800" b="1" spc="400" dirty="0">
                <a:latin typeface="Titillium" panose="00000500000000000000" pitchFamily="50" charset="0"/>
                <a:hlinkClick r:id="rId6"/>
              </a:rPr>
              <a:t>(link)</a:t>
            </a:r>
            <a:endParaRPr lang="en-US" sz="2800" b="1" spc="400" dirty="0">
              <a:latin typeface="Titillium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D2089-9D8F-4948-A268-44960FE6AC3B}"/>
              </a:ext>
            </a:extLst>
          </p:cNvPr>
          <p:cNvSpPr txBox="1"/>
          <p:nvPr/>
        </p:nvSpPr>
        <p:spPr>
          <a:xfrm>
            <a:off x="4797715" y="5258382"/>
            <a:ext cx="2920115" cy="28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 look at the themes for different weeks</a:t>
            </a:r>
          </a:p>
        </p:txBody>
      </p:sp>
    </p:spTree>
    <p:extLst>
      <p:ext uri="{BB962C8B-B14F-4D97-AF65-F5344CB8AC3E}">
        <p14:creationId xmlns:p14="http://schemas.microsoft.com/office/powerpoint/2010/main" val="405377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1859" y="1051851"/>
            <a:ext cx="9802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latin typeface="Titillium" panose="00000500000000000000" pitchFamily="50" charset="0"/>
              </a:rPr>
              <a:t>Giorgia</a:t>
            </a:r>
            <a:r>
              <a:rPr lang="en-US" sz="3600" b="1" dirty="0">
                <a:latin typeface="Titillium" panose="00000500000000000000" pitchFamily="50" charset="0"/>
              </a:rPr>
              <a:t> </a:t>
            </a:r>
            <a:r>
              <a:rPr lang="en-US" sz="3600" b="1" dirty="0" err="1">
                <a:latin typeface="Titillium" panose="00000500000000000000" pitchFamily="50" charset="0"/>
              </a:rPr>
              <a:t>Lupi’s</a:t>
            </a:r>
            <a:r>
              <a:rPr lang="en-US" sz="3600" b="1" dirty="0">
                <a:latin typeface="Titillium" panose="00000500000000000000" pitchFamily="50" charset="0"/>
              </a:rPr>
              <a:t> Design Process/Output: Pros &amp; Cons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14890" y="2770473"/>
            <a:ext cx="8796528" cy="2345805"/>
            <a:chOff x="1980330" y="2915616"/>
            <a:chExt cx="8796528" cy="2345805"/>
          </a:xfrm>
        </p:grpSpPr>
        <p:grpSp>
          <p:nvGrpSpPr>
            <p:cNvPr id="6" name="Group 5"/>
            <p:cNvGrpSpPr/>
            <p:nvPr/>
          </p:nvGrpSpPr>
          <p:grpSpPr>
            <a:xfrm>
              <a:off x="1980330" y="2915616"/>
              <a:ext cx="3941499" cy="2345805"/>
              <a:chOff x="1980330" y="2915616"/>
              <a:chExt cx="3941499" cy="2345805"/>
            </a:xfrm>
          </p:grpSpPr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1980330" y="2915616"/>
                <a:ext cx="3941499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2000" spc="200" dirty="0">
                    <a:latin typeface="+mn-lt"/>
                  </a:rPr>
                  <a:t>Pros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980330" y="3507095"/>
                <a:ext cx="3941499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Applying empathy &amp; humanism to data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Creative and relatable approach to data visualization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Open design process (initial sketches)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Driving personal insights that we may not be aware of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Uses 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colours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 skillfully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Using a medium other than a digitally made rendition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tx1">
                      <a:alpha val="60000"/>
                    </a:schemeClr>
                  </a:solidFill>
                  <a:ea typeface="Lato Light" charset="0"/>
                  <a:cs typeface="Lato Light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tx1">
                      <a:alpha val="60000"/>
                    </a:schemeClr>
                  </a:solidFill>
                  <a:ea typeface="Lato Light" charset="0"/>
                  <a:cs typeface="Lato Light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tx1">
                      <a:alpha val="60000"/>
                    </a:schemeClr>
                  </a:solidFill>
                  <a:ea typeface="Lato Light" charset="0"/>
                  <a:cs typeface="Lato Light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835359" y="2915616"/>
              <a:ext cx="3941499" cy="2161139"/>
              <a:chOff x="1980330" y="2915616"/>
              <a:chExt cx="3941499" cy="2161139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1980330" y="2915616"/>
                <a:ext cx="3941499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2000" spc="200" dirty="0">
                    <a:latin typeface="+mn-lt"/>
                  </a:rPr>
                  <a:t>Cons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980330" y="3507095"/>
                <a:ext cx="394149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Difficult to apply insights to large population (can’t make generalizations)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Her visualizations may present accessibility issues (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colours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 are not always accessible, intricate designs)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ea typeface="Lato Light" charset="0"/>
                    <a:cs typeface="Lato Light" charset="0"/>
                  </a:rPr>
                  <a:t>Legends are very detailed and take a lot of time to interpret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tx1">
                      <a:alpha val="60000"/>
                    </a:schemeClr>
                  </a:solidFill>
                  <a:ea typeface="Lato Light" charset="0"/>
                  <a:cs typeface="Lato Light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tx1">
                      <a:alpha val="60000"/>
                    </a:schemeClr>
                  </a:solidFill>
                  <a:ea typeface="Lato Light" charset="0"/>
                  <a:cs typeface="Lato Light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9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0F732CC-8E7A-4A43-B181-46B179F216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4594" r="9907" b="3939"/>
          <a:stretch/>
        </p:blipFill>
        <p:spPr>
          <a:xfrm>
            <a:off x="3443111" y="213873"/>
            <a:ext cx="4726765" cy="6322394"/>
          </a:xfrm>
        </p:spPr>
      </p:pic>
      <p:sp>
        <p:nvSpPr>
          <p:cNvPr id="16" name="TextBox 15"/>
          <p:cNvSpPr txBox="1"/>
          <p:nvPr/>
        </p:nvSpPr>
        <p:spPr>
          <a:xfrm>
            <a:off x="1549978" y="485954"/>
            <a:ext cx="1729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Dear </a:t>
            </a:r>
          </a:p>
          <a:p>
            <a:r>
              <a:rPr lang="en-US" sz="2800" b="1" spc="400" dirty="0">
                <a:latin typeface="Titillium" panose="00000500000000000000" pitchFamily="50" charset="0"/>
              </a:rPr>
              <a:t>Diary </a:t>
            </a:r>
          </a:p>
          <a:p>
            <a:r>
              <a:rPr lang="en-US" sz="2800" b="1" spc="400" dirty="0">
                <a:latin typeface="Titillium" panose="00000500000000000000" pitchFamily="50" charset="0"/>
              </a:rPr>
              <a:t>Activity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91C4A-74F7-8A47-A44D-5F8CDFA06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2"/>
          <a:stretch/>
        </p:blipFill>
        <p:spPr>
          <a:xfrm>
            <a:off x="8859391" y="2694865"/>
            <a:ext cx="2354274" cy="3623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234DD2-4244-9D45-AC2F-5F49DB8F9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00" y="213873"/>
            <a:ext cx="1962856" cy="2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02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7" grpId="0"/>
          <p:bldP spid="18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E37765-1E9E-5244-ACCA-04994BE09E85}"/>
              </a:ext>
            </a:extLst>
          </p:cNvPr>
          <p:cNvSpPr txBox="1"/>
          <p:nvPr/>
        </p:nvSpPr>
        <p:spPr>
          <a:xfrm>
            <a:off x="847224" y="417898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Discussion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B01E3-D446-864B-B843-54E881456336}"/>
              </a:ext>
            </a:extLst>
          </p:cNvPr>
          <p:cNvSpPr txBox="1"/>
          <p:nvPr/>
        </p:nvSpPr>
        <p:spPr>
          <a:xfrm>
            <a:off x="1027289" y="1399822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was the process of drawing personal data like for you?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your responses to Data Humanism?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you apply her visualizations to concepts we’ve learned in class?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drawing data visualizations hinder or add another dimension to the data visualization field?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746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E37765-1E9E-5244-ACCA-04994BE09E85}"/>
              </a:ext>
            </a:extLst>
          </p:cNvPr>
          <p:cNvSpPr txBox="1"/>
          <p:nvPr/>
        </p:nvSpPr>
        <p:spPr>
          <a:xfrm>
            <a:off x="847224" y="417898"/>
            <a:ext cx="1696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B01E3-D446-864B-B843-54E881456336}"/>
              </a:ext>
            </a:extLst>
          </p:cNvPr>
          <p:cNvSpPr txBox="1"/>
          <p:nvPr/>
        </p:nvSpPr>
        <p:spPr>
          <a:xfrm>
            <a:off x="1027289" y="1399822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www.giorgialupi.com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www.accurat.it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www.moma.</a:t>
            </a:r>
            <a:r>
              <a:rPr lang="en-US" dirty="0" err="1"/>
              <a:t>org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8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95343" y="2570202"/>
            <a:ext cx="48013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1500" dirty="0">
                <a:solidFill>
                  <a:schemeClr val="bg1"/>
                </a:solidFill>
                <a:latin typeface="+mj-lt"/>
              </a:rPr>
              <a:t>THE END</a:t>
            </a:r>
            <a:endParaRPr lang="id-ID" sz="6600" spc="1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01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6612547-757F-5C45-980F-4BA03D863C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r="12435"/>
          <a:stretch/>
        </p:blipFill>
        <p:spPr>
          <a:xfrm>
            <a:off x="2533338" y="211395"/>
            <a:ext cx="8094688" cy="6369287"/>
          </a:xfrm>
        </p:spPr>
      </p:pic>
    </p:spTree>
    <p:extLst>
      <p:ext uri="{BB962C8B-B14F-4D97-AF65-F5344CB8AC3E}">
        <p14:creationId xmlns:p14="http://schemas.microsoft.com/office/powerpoint/2010/main" val="18850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4876799" y="2727825"/>
            <a:ext cx="2403846" cy="2081496"/>
          </a:xfrm>
          <a:custGeom>
            <a:avLst/>
            <a:gdLst>
              <a:gd name="T0" fmla="*/ 14927 w 16415"/>
              <a:gd name="T1" fmla="*/ 8163 h 12384"/>
              <a:gd name="T2" fmla="*/ 13701 w 16415"/>
              <a:gd name="T3" fmla="*/ 9354 h 12384"/>
              <a:gd name="T4" fmla="*/ 12249 w 16415"/>
              <a:gd name="T5" fmla="*/ 10295 h 12384"/>
              <a:gd name="T6" fmla="*/ 10617 w 16415"/>
              <a:gd name="T7" fmla="*/ 11112 h 12384"/>
              <a:gd name="T8" fmla="*/ 8914 w 16415"/>
              <a:gd name="T9" fmla="*/ 11709 h 12384"/>
              <a:gd name="T10" fmla="*/ 7126 w 16415"/>
              <a:gd name="T11" fmla="*/ 12001 h 12384"/>
              <a:gd name="T12" fmla="*/ 5400 w 16415"/>
              <a:gd name="T13" fmla="*/ 11972 h 12384"/>
              <a:gd name="T14" fmla="*/ 3823 w 16415"/>
              <a:gd name="T15" fmla="*/ 11728 h 12384"/>
              <a:gd name="T16" fmla="*/ 2351 w 16415"/>
              <a:gd name="T17" fmla="*/ 11164 h 12384"/>
              <a:gd name="T18" fmla="*/ 1130 w 16415"/>
              <a:gd name="T19" fmla="*/ 10112 h 12384"/>
              <a:gd name="T20" fmla="*/ 465 w 16415"/>
              <a:gd name="T21" fmla="*/ 8563 h 12384"/>
              <a:gd name="T22" fmla="*/ 419 w 16415"/>
              <a:gd name="T23" fmla="*/ 6843 h 12384"/>
              <a:gd name="T24" fmla="*/ 839 w 16415"/>
              <a:gd name="T25" fmla="*/ 5206 h 12384"/>
              <a:gd name="T26" fmla="*/ 1579 w 16415"/>
              <a:gd name="T27" fmla="*/ 3825 h 12384"/>
              <a:gd name="T28" fmla="*/ 2597 w 16415"/>
              <a:gd name="T29" fmla="*/ 2625 h 12384"/>
              <a:gd name="T30" fmla="*/ 3826 w 16415"/>
              <a:gd name="T31" fmla="*/ 1645 h 12384"/>
              <a:gd name="T32" fmla="*/ 5795 w 16415"/>
              <a:gd name="T33" fmla="*/ 711 h 12384"/>
              <a:gd name="T34" fmla="*/ 7904 w 16415"/>
              <a:gd name="T35" fmla="*/ 347 h 12384"/>
              <a:gd name="T36" fmla="*/ 10031 w 16415"/>
              <a:gd name="T37" fmla="*/ 506 h 12384"/>
              <a:gd name="T38" fmla="*/ 10061 w 16415"/>
              <a:gd name="T39" fmla="*/ 631 h 12384"/>
              <a:gd name="T40" fmla="*/ 9170 w 16415"/>
              <a:gd name="T41" fmla="*/ 678 h 12384"/>
              <a:gd name="T42" fmla="*/ 7982 w 16415"/>
              <a:gd name="T43" fmla="*/ 834 h 12384"/>
              <a:gd name="T44" fmla="*/ 6804 w 16415"/>
              <a:gd name="T45" fmla="*/ 1075 h 12384"/>
              <a:gd name="T46" fmla="*/ 5648 w 16415"/>
              <a:gd name="T47" fmla="*/ 1387 h 12384"/>
              <a:gd name="T48" fmla="*/ 4748 w 16415"/>
              <a:gd name="T49" fmla="*/ 1710 h 12384"/>
              <a:gd name="T50" fmla="*/ 3960 w 16415"/>
              <a:gd name="T51" fmla="*/ 2149 h 12384"/>
              <a:gd name="T52" fmla="*/ 3290 w 16415"/>
              <a:gd name="T53" fmla="*/ 2765 h 12384"/>
              <a:gd name="T54" fmla="*/ 3090 w 16415"/>
              <a:gd name="T55" fmla="*/ 3096 h 12384"/>
              <a:gd name="T56" fmla="*/ 3174 w 16415"/>
              <a:gd name="T57" fmla="*/ 3217 h 12384"/>
              <a:gd name="T58" fmla="*/ 3320 w 16415"/>
              <a:gd name="T59" fmla="*/ 3242 h 12384"/>
              <a:gd name="T60" fmla="*/ 4015 w 16415"/>
              <a:gd name="T61" fmla="*/ 2667 h 12384"/>
              <a:gd name="T62" fmla="*/ 5571 w 16415"/>
              <a:gd name="T63" fmla="*/ 1958 h 12384"/>
              <a:gd name="T64" fmla="*/ 7292 w 16415"/>
              <a:gd name="T65" fmla="*/ 1576 h 12384"/>
              <a:gd name="T66" fmla="*/ 9345 w 16415"/>
              <a:gd name="T67" fmla="*/ 1301 h 12384"/>
              <a:gd name="T68" fmla="*/ 11168 w 16415"/>
              <a:gd name="T69" fmla="*/ 1319 h 12384"/>
              <a:gd name="T70" fmla="*/ 12915 w 16415"/>
              <a:gd name="T71" fmla="*/ 1748 h 12384"/>
              <a:gd name="T72" fmla="*/ 14414 w 16415"/>
              <a:gd name="T73" fmla="*/ 2673 h 12384"/>
              <a:gd name="T74" fmla="*/ 15410 w 16415"/>
              <a:gd name="T75" fmla="*/ 3911 h 12384"/>
              <a:gd name="T76" fmla="*/ 15865 w 16415"/>
              <a:gd name="T77" fmla="*/ 5388 h 12384"/>
              <a:gd name="T78" fmla="*/ 15408 w 16415"/>
              <a:gd name="T79" fmla="*/ 2772 h 12384"/>
              <a:gd name="T80" fmla="*/ 15258 w 16415"/>
              <a:gd name="T81" fmla="*/ 2582 h 12384"/>
              <a:gd name="T82" fmla="*/ 15255 w 16415"/>
              <a:gd name="T83" fmla="*/ 2495 h 12384"/>
              <a:gd name="T84" fmla="*/ 13441 w 16415"/>
              <a:gd name="T85" fmla="*/ 1257 h 12384"/>
              <a:gd name="T86" fmla="*/ 9984 w 16415"/>
              <a:gd name="T87" fmla="*/ 116 h 12384"/>
              <a:gd name="T88" fmla="*/ 6369 w 16415"/>
              <a:gd name="T89" fmla="*/ 227 h 12384"/>
              <a:gd name="T90" fmla="*/ 3234 w 16415"/>
              <a:gd name="T91" fmla="*/ 1676 h 12384"/>
              <a:gd name="T92" fmla="*/ 961 w 16415"/>
              <a:gd name="T93" fmla="*/ 4235 h 12384"/>
              <a:gd name="T94" fmla="*/ 0 w 16415"/>
              <a:gd name="T95" fmla="*/ 7426 h 12384"/>
              <a:gd name="T96" fmla="*/ 877 w 16415"/>
              <a:gd name="T97" fmla="*/ 10288 h 12384"/>
              <a:gd name="T98" fmla="*/ 2040 w 16415"/>
              <a:gd name="T99" fmla="*/ 11358 h 12384"/>
              <a:gd name="T100" fmla="*/ 3495 w 16415"/>
              <a:gd name="T101" fmla="*/ 11993 h 12384"/>
              <a:gd name="T102" fmla="*/ 5074 w 16415"/>
              <a:gd name="T103" fmla="*/ 12300 h 12384"/>
              <a:gd name="T104" fmla="*/ 7085 w 16415"/>
              <a:gd name="T105" fmla="*/ 12370 h 12384"/>
              <a:gd name="T106" fmla="*/ 8999 w 16415"/>
              <a:gd name="T107" fmla="*/ 12095 h 12384"/>
              <a:gd name="T108" fmla="*/ 10875 w 16415"/>
              <a:gd name="T109" fmla="*/ 11455 h 12384"/>
              <a:gd name="T110" fmla="*/ 12604 w 16415"/>
              <a:gd name="T111" fmla="*/ 10585 h 12384"/>
              <a:gd name="T112" fmla="*/ 14201 w 16415"/>
              <a:gd name="T113" fmla="*/ 9531 h 12384"/>
              <a:gd name="T114" fmla="*/ 15509 w 16415"/>
              <a:gd name="T115" fmla="*/ 8169 h 12384"/>
              <a:gd name="T116" fmla="*/ 16261 w 16415"/>
              <a:gd name="T117" fmla="*/ 6604 h 12384"/>
              <a:gd name="T118" fmla="*/ 16394 w 16415"/>
              <a:gd name="T119" fmla="*/ 5061 h 12384"/>
              <a:gd name="T120" fmla="*/ 15952 w 16415"/>
              <a:gd name="T121" fmla="*/ 3581 h 12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415" h="12384">
                <a:moveTo>
                  <a:pt x="15678" y="6814"/>
                </a:moveTo>
                <a:lnTo>
                  <a:pt x="15616" y="6978"/>
                </a:lnTo>
                <a:lnTo>
                  <a:pt x="15548" y="7140"/>
                </a:lnTo>
                <a:lnTo>
                  <a:pt x="15474" y="7297"/>
                </a:lnTo>
                <a:lnTo>
                  <a:pt x="15395" y="7450"/>
                </a:lnTo>
                <a:lnTo>
                  <a:pt x="15312" y="7600"/>
                </a:lnTo>
                <a:lnTo>
                  <a:pt x="15223" y="7746"/>
                </a:lnTo>
                <a:lnTo>
                  <a:pt x="15128" y="7889"/>
                </a:lnTo>
                <a:lnTo>
                  <a:pt x="15030" y="8027"/>
                </a:lnTo>
                <a:lnTo>
                  <a:pt x="14927" y="8163"/>
                </a:lnTo>
                <a:lnTo>
                  <a:pt x="14821" y="8296"/>
                </a:lnTo>
                <a:lnTo>
                  <a:pt x="14710" y="8425"/>
                </a:lnTo>
                <a:lnTo>
                  <a:pt x="14595" y="8552"/>
                </a:lnTo>
                <a:lnTo>
                  <a:pt x="14477" y="8674"/>
                </a:lnTo>
                <a:lnTo>
                  <a:pt x="14355" y="8795"/>
                </a:lnTo>
                <a:lnTo>
                  <a:pt x="14230" y="8912"/>
                </a:lnTo>
                <a:lnTo>
                  <a:pt x="14101" y="9026"/>
                </a:lnTo>
                <a:lnTo>
                  <a:pt x="13971" y="9138"/>
                </a:lnTo>
                <a:lnTo>
                  <a:pt x="13838" y="9247"/>
                </a:lnTo>
                <a:lnTo>
                  <a:pt x="13701" y="9354"/>
                </a:lnTo>
                <a:lnTo>
                  <a:pt x="13564" y="9458"/>
                </a:lnTo>
                <a:lnTo>
                  <a:pt x="13423" y="9559"/>
                </a:lnTo>
                <a:lnTo>
                  <a:pt x="13281" y="9658"/>
                </a:lnTo>
                <a:lnTo>
                  <a:pt x="13137" y="9756"/>
                </a:lnTo>
                <a:lnTo>
                  <a:pt x="12991" y="9850"/>
                </a:lnTo>
                <a:lnTo>
                  <a:pt x="12846" y="9943"/>
                </a:lnTo>
                <a:lnTo>
                  <a:pt x="12698" y="10034"/>
                </a:lnTo>
                <a:lnTo>
                  <a:pt x="12549" y="10123"/>
                </a:lnTo>
                <a:lnTo>
                  <a:pt x="12399" y="10209"/>
                </a:lnTo>
                <a:lnTo>
                  <a:pt x="12249" y="10295"/>
                </a:lnTo>
                <a:lnTo>
                  <a:pt x="12100" y="10378"/>
                </a:lnTo>
                <a:lnTo>
                  <a:pt x="11949" y="10460"/>
                </a:lnTo>
                <a:lnTo>
                  <a:pt x="11799" y="10540"/>
                </a:lnTo>
                <a:lnTo>
                  <a:pt x="11629" y="10629"/>
                </a:lnTo>
                <a:lnTo>
                  <a:pt x="11460" y="10715"/>
                </a:lnTo>
                <a:lnTo>
                  <a:pt x="11291" y="10799"/>
                </a:lnTo>
                <a:lnTo>
                  <a:pt x="11123" y="10881"/>
                </a:lnTo>
                <a:lnTo>
                  <a:pt x="10954" y="10960"/>
                </a:lnTo>
                <a:lnTo>
                  <a:pt x="10785" y="11038"/>
                </a:lnTo>
                <a:lnTo>
                  <a:pt x="10617" y="11112"/>
                </a:lnTo>
                <a:lnTo>
                  <a:pt x="10448" y="11184"/>
                </a:lnTo>
                <a:lnTo>
                  <a:pt x="10280" y="11254"/>
                </a:lnTo>
                <a:lnTo>
                  <a:pt x="10110" y="11321"/>
                </a:lnTo>
                <a:lnTo>
                  <a:pt x="9941" y="11385"/>
                </a:lnTo>
                <a:lnTo>
                  <a:pt x="9771" y="11446"/>
                </a:lnTo>
                <a:lnTo>
                  <a:pt x="9601" y="11504"/>
                </a:lnTo>
                <a:lnTo>
                  <a:pt x="9430" y="11560"/>
                </a:lnTo>
                <a:lnTo>
                  <a:pt x="9259" y="11614"/>
                </a:lnTo>
                <a:lnTo>
                  <a:pt x="9086" y="11664"/>
                </a:lnTo>
                <a:lnTo>
                  <a:pt x="8914" y="11709"/>
                </a:lnTo>
                <a:lnTo>
                  <a:pt x="8739" y="11753"/>
                </a:lnTo>
                <a:lnTo>
                  <a:pt x="8565" y="11794"/>
                </a:lnTo>
                <a:lnTo>
                  <a:pt x="8390" y="11832"/>
                </a:lnTo>
                <a:lnTo>
                  <a:pt x="8212" y="11867"/>
                </a:lnTo>
                <a:lnTo>
                  <a:pt x="8035" y="11897"/>
                </a:lnTo>
                <a:lnTo>
                  <a:pt x="7855" y="11925"/>
                </a:lnTo>
                <a:lnTo>
                  <a:pt x="7676" y="11949"/>
                </a:lnTo>
                <a:lnTo>
                  <a:pt x="7494" y="11970"/>
                </a:lnTo>
                <a:lnTo>
                  <a:pt x="7310" y="11987"/>
                </a:lnTo>
                <a:lnTo>
                  <a:pt x="7126" y="12001"/>
                </a:lnTo>
                <a:lnTo>
                  <a:pt x="6939" y="12012"/>
                </a:lnTo>
                <a:lnTo>
                  <a:pt x="6751" y="12018"/>
                </a:lnTo>
                <a:lnTo>
                  <a:pt x="6561" y="12021"/>
                </a:lnTo>
                <a:lnTo>
                  <a:pt x="6370" y="12020"/>
                </a:lnTo>
                <a:lnTo>
                  <a:pt x="6177" y="12016"/>
                </a:lnTo>
                <a:lnTo>
                  <a:pt x="6024" y="12009"/>
                </a:lnTo>
                <a:lnTo>
                  <a:pt x="5869" y="12002"/>
                </a:lnTo>
                <a:lnTo>
                  <a:pt x="5714" y="11993"/>
                </a:lnTo>
                <a:lnTo>
                  <a:pt x="5558" y="11984"/>
                </a:lnTo>
                <a:lnTo>
                  <a:pt x="5400" y="11972"/>
                </a:lnTo>
                <a:lnTo>
                  <a:pt x="5243" y="11957"/>
                </a:lnTo>
                <a:lnTo>
                  <a:pt x="5084" y="11942"/>
                </a:lnTo>
                <a:lnTo>
                  <a:pt x="4926" y="11924"/>
                </a:lnTo>
                <a:lnTo>
                  <a:pt x="4767" y="11904"/>
                </a:lnTo>
                <a:lnTo>
                  <a:pt x="4609" y="11882"/>
                </a:lnTo>
                <a:lnTo>
                  <a:pt x="4451" y="11856"/>
                </a:lnTo>
                <a:lnTo>
                  <a:pt x="4293" y="11829"/>
                </a:lnTo>
                <a:lnTo>
                  <a:pt x="4135" y="11798"/>
                </a:lnTo>
                <a:lnTo>
                  <a:pt x="3979" y="11765"/>
                </a:lnTo>
                <a:lnTo>
                  <a:pt x="3823" y="11728"/>
                </a:lnTo>
                <a:lnTo>
                  <a:pt x="3668" y="11688"/>
                </a:lnTo>
                <a:lnTo>
                  <a:pt x="3515" y="11645"/>
                </a:lnTo>
                <a:lnTo>
                  <a:pt x="3362" y="11598"/>
                </a:lnTo>
                <a:lnTo>
                  <a:pt x="3212" y="11548"/>
                </a:lnTo>
                <a:lnTo>
                  <a:pt x="3064" y="11494"/>
                </a:lnTo>
                <a:lnTo>
                  <a:pt x="2916" y="11437"/>
                </a:lnTo>
                <a:lnTo>
                  <a:pt x="2771" y="11375"/>
                </a:lnTo>
                <a:lnTo>
                  <a:pt x="2629" y="11309"/>
                </a:lnTo>
                <a:lnTo>
                  <a:pt x="2488" y="11239"/>
                </a:lnTo>
                <a:lnTo>
                  <a:pt x="2351" y="11164"/>
                </a:lnTo>
                <a:lnTo>
                  <a:pt x="2216" y="11085"/>
                </a:lnTo>
                <a:lnTo>
                  <a:pt x="2084" y="11001"/>
                </a:lnTo>
                <a:lnTo>
                  <a:pt x="1955" y="10912"/>
                </a:lnTo>
                <a:lnTo>
                  <a:pt x="1828" y="10819"/>
                </a:lnTo>
                <a:lnTo>
                  <a:pt x="1706" y="10721"/>
                </a:lnTo>
                <a:lnTo>
                  <a:pt x="1587" y="10616"/>
                </a:lnTo>
                <a:lnTo>
                  <a:pt x="1472" y="10507"/>
                </a:lnTo>
                <a:lnTo>
                  <a:pt x="1350" y="10380"/>
                </a:lnTo>
                <a:lnTo>
                  <a:pt x="1235" y="10248"/>
                </a:lnTo>
                <a:lnTo>
                  <a:pt x="1130" y="10112"/>
                </a:lnTo>
                <a:lnTo>
                  <a:pt x="1031" y="9971"/>
                </a:lnTo>
                <a:lnTo>
                  <a:pt x="940" y="9828"/>
                </a:lnTo>
                <a:lnTo>
                  <a:pt x="856" y="9680"/>
                </a:lnTo>
                <a:lnTo>
                  <a:pt x="780" y="9529"/>
                </a:lnTo>
                <a:lnTo>
                  <a:pt x="710" y="9374"/>
                </a:lnTo>
                <a:lnTo>
                  <a:pt x="647" y="9216"/>
                </a:lnTo>
                <a:lnTo>
                  <a:pt x="592" y="9057"/>
                </a:lnTo>
                <a:lnTo>
                  <a:pt x="543" y="8894"/>
                </a:lnTo>
                <a:lnTo>
                  <a:pt x="501" y="8730"/>
                </a:lnTo>
                <a:lnTo>
                  <a:pt x="465" y="8563"/>
                </a:lnTo>
                <a:lnTo>
                  <a:pt x="434" y="8395"/>
                </a:lnTo>
                <a:lnTo>
                  <a:pt x="410" y="8224"/>
                </a:lnTo>
                <a:lnTo>
                  <a:pt x="392" y="8054"/>
                </a:lnTo>
                <a:lnTo>
                  <a:pt x="380" y="7881"/>
                </a:lnTo>
                <a:lnTo>
                  <a:pt x="373" y="7709"/>
                </a:lnTo>
                <a:lnTo>
                  <a:pt x="372" y="7536"/>
                </a:lnTo>
                <a:lnTo>
                  <a:pt x="376" y="7362"/>
                </a:lnTo>
                <a:lnTo>
                  <a:pt x="385" y="7189"/>
                </a:lnTo>
                <a:lnTo>
                  <a:pt x="399" y="7016"/>
                </a:lnTo>
                <a:lnTo>
                  <a:pt x="419" y="6843"/>
                </a:lnTo>
                <a:lnTo>
                  <a:pt x="442" y="6671"/>
                </a:lnTo>
                <a:lnTo>
                  <a:pt x="470" y="6500"/>
                </a:lnTo>
                <a:lnTo>
                  <a:pt x="503" y="6330"/>
                </a:lnTo>
                <a:lnTo>
                  <a:pt x="540" y="6162"/>
                </a:lnTo>
                <a:lnTo>
                  <a:pt x="581" y="5996"/>
                </a:lnTo>
                <a:lnTo>
                  <a:pt x="626" y="5831"/>
                </a:lnTo>
                <a:lnTo>
                  <a:pt x="674" y="5669"/>
                </a:lnTo>
                <a:lnTo>
                  <a:pt x="727" y="5509"/>
                </a:lnTo>
                <a:lnTo>
                  <a:pt x="783" y="5353"/>
                </a:lnTo>
                <a:lnTo>
                  <a:pt x="839" y="5206"/>
                </a:lnTo>
                <a:lnTo>
                  <a:pt x="899" y="5061"/>
                </a:lnTo>
                <a:lnTo>
                  <a:pt x="962" y="4917"/>
                </a:lnTo>
                <a:lnTo>
                  <a:pt x="1028" y="4774"/>
                </a:lnTo>
                <a:lnTo>
                  <a:pt x="1098" y="4634"/>
                </a:lnTo>
                <a:lnTo>
                  <a:pt x="1171" y="4494"/>
                </a:lnTo>
                <a:lnTo>
                  <a:pt x="1247" y="4358"/>
                </a:lnTo>
                <a:lnTo>
                  <a:pt x="1326" y="4222"/>
                </a:lnTo>
                <a:lnTo>
                  <a:pt x="1407" y="4087"/>
                </a:lnTo>
                <a:lnTo>
                  <a:pt x="1492" y="3955"/>
                </a:lnTo>
                <a:lnTo>
                  <a:pt x="1579" y="3825"/>
                </a:lnTo>
                <a:lnTo>
                  <a:pt x="1669" y="3695"/>
                </a:lnTo>
                <a:lnTo>
                  <a:pt x="1763" y="3569"/>
                </a:lnTo>
                <a:lnTo>
                  <a:pt x="1858" y="3443"/>
                </a:lnTo>
                <a:lnTo>
                  <a:pt x="1957" y="3321"/>
                </a:lnTo>
                <a:lnTo>
                  <a:pt x="2057" y="3199"/>
                </a:lnTo>
                <a:lnTo>
                  <a:pt x="2161" y="3080"/>
                </a:lnTo>
                <a:lnTo>
                  <a:pt x="2266" y="2964"/>
                </a:lnTo>
                <a:lnTo>
                  <a:pt x="2374" y="2848"/>
                </a:lnTo>
                <a:lnTo>
                  <a:pt x="2484" y="2735"/>
                </a:lnTo>
                <a:lnTo>
                  <a:pt x="2597" y="2625"/>
                </a:lnTo>
                <a:lnTo>
                  <a:pt x="2711" y="2517"/>
                </a:lnTo>
                <a:lnTo>
                  <a:pt x="2828" y="2409"/>
                </a:lnTo>
                <a:lnTo>
                  <a:pt x="2946" y="2306"/>
                </a:lnTo>
                <a:lnTo>
                  <a:pt x="3067" y="2204"/>
                </a:lnTo>
                <a:lnTo>
                  <a:pt x="3189" y="2105"/>
                </a:lnTo>
                <a:lnTo>
                  <a:pt x="3313" y="2008"/>
                </a:lnTo>
                <a:lnTo>
                  <a:pt x="3439" y="1913"/>
                </a:lnTo>
                <a:lnTo>
                  <a:pt x="3566" y="1822"/>
                </a:lnTo>
                <a:lnTo>
                  <a:pt x="3696" y="1732"/>
                </a:lnTo>
                <a:lnTo>
                  <a:pt x="3826" y="1645"/>
                </a:lnTo>
                <a:lnTo>
                  <a:pt x="3958" y="1561"/>
                </a:lnTo>
                <a:lnTo>
                  <a:pt x="4158" y="1440"/>
                </a:lnTo>
                <a:lnTo>
                  <a:pt x="4358" y="1326"/>
                </a:lnTo>
                <a:lnTo>
                  <a:pt x="4561" y="1218"/>
                </a:lnTo>
                <a:lnTo>
                  <a:pt x="4764" y="1117"/>
                </a:lnTo>
                <a:lnTo>
                  <a:pt x="4968" y="1024"/>
                </a:lnTo>
                <a:lnTo>
                  <a:pt x="5173" y="936"/>
                </a:lnTo>
                <a:lnTo>
                  <a:pt x="5379" y="855"/>
                </a:lnTo>
                <a:lnTo>
                  <a:pt x="5587" y="780"/>
                </a:lnTo>
                <a:lnTo>
                  <a:pt x="5795" y="711"/>
                </a:lnTo>
                <a:lnTo>
                  <a:pt x="6003" y="648"/>
                </a:lnTo>
                <a:lnTo>
                  <a:pt x="6212" y="592"/>
                </a:lnTo>
                <a:lnTo>
                  <a:pt x="6423" y="541"/>
                </a:lnTo>
                <a:lnTo>
                  <a:pt x="6633" y="497"/>
                </a:lnTo>
                <a:lnTo>
                  <a:pt x="6843" y="457"/>
                </a:lnTo>
                <a:lnTo>
                  <a:pt x="7055" y="425"/>
                </a:lnTo>
                <a:lnTo>
                  <a:pt x="7267" y="397"/>
                </a:lnTo>
                <a:lnTo>
                  <a:pt x="7480" y="375"/>
                </a:lnTo>
                <a:lnTo>
                  <a:pt x="7692" y="358"/>
                </a:lnTo>
                <a:lnTo>
                  <a:pt x="7904" y="347"/>
                </a:lnTo>
                <a:lnTo>
                  <a:pt x="8118" y="341"/>
                </a:lnTo>
                <a:lnTo>
                  <a:pt x="8330" y="340"/>
                </a:lnTo>
                <a:lnTo>
                  <a:pt x="8544" y="344"/>
                </a:lnTo>
                <a:lnTo>
                  <a:pt x="8757" y="352"/>
                </a:lnTo>
                <a:lnTo>
                  <a:pt x="8969" y="366"/>
                </a:lnTo>
                <a:lnTo>
                  <a:pt x="9183" y="386"/>
                </a:lnTo>
                <a:lnTo>
                  <a:pt x="9395" y="409"/>
                </a:lnTo>
                <a:lnTo>
                  <a:pt x="9607" y="437"/>
                </a:lnTo>
                <a:lnTo>
                  <a:pt x="9819" y="469"/>
                </a:lnTo>
                <a:lnTo>
                  <a:pt x="10031" y="506"/>
                </a:lnTo>
                <a:lnTo>
                  <a:pt x="10243" y="548"/>
                </a:lnTo>
                <a:lnTo>
                  <a:pt x="10453" y="594"/>
                </a:lnTo>
                <a:lnTo>
                  <a:pt x="10663" y="644"/>
                </a:lnTo>
                <a:lnTo>
                  <a:pt x="10577" y="640"/>
                </a:lnTo>
                <a:lnTo>
                  <a:pt x="10492" y="636"/>
                </a:lnTo>
                <a:lnTo>
                  <a:pt x="10406" y="634"/>
                </a:lnTo>
                <a:lnTo>
                  <a:pt x="10320" y="632"/>
                </a:lnTo>
                <a:lnTo>
                  <a:pt x="10233" y="631"/>
                </a:lnTo>
                <a:lnTo>
                  <a:pt x="10147" y="631"/>
                </a:lnTo>
                <a:lnTo>
                  <a:pt x="10061" y="631"/>
                </a:lnTo>
                <a:lnTo>
                  <a:pt x="9976" y="632"/>
                </a:lnTo>
                <a:lnTo>
                  <a:pt x="9890" y="634"/>
                </a:lnTo>
                <a:lnTo>
                  <a:pt x="9803" y="636"/>
                </a:lnTo>
                <a:lnTo>
                  <a:pt x="9717" y="639"/>
                </a:lnTo>
                <a:lnTo>
                  <a:pt x="9632" y="643"/>
                </a:lnTo>
                <a:lnTo>
                  <a:pt x="9546" y="648"/>
                </a:lnTo>
                <a:lnTo>
                  <a:pt x="9460" y="653"/>
                </a:lnTo>
                <a:lnTo>
                  <a:pt x="9375" y="659"/>
                </a:lnTo>
                <a:lnTo>
                  <a:pt x="9289" y="666"/>
                </a:lnTo>
                <a:lnTo>
                  <a:pt x="9170" y="678"/>
                </a:lnTo>
                <a:lnTo>
                  <a:pt x="9051" y="689"/>
                </a:lnTo>
                <a:lnTo>
                  <a:pt x="8932" y="701"/>
                </a:lnTo>
                <a:lnTo>
                  <a:pt x="8813" y="714"/>
                </a:lnTo>
                <a:lnTo>
                  <a:pt x="8694" y="729"/>
                </a:lnTo>
                <a:lnTo>
                  <a:pt x="8575" y="744"/>
                </a:lnTo>
                <a:lnTo>
                  <a:pt x="8457" y="760"/>
                </a:lnTo>
                <a:lnTo>
                  <a:pt x="8338" y="778"/>
                </a:lnTo>
                <a:lnTo>
                  <a:pt x="8219" y="796"/>
                </a:lnTo>
                <a:lnTo>
                  <a:pt x="8101" y="814"/>
                </a:lnTo>
                <a:lnTo>
                  <a:pt x="7982" y="834"/>
                </a:lnTo>
                <a:lnTo>
                  <a:pt x="7864" y="854"/>
                </a:lnTo>
                <a:lnTo>
                  <a:pt x="7746" y="876"/>
                </a:lnTo>
                <a:lnTo>
                  <a:pt x="7627" y="898"/>
                </a:lnTo>
                <a:lnTo>
                  <a:pt x="7509" y="921"/>
                </a:lnTo>
                <a:lnTo>
                  <a:pt x="7391" y="944"/>
                </a:lnTo>
                <a:lnTo>
                  <a:pt x="7274" y="968"/>
                </a:lnTo>
                <a:lnTo>
                  <a:pt x="7156" y="994"/>
                </a:lnTo>
                <a:lnTo>
                  <a:pt x="7039" y="1021"/>
                </a:lnTo>
                <a:lnTo>
                  <a:pt x="6921" y="1047"/>
                </a:lnTo>
                <a:lnTo>
                  <a:pt x="6804" y="1075"/>
                </a:lnTo>
                <a:lnTo>
                  <a:pt x="6689" y="1102"/>
                </a:lnTo>
                <a:lnTo>
                  <a:pt x="6572" y="1132"/>
                </a:lnTo>
                <a:lnTo>
                  <a:pt x="6456" y="1161"/>
                </a:lnTo>
                <a:lnTo>
                  <a:pt x="6340" y="1191"/>
                </a:lnTo>
                <a:lnTo>
                  <a:pt x="6224" y="1223"/>
                </a:lnTo>
                <a:lnTo>
                  <a:pt x="6108" y="1254"/>
                </a:lnTo>
                <a:lnTo>
                  <a:pt x="5993" y="1286"/>
                </a:lnTo>
                <a:lnTo>
                  <a:pt x="5878" y="1320"/>
                </a:lnTo>
                <a:lnTo>
                  <a:pt x="5763" y="1352"/>
                </a:lnTo>
                <a:lnTo>
                  <a:pt x="5648" y="1387"/>
                </a:lnTo>
                <a:lnTo>
                  <a:pt x="5534" y="1422"/>
                </a:lnTo>
                <a:lnTo>
                  <a:pt x="5444" y="1450"/>
                </a:lnTo>
                <a:lnTo>
                  <a:pt x="5355" y="1479"/>
                </a:lnTo>
                <a:lnTo>
                  <a:pt x="5265" y="1509"/>
                </a:lnTo>
                <a:lnTo>
                  <a:pt x="5177" y="1540"/>
                </a:lnTo>
                <a:lnTo>
                  <a:pt x="5090" y="1572"/>
                </a:lnTo>
                <a:lnTo>
                  <a:pt x="5003" y="1604"/>
                </a:lnTo>
                <a:lnTo>
                  <a:pt x="4918" y="1639"/>
                </a:lnTo>
                <a:lnTo>
                  <a:pt x="4832" y="1674"/>
                </a:lnTo>
                <a:lnTo>
                  <a:pt x="4748" y="1710"/>
                </a:lnTo>
                <a:lnTo>
                  <a:pt x="4665" y="1748"/>
                </a:lnTo>
                <a:lnTo>
                  <a:pt x="4582" y="1787"/>
                </a:lnTo>
                <a:lnTo>
                  <a:pt x="4501" y="1827"/>
                </a:lnTo>
                <a:lnTo>
                  <a:pt x="4421" y="1869"/>
                </a:lnTo>
                <a:lnTo>
                  <a:pt x="4341" y="1911"/>
                </a:lnTo>
                <a:lnTo>
                  <a:pt x="4263" y="1955"/>
                </a:lnTo>
                <a:lnTo>
                  <a:pt x="4185" y="2001"/>
                </a:lnTo>
                <a:lnTo>
                  <a:pt x="4109" y="2049"/>
                </a:lnTo>
                <a:lnTo>
                  <a:pt x="4034" y="2099"/>
                </a:lnTo>
                <a:lnTo>
                  <a:pt x="3960" y="2149"/>
                </a:lnTo>
                <a:lnTo>
                  <a:pt x="3888" y="2202"/>
                </a:lnTo>
                <a:lnTo>
                  <a:pt x="3816" y="2257"/>
                </a:lnTo>
                <a:lnTo>
                  <a:pt x="3746" y="2314"/>
                </a:lnTo>
                <a:lnTo>
                  <a:pt x="3676" y="2372"/>
                </a:lnTo>
                <a:lnTo>
                  <a:pt x="3608" y="2432"/>
                </a:lnTo>
                <a:lnTo>
                  <a:pt x="3543" y="2494"/>
                </a:lnTo>
                <a:lnTo>
                  <a:pt x="3477" y="2558"/>
                </a:lnTo>
                <a:lnTo>
                  <a:pt x="3414" y="2625"/>
                </a:lnTo>
                <a:lnTo>
                  <a:pt x="3352" y="2693"/>
                </a:lnTo>
                <a:lnTo>
                  <a:pt x="3290" y="2765"/>
                </a:lnTo>
                <a:lnTo>
                  <a:pt x="3232" y="2837"/>
                </a:lnTo>
                <a:lnTo>
                  <a:pt x="3173" y="2913"/>
                </a:lnTo>
                <a:lnTo>
                  <a:pt x="3117" y="2990"/>
                </a:lnTo>
                <a:lnTo>
                  <a:pt x="3108" y="3005"/>
                </a:lnTo>
                <a:lnTo>
                  <a:pt x="3101" y="3021"/>
                </a:lnTo>
                <a:lnTo>
                  <a:pt x="3095" y="3036"/>
                </a:lnTo>
                <a:lnTo>
                  <a:pt x="3091" y="3051"/>
                </a:lnTo>
                <a:lnTo>
                  <a:pt x="3089" y="3067"/>
                </a:lnTo>
                <a:lnTo>
                  <a:pt x="3089" y="3081"/>
                </a:lnTo>
                <a:lnTo>
                  <a:pt x="3090" y="3096"/>
                </a:lnTo>
                <a:lnTo>
                  <a:pt x="3093" y="3111"/>
                </a:lnTo>
                <a:lnTo>
                  <a:pt x="3099" y="3125"/>
                </a:lnTo>
                <a:lnTo>
                  <a:pt x="3104" y="3138"/>
                </a:lnTo>
                <a:lnTo>
                  <a:pt x="3111" y="3151"/>
                </a:lnTo>
                <a:lnTo>
                  <a:pt x="3119" y="3165"/>
                </a:lnTo>
                <a:lnTo>
                  <a:pt x="3128" y="3176"/>
                </a:lnTo>
                <a:lnTo>
                  <a:pt x="3139" y="3187"/>
                </a:lnTo>
                <a:lnTo>
                  <a:pt x="3150" y="3198"/>
                </a:lnTo>
                <a:lnTo>
                  <a:pt x="3161" y="3207"/>
                </a:lnTo>
                <a:lnTo>
                  <a:pt x="3174" y="3217"/>
                </a:lnTo>
                <a:lnTo>
                  <a:pt x="3187" y="3225"/>
                </a:lnTo>
                <a:lnTo>
                  <a:pt x="3201" y="3232"/>
                </a:lnTo>
                <a:lnTo>
                  <a:pt x="3216" y="3238"/>
                </a:lnTo>
                <a:lnTo>
                  <a:pt x="3230" y="3242"/>
                </a:lnTo>
                <a:lnTo>
                  <a:pt x="3244" y="3245"/>
                </a:lnTo>
                <a:lnTo>
                  <a:pt x="3260" y="3248"/>
                </a:lnTo>
                <a:lnTo>
                  <a:pt x="3275" y="3248"/>
                </a:lnTo>
                <a:lnTo>
                  <a:pt x="3290" y="3248"/>
                </a:lnTo>
                <a:lnTo>
                  <a:pt x="3305" y="3246"/>
                </a:lnTo>
                <a:lnTo>
                  <a:pt x="3320" y="3242"/>
                </a:lnTo>
                <a:lnTo>
                  <a:pt x="3335" y="3237"/>
                </a:lnTo>
                <a:lnTo>
                  <a:pt x="3349" y="3230"/>
                </a:lnTo>
                <a:lnTo>
                  <a:pt x="3362" y="3222"/>
                </a:lnTo>
                <a:lnTo>
                  <a:pt x="3376" y="3211"/>
                </a:lnTo>
                <a:lnTo>
                  <a:pt x="3389" y="3198"/>
                </a:lnTo>
                <a:lnTo>
                  <a:pt x="3503" y="3081"/>
                </a:lnTo>
                <a:lnTo>
                  <a:pt x="3623" y="2969"/>
                </a:lnTo>
                <a:lnTo>
                  <a:pt x="3749" y="2863"/>
                </a:lnTo>
                <a:lnTo>
                  <a:pt x="3879" y="2762"/>
                </a:lnTo>
                <a:lnTo>
                  <a:pt x="4015" y="2667"/>
                </a:lnTo>
                <a:lnTo>
                  <a:pt x="4155" y="2576"/>
                </a:lnTo>
                <a:lnTo>
                  <a:pt x="4299" y="2490"/>
                </a:lnTo>
                <a:lnTo>
                  <a:pt x="4448" y="2409"/>
                </a:lnTo>
                <a:lnTo>
                  <a:pt x="4600" y="2333"/>
                </a:lnTo>
                <a:lnTo>
                  <a:pt x="4755" y="2260"/>
                </a:lnTo>
                <a:lnTo>
                  <a:pt x="4913" y="2193"/>
                </a:lnTo>
                <a:lnTo>
                  <a:pt x="5074" y="2129"/>
                </a:lnTo>
                <a:lnTo>
                  <a:pt x="5238" y="2069"/>
                </a:lnTo>
                <a:lnTo>
                  <a:pt x="5404" y="2011"/>
                </a:lnTo>
                <a:lnTo>
                  <a:pt x="5571" y="1958"/>
                </a:lnTo>
                <a:lnTo>
                  <a:pt x="5740" y="1908"/>
                </a:lnTo>
                <a:lnTo>
                  <a:pt x="5912" y="1861"/>
                </a:lnTo>
                <a:lnTo>
                  <a:pt x="6083" y="1818"/>
                </a:lnTo>
                <a:lnTo>
                  <a:pt x="6257" y="1777"/>
                </a:lnTo>
                <a:lnTo>
                  <a:pt x="6429" y="1738"/>
                </a:lnTo>
                <a:lnTo>
                  <a:pt x="6602" y="1701"/>
                </a:lnTo>
                <a:lnTo>
                  <a:pt x="6776" y="1668"/>
                </a:lnTo>
                <a:lnTo>
                  <a:pt x="6948" y="1635"/>
                </a:lnTo>
                <a:lnTo>
                  <a:pt x="7120" y="1604"/>
                </a:lnTo>
                <a:lnTo>
                  <a:pt x="7292" y="1576"/>
                </a:lnTo>
                <a:lnTo>
                  <a:pt x="7462" y="1548"/>
                </a:lnTo>
                <a:lnTo>
                  <a:pt x="7630" y="1522"/>
                </a:lnTo>
                <a:lnTo>
                  <a:pt x="7797" y="1497"/>
                </a:lnTo>
                <a:lnTo>
                  <a:pt x="8123" y="1449"/>
                </a:lnTo>
                <a:lnTo>
                  <a:pt x="8438" y="1403"/>
                </a:lnTo>
                <a:lnTo>
                  <a:pt x="8618" y="1378"/>
                </a:lnTo>
                <a:lnTo>
                  <a:pt x="8799" y="1355"/>
                </a:lnTo>
                <a:lnTo>
                  <a:pt x="8981" y="1335"/>
                </a:lnTo>
                <a:lnTo>
                  <a:pt x="9162" y="1316"/>
                </a:lnTo>
                <a:lnTo>
                  <a:pt x="9345" y="1301"/>
                </a:lnTo>
                <a:lnTo>
                  <a:pt x="9527" y="1288"/>
                </a:lnTo>
                <a:lnTo>
                  <a:pt x="9710" y="1278"/>
                </a:lnTo>
                <a:lnTo>
                  <a:pt x="9893" y="1272"/>
                </a:lnTo>
                <a:lnTo>
                  <a:pt x="10076" y="1267"/>
                </a:lnTo>
                <a:lnTo>
                  <a:pt x="10259" y="1267"/>
                </a:lnTo>
                <a:lnTo>
                  <a:pt x="10442" y="1270"/>
                </a:lnTo>
                <a:lnTo>
                  <a:pt x="10624" y="1277"/>
                </a:lnTo>
                <a:lnTo>
                  <a:pt x="10806" y="1287"/>
                </a:lnTo>
                <a:lnTo>
                  <a:pt x="10987" y="1301"/>
                </a:lnTo>
                <a:lnTo>
                  <a:pt x="11168" y="1319"/>
                </a:lnTo>
                <a:lnTo>
                  <a:pt x="11348" y="1341"/>
                </a:lnTo>
                <a:lnTo>
                  <a:pt x="11527" y="1367"/>
                </a:lnTo>
                <a:lnTo>
                  <a:pt x="11705" y="1398"/>
                </a:lnTo>
                <a:lnTo>
                  <a:pt x="11882" y="1434"/>
                </a:lnTo>
                <a:lnTo>
                  <a:pt x="12058" y="1474"/>
                </a:lnTo>
                <a:lnTo>
                  <a:pt x="12232" y="1519"/>
                </a:lnTo>
                <a:lnTo>
                  <a:pt x="12405" y="1569"/>
                </a:lnTo>
                <a:lnTo>
                  <a:pt x="12577" y="1623"/>
                </a:lnTo>
                <a:lnTo>
                  <a:pt x="12747" y="1683"/>
                </a:lnTo>
                <a:lnTo>
                  <a:pt x="12915" y="1748"/>
                </a:lnTo>
                <a:lnTo>
                  <a:pt x="13082" y="1820"/>
                </a:lnTo>
                <a:lnTo>
                  <a:pt x="13247" y="1896"/>
                </a:lnTo>
                <a:lnTo>
                  <a:pt x="13409" y="1979"/>
                </a:lnTo>
                <a:lnTo>
                  <a:pt x="13569" y="2067"/>
                </a:lnTo>
                <a:lnTo>
                  <a:pt x="13727" y="2161"/>
                </a:lnTo>
                <a:lnTo>
                  <a:pt x="13883" y="2261"/>
                </a:lnTo>
                <a:lnTo>
                  <a:pt x="14036" y="2369"/>
                </a:lnTo>
                <a:lnTo>
                  <a:pt x="14165" y="2467"/>
                </a:lnTo>
                <a:lnTo>
                  <a:pt x="14292" y="2568"/>
                </a:lnTo>
                <a:lnTo>
                  <a:pt x="14414" y="2673"/>
                </a:lnTo>
                <a:lnTo>
                  <a:pt x="14533" y="2782"/>
                </a:lnTo>
                <a:lnTo>
                  <a:pt x="14649" y="2895"/>
                </a:lnTo>
                <a:lnTo>
                  <a:pt x="14760" y="3011"/>
                </a:lnTo>
                <a:lnTo>
                  <a:pt x="14867" y="3131"/>
                </a:lnTo>
                <a:lnTo>
                  <a:pt x="14969" y="3253"/>
                </a:lnTo>
                <a:lnTo>
                  <a:pt x="15067" y="3379"/>
                </a:lnTo>
                <a:lnTo>
                  <a:pt x="15160" y="3508"/>
                </a:lnTo>
                <a:lnTo>
                  <a:pt x="15248" y="3639"/>
                </a:lnTo>
                <a:lnTo>
                  <a:pt x="15332" y="3774"/>
                </a:lnTo>
                <a:lnTo>
                  <a:pt x="15410" y="3911"/>
                </a:lnTo>
                <a:lnTo>
                  <a:pt x="15482" y="4049"/>
                </a:lnTo>
                <a:lnTo>
                  <a:pt x="15549" y="4191"/>
                </a:lnTo>
                <a:lnTo>
                  <a:pt x="15611" y="4335"/>
                </a:lnTo>
                <a:lnTo>
                  <a:pt x="15665" y="4480"/>
                </a:lnTo>
                <a:lnTo>
                  <a:pt x="15715" y="4628"/>
                </a:lnTo>
                <a:lnTo>
                  <a:pt x="15758" y="4777"/>
                </a:lnTo>
                <a:lnTo>
                  <a:pt x="15794" y="4928"/>
                </a:lnTo>
                <a:lnTo>
                  <a:pt x="15825" y="5080"/>
                </a:lnTo>
                <a:lnTo>
                  <a:pt x="15849" y="5234"/>
                </a:lnTo>
                <a:lnTo>
                  <a:pt x="15865" y="5388"/>
                </a:lnTo>
                <a:lnTo>
                  <a:pt x="15874" y="5544"/>
                </a:lnTo>
                <a:lnTo>
                  <a:pt x="15877" y="5702"/>
                </a:lnTo>
                <a:lnTo>
                  <a:pt x="15872" y="5859"/>
                </a:lnTo>
                <a:lnTo>
                  <a:pt x="15860" y="6017"/>
                </a:lnTo>
                <a:lnTo>
                  <a:pt x="15839" y="6176"/>
                </a:lnTo>
                <a:lnTo>
                  <a:pt x="15812" y="6335"/>
                </a:lnTo>
                <a:lnTo>
                  <a:pt x="15776" y="6495"/>
                </a:lnTo>
                <a:lnTo>
                  <a:pt x="15731" y="6654"/>
                </a:lnTo>
                <a:lnTo>
                  <a:pt x="15678" y="6814"/>
                </a:lnTo>
                <a:close/>
                <a:moveTo>
                  <a:pt x="15408" y="2772"/>
                </a:moveTo>
                <a:lnTo>
                  <a:pt x="15389" y="2749"/>
                </a:lnTo>
                <a:lnTo>
                  <a:pt x="15370" y="2727"/>
                </a:lnTo>
                <a:lnTo>
                  <a:pt x="15350" y="2705"/>
                </a:lnTo>
                <a:lnTo>
                  <a:pt x="15331" y="2684"/>
                </a:lnTo>
                <a:lnTo>
                  <a:pt x="15310" y="2663"/>
                </a:lnTo>
                <a:lnTo>
                  <a:pt x="15291" y="2641"/>
                </a:lnTo>
                <a:lnTo>
                  <a:pt x="15270" y="2621"/>
                </a:lnTo>
                <a:lnTo>
                  <a:pt x="15250" y="2599"/>
                </a:lnTo>
                <a:lnTo>
                  <a:pt x="15255" y="2591"/>
                </a:lnTo>
                <a:lnTo>
                  <a:pt x="15258" y="2582"/>
                </a:lnTo>
                <a:lnTo>
                  <a:pt x="15261" y="2574"/>
                </a:lnTo>
                <a:lnTo>
                  <a:pt x="15263" y="2565"/>
                </a:lnTo>
                <a:lnTo>
                  <a:pt x="15265" y="2556"/>
                </a:lnTo>
                <a:lnTo>
                  <a:pt x="15266" y="2547"/>
                </a:lnTo>
                <a:lnTo>
                  <a:pt x="15266" y="2538"/>
                </a:lnTo>
                <a:lnTo>
                  <a:pt x="15265" y="2530"/>
                </a:lnTo>
                <a:lnTo>
                  <a:pt x="15264" y="2521"/>
                </a:lnTo>
                <a:lnTo>
                  <a:pt x="15262" y="2513"/>
                </a:lnTo>
                <a:lnTo>
                  <a:pt x="15259" y="2503"/>
                </a:lnTo>
                <a:lnTo>
                  <a:pt x="15255" y="2495"/>
                </a:lnTo>
                <a:lnTo>
                  <a:pt x="15249" y="2487"/>
                </a:lnTo>
                <a:lnTo>
                  <a:pt x="15244" y="2479"/>
                </a:lnTo>
                <a:lnTo>
                  <a:pt x="15237" y="2472"/>
                </a:lnTo>
                <a:lnTo>
                  <a:pt x="15229" y="2465"/>
                </a:lnTo>
                <a:lnTo>
                  <a:pt x="14952" y="2238"/>
                </a:lnTo>
                <a:lnTo>
                  <a:pt x="14667" y="2022"/>
                </a:lnTo>
                <a:lnTo>
                  <a:pt x="14372" y="1816"/>
                </a:lnTo>
                <a:lnTo>
                  <a:pt x="14069" y="1619"/>
                </a:lnTo>
                <a:lnTo>
                  <a:pt x="13759" y="1433"/>
                </a:lnTo>
                <a:lnTo>
                  <a:pt x="13441" y="1257"/>
                </a:lnTo>
                <a:lnTo>
                  <a:pt x="13116" y="1092"/>
                </a:lnTo>
                <a:lnTo>
                  <a:pt x="12786" y="938"/>
                </a:lnTo>
                <a:lnTo>
                  <a:pt x="12451" y="795"/>
                </a:lnTo>
                <a:lnTo>
                  <a:pt x="12109" y="662"/>
                </a:lnTo>
                <a:lnTo>
                  <a:pt x="11763" y="542"/>
                </a:lnTo>
                <a:lnTo>
                  <a:pt x="11414" y="434"/>
                </a:lnTo>
                <a:lnTo>
                  <a:pt x="11060" y="336"/>
                </a:lnTo>
                <a:lnTo>
                  <a:pt x="10704" y="251"/>
                </a:lnTo>
                <a:lnTo>
                  <a:pt x="10345" y="178"/>
                </a:lnTo>
                <a:lnTo>
                  <a:pt x="9984" y="116"/>
                </a:lnTo>
                <a:lnTo>
                  <a:pt x="9621" y="68"/>
                </a:lnTo>
                <a:lnTo>
                  <a:pt x="9258" y="33"/>
                </a:lnTo>
                <a:lnTo>
                  <a:pt x="8892" y="10"/>
                </a:lnTo>
                <a:lnTo>
                  <a:pt x="8528" y="0"/>
                </a:lnTo>
                <a:lnTo>
                  <a:pt x="8165" y="4"/>
                </a:lnTo>
                <a:lnTo>
                  <a:pt x="7802" y="20"/>
                </a:lnTo>
                <a:lnTo>
                  <a:pt x="7440" y="51"/>
                </a:lnTo>
                <a:lnTo>
                  <a:pt x="7080" y="96"/>
                </a:lnTo>
                <a:lnTo>
                  <a:pt x="6723" y="154"/>
                </a:lnTo>
                <a:lnTo>
                  <a:pt x="6369" y="227"/>
                </a:lnTo>
                <a:lnTo>
                  <a:pt x="6019" y="313"/>
                </a:lnTo>
                <a:lnTo>
                  <a:pt x="5672" y="415"/>
                </a:lnTo>
                <a:lnTo>
                  <a:pt x="5330" y="532"/>
                </a:lnTo>
                <a:lnTo>
                  <a:pt x="4993" y="662"/>
                </a:lnTo>
                <a:lnTo>
                  <a:pt x="4661" y="808"/>
                </a:lnTo>
                <a:lnTo>
                  <a:pt x="4336" y="969"/>
                </a:lnTo>
                <a:lnTo>
                  <a:pt x="4055" y="1126"/>
                </a:lnTo>
                <a:lnTo>
                  <a:pt x="3777" y="1295"/>
                </a:lnTo>
                <a:lnTo>
                  <a:pt x="3503" y="1479"/>
                </a:lnTo>
                <a:lnTo>
                  <a:pt x="3234" y="1676"/>
                </a:lnTo>
                <a:lnTo>
                  <a:pt x="2969" y="1886"/>
                </a:lnTo>
                <a:lnTo>
                  <a:pt x="2712" y="2107"/>
                </a:lnTo>
                <a:lnTo>
                  <a:pt x="2460" y="2340"/>
                </a:lnTo>
                <a:lnTo>
                  <a:pt x="2217" y="2584"/>
                </a:lnTo>
                <a:lnTo>
                  <a:pt x="1982" y="2837"/>
                </a:lnTo>
                <a:lnTo>
                  <a:pt x="1757" y="3100"/>
                </a:lnTo>
                <a:lnTo>
                  <a:pt x="1541" y="3373"/>
                </a:lnTo>
                <a:lnTo>
                  <a:pt x="1336" y="3653"/>
                </a:lnTo>
                <a:lnTo>
                  <a:pt x="1143" y="3941"/>
                </a:lnTo>
                <a:lnTo>
                  <a:pt x="961" y="4235"/>
                </a:lnTo>
                <a:lnTo>
                  <a:pt x="793" y="4536"/>
                </a:lnTo>
                <a:lnTo>
                  <a:pt x="639" y="4843"/>
                </a:lnTo>
                <a:lnTo>
                  <a:pt x="500" y="5156"/>
                </a:lnTo>
                <a:lnTo>
                  <a:pt x="377" y="5471"/>
                </a:lnTo>
                <a:lnTo>
                  <a:pt x="268" y="5791"/>
                </a:lnTo>
                <a:lnTo>
                  <a:pt x="178" y="6115"/>
                </a:lnTo>
                <a:lnTo>
                  <a:pt x="105" y="6440"/>
                </a:lnTo>
                <a:lnTo>
                  <a:pt x="50" y="6768"/>
                </a:lnTo>
                <a:lnTo>
                  <a:pt x="14" y="7097"/>
                </a:lnTo>
                <a:lnTo>
                  <a:pt x="0" y="7426"/>
                </a:lnTo>
                <a:lnTo>
                  <a:pt x="5" y="7757"/>
                </a:lnTo>
                <a:lnTo>
                  <a:pt x="33" y="8086"/>
                </a:lnTo>
                <a:lnTo>
                  <a:pt x="82" y="8413"/>
                </a:lnTo>
                <a:lnTo>
                  <a:pt x="155" y="8740"/>
                </a:lnTo>
                <a:lnTo>
                  <a:pt x="252" y="9063"/>
                </a:lnTo>
                <a:lnTo>
                  <a:pt x="373" y="9384"/>
                </a:lnTo>
                <a:lnTo>
                  <a:pt x="521" y="9700"/>
                </a:lnTo>
                <a:lnTo>
                  <a:pt x="695" y="10012"/>
                </a:lnTo>
                <a:lnTo>
                  <a:pt x="783" y="10153"/>
                </a:lnTo>
                <a:lnTo>
                  <a:pt x="877" y="10288"/>
                </a:lnTo>
                <a:lnTo>
                  <a:pt x="975" y="10417"/>
                </a:lnTo>
                <a:lnTo>
                  <a:pt x="1078" y="10542"/>
                </a:lnTo>
                <a:lnTo>
                  <a:pt x="1185" y="10661"/>
                </a:lnTo>
                <a:lnTo>
                  <a:pt x="1296" y="10776"/>
                </a:lnTo>
                <a:lnTo>
                  <a:pt x="1411" y="10885"/>
                </a:lnTo>
                <a:lnTo>
                  <a:pt x="1530" y="10989"/>
                </a:lnTo>
                <a:lnTo>
                  <a:pt x="1652" y="11088"/>
                </a:lnTo>
                <a:lnTo>
                  <a:pt x="1778" y="11183"/>
                </a:lnTo>
                <a:lnTo>
                  <a:pt x="1907" y="11273"/>
                </a:lnTo>
                <a:lnTo>
                  <a:pt x="2040" y="11358"/>
                </a:lnTo>
                <a:lnTo>
                  <a:pt x="2175" y="11440"/>
                </a:lnTo>
                <a:lnTo>
                  <a:pt x="2313" y="11517"/>
                </a:lnTo>
                <a:lnTo>
                  <a:pt x="2453" y="11590"/>
                </a:lnTo>
                <a:lnTo>
                  <a:pt x="2596" y="11658"/>
                </a:lnTo>
                <a:lnTo>
                  <a:pt x="2741" y="11724"/>
                </a:lnTo>
                <a:lnTo>
                  <a:pt x="2888" y="11785"/>
                </a:lnTo>
                <a:lnTo>
                  <a:pt x="3038" y="11842"/>
                </a:lnTo>
                <a:lnTo>
                  <a:pt x="3189" y="11896"/>
                </a:lnTo>
                <a:lnTo>
                  <a:pt x="3341" y="11946"/>
                </a:lnTo>
                <a:lnTo>
                  <a:pt x="3495" y="11993"/>
                </a:lnTo>
                <a:lnTo>
                  <a:pt x="3651" y="12037"/>
                </a:lnTo>
                <a:lnTo>
                  <a:pt x="3806" y="12078"/>
                </a:lnTo>
                <a:lnTo>
                  <a:pt x="3963" y="12116"/>
                </a:lnTo>
                <a:lnTo>
                  <a:pt x="4121" y="12149"/>
                </a:lnTo>
                <a:lnTo>
                  <a:pt x="4279" y="12181"/>
                </a:lnTo>
                <a:lnTo>
                  <a:pt x="4439" y="12211"/>
                </a:lnTo>
                <a:lnTo>
                  <a:pt x="4598" y="12236"/>
                </a:lnTo>
                <a:lnTo>
                  <a:pt x="4757" y="12261"/>
                </a:lnTo>
                <a:lnTo>
                  <a:pt x="4916" y="12281"/>
                </a:lnTo>
                <a:lnTo>
                  <a:pt x="5074" y="12300"/>
                </a:lnTo>
                <a:lnTo>
                  <a:pt x="5281" y="12322"/>
                </a:lnTo>
                <a:lnTo>
                  <a:pt x="5487" y="12340"/>
                </a:lnTo>
                <a:lnTo>
                  <a:pt x="5690" y="12355"/>
                </a:lnTo>
                <a:lnTo>
                  <a:pt x="5893" y="12368"/>
                </a:lnTo>
                <a:lnTo>
                  <a:pt x="6094" y="12377"/>
                </a:lnTo>
                <a:lnTo>
                  <a:pt x="6296" y="12382"/>
                </a:lnTo>
                <a:lnTo>
                  <a:pt x="6495" y="12384"/>
                </a:lnTo>
                <a:lnTo>
                  <a:pt x="6693" y="12383"/>
                </a:lnTo>
                <a:lnTo>
                  <a:pt x="6889" y="12378"/>
                </a:lnTo>
                <a:lnTo>
                  <a:pt x="7085" y="12370"/>
                </a:lnTo>
                <a:lnTo>
                  <a:pt x="7279" y="12358"/>
                </a:lnTo>
                <a:lnTo>
                  <a:pt x="7473" y="12343"/>
                </a:lnTo>
                <a:lnTo>
                  <a:pt x="7666" y="12325"/>
                </a:lnTo>
                <a:lnTo>
                  <a:pt x="7859" y="12302"/>
                </a:lnTo>
                <a:lnTo>
                  <a:pt x="8051" y="12277"/>
                </a:lnTo>
                <a:lnTo>
                  <a:pt x="8242" y="12248"/>
                </a:lnTo>
                <a:lnTo>
                  <a:pt x="8432" y="12216"/>
                </a:lnTo>
                <a:lnTo>
                  <a:pt x="8622" y="12179"/>
                </a:lnTo>
                <a:lnTo>
                  <a:pt x="8810" y="12139"/>
                </a:lnTo>
                <a:lnTo>
                  <a:pt x="8999" y="12095"/>
                </a:lnTo>
                <a:lnTo>
                  <a:pt x="9188" y="12048"/>
                </a:lnTo>
                <a:lnTo>
                  <a:pt x="9376" y="11997"/>
                </a:lnTo>
                <a:lnTo>
                  <a:pt x="9563" y="11943"/>
                </a:lnTo>
                <a:lnTo>
                  <a:pt x="9751" y="11885"/>
                </a:lnTo>
                <a:lnTo>
                  <a:pt x="9939" y="11823"/>
                </a:lnTo>
                <a:lnTo>
                  <a:pt x="10126" y="11757"/>
                </a:lnTo>
                <a:lnTo>
                  <a:pt x="10313" y="11687"/>
                </a:lnTo>
                <a:lnTo>
                  <a:pt x="10500" y="11614"/>
                </a:lnTo>
                <a:lnTo>
                  <a:pt x="10688" y="11537"/>
                </a:lnTo>
                <a:lnTo>
                  <a:pt x="10875" y="11455"/>
                </a:lnTo>
                <a:lnTo>
                  <a:pt x="11062" y="11371"/>
                </a:lnTo>
                <a:lnTo>
                  <a:pt x="11250" y="11282"/>
                </a:lnTo>
                <a:lnTo>
                  <a:pt x="11419" y="11199"/>
                </a:lnTo>
                <a:lnTo>
                  <a:pt x="11589" y="11117"/>
                </a:lnTo>
                <a:lnTo>
                  <a:pt x="11758" y="11032"/>
                </a:lnTo>
                <a:lnTo>
                  <a:pt x="11928" y="10945"/>
                </a:lnTo>
                <a:lnTo>
                  <a:pt x="12098" y="10858"/>
                </a:lnTo>
                <a:lnTo>
                  <a:pt x="12267" y="10769"/>
                </a:lnTo>
                <a:lnTo>
                  <a:pt x="12436" y="10678"/>
                </a:lnTo>
                <a:lnTo>
                  <a:pt x="12604" y="10585"/>
                </a:lnTo>
                <a:lnTo>
                  <a:pt x="12772" y="10490"/>
                </a:lnTo>
                <a:lnTo>
                  <a:pt x="12937" y="10393"/>
                </a:lnTo>
                <a:lnTo>
                  <a:pt x="13102" y="10294"/>
                </a:lnTo>
                <a:lnTo>
                  <a:pt x="13265" y="10193"/>
                </a:lnTo>
                <a:lnTo>
                  <a:pt x="13426" y="10090"/>
                </a:lnTo>
                <a:lnTo>
                  <a:pt x="13586" y="9983"/>
                </a:lnTo>
                <a:lnTo>
                  <a:pt x="13743" y="9875"/>
                </a:lnTo>
                <a:lnTo>
                  <a:pt x="13899" y="9762"/>
                </a:lnTo>
                <a:lnTo>
                  <a:pt x="14051" y="9648"/>
                </a:lnTo>
                <a:lnTo>
                  <a:pt x="14201" y="9531"/>
                </a:lnTo>
                <a:lnTo>
                  <a:pt x="14349" y="9410"/>
                </a:lnTo>
                <a:lnTo>
                  <a:pt x="14492" y="9287"/>
                </a:lnTo>
                <a:lnTo>
                  <a:pt x="14633" y="9159"/>
                </a:lnTo>
                <a:lnTo>
                  <a:pt x="14770" y="9030"/>
                </a:lnTo>
                <a:lnTo>
                  <a:pt x="14904" y="8895"/>
                </a:lnTo>
                <a:lnTo>
                  <a:pt x="15033" y="8758"/>
                </a:lnTo>
                <a:lnTo>
                  <a:pt x="15158" y="8616"/>
                </a:lnTo>
                <a:lnTo>
                  <a:pt x="15280" y="8471"/>
                </a:lnTo>
                <a:lnTo>
                  <a:pt x="15396" y="8322"/>
                </a:lnTo>
                <a:lnTo>
                  <a:pt x="15509" y="8169"/>
                </a:lnTo>
                <a:lnTo>
                  <a:pt x="15616" y="8011"/>
                </a:lnTo>
                <a:lnTo>
                  <a:pt x="15718" y="7850"/>
                </a:lnTo>
                <a:lnTo>
                  <a:pt x="15815" y="7683"/>
                </a:lnTo>
                <a:lnTo>
                  <a:pt x="15906" y="7513"/>
                </a:lnTo>
                <a:lnTo>
                  <a:pt x="15980" y="7364"/>
                </a:lnTo>
                <a:lnTo>
                  <a:pt x="16048" y="7213"/>
                </a:lnTo>
                <a:lnTo>
                  <a:pt x="16109" y="7062"/>
                </a:lnTo>
                <a:lnTo>
                  <a:pt x="16166" y="6910"/>
                </a:lnTo>
                <a:lnTo>
                  <a:pt x="16216" y="6757"/>
                </a:lnTo>
                <a:lnTo>
                  <a:pt x="16261" y="6604"/>
                </a:lnTo>
                <a:lnTo>
                  <a:pt x="16300" y="6450"/>
                </a:lnTo>
                <a:lnTo>
                  <a:pt x="16334" y="6296"/>
                </a:lnTo>
                <a:lnTo>
                  <a:pt x="16362" y="6141"/>
                </a:lnTo>
                <a:lnTo>
                  <a:pt x="16383" y="5986"/>
                </a:lnTo>
                <a:lnTo>
                  <a:pt x="16400" y="5831"/>
                </a:lnTo>
                <a:lnTo>
                  <a:pt x="16410" y="5677"/>
                </a:lnTo>
                <a:lnTo>
                  <a:pt x="16415" y="5522"/>
                </a:lnTo>
                <a:lnTo>
                  <a:pt x="16414" y="5368"/>
                </a:lnTo>
                <a:lnTo>
                  <a:pt x="16407" y="5214"/>
                </a:lnTo>
                <a:lnTo>
                  <a:pt x="16394" y="5061"/>
                </a:lnTo>
                <a:lnTo>
                  <a:pt x="16376" y="4908"/>
                </a:lnTo>
                <a:lnTo>
                  <a:pt x="16352" y="4757"/>
                </a:lnTo>
                <a:lnTo>
                  <a:pt x="16323" y="4606"/>
                </a:lnTo>
                <a:lnTo>
                  <a:pt x="16287" y="4456"/>
                </a:lnTo>
                <a:lnTo>
                  <a:pt x="16246" y="4307"/>
                </a:lnTo>
                <a:lnTo>
                  <a:pt x="16199" y="4159"/>
                </a:lnTo>
                <a:lnTo>
                  <a:pt x="16145" y="4012"/>
                </a:lnTo>
                <a:lnTo>
                  <a:pt x="16087" y="3867"/>
                </a:lnTo>
                <a:lnTo>
                  <a:pt x="16022" y="3723"/>
                </a:lnTo>
                <a:lnTo>
                  <a:pt x="15952" y="3581"/>
                </a:lnTo>
                <a:lnTo>
                  <a:pt x="15876" y="3441"/>
                </a:lnTo>
                <a:lnTo>
                  <a:pt x="15794" y="3303"/>
                </a:lnTo>
                <a:lnTo>
                  <a:pt x="15706" y="3167"/>
                </a:lnTo>
                <a:lnTo>
                  <a:pt x="15613" y="3033"/>
                </a:lnTo>
                <a:lnTo>
                  <a:pt x="15513" y="2901"/>
                </a:lnTo>
                <a:lnTo>
                  <a:pt x="15408" y="27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642895" y="1377073"/>
            <a:ext cx="2577566" cy="2255311"/>
            <a:chOff x="1210868" y="2153865"/>
            <a:chExt cx="2577566" cy="2255311"/>
          </a:xfrm>
        </p:grpSpPr>
        <p:sp>
          <p:nvSpPr>
            <p:cNvPr id="13" name="TextBox 12"/>
            <p:cNvSpPr txBox="1"/>
            <p:nvPr/>
          </p:nvSpPr>
          <p:spPr>
            <a:xfrm>
              <a:off x="1617457" y="2153865"/>
              <a:ext cx="1764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err="1">
                  <a:latin typeface="linea-basic-10" charset="0"/>
                </a:rPr>
                <a:t>Accurat</a:t>
              </a:r>
              <a:endParaRPr lang="en-US" sz="400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10868" y="3078310"/>
              <a:ext cx="2577566" cy="1330866"/>
              <a:chOff x="560502" y="1339996"/>
              <a:chExt cx="2920115" cy="133086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0502" y="1716049"/>
                <a:ext cx="2920115" cy="95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100" dirty="0" err="1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Accurat</a:t>
                </a: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, founded by </a:t>
                </a:r>
                <a:r>
                  <a:rPr lang="en-US" sz="1100" dirty="0" err="1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Lupi</a:t>
                </a: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 in 2011 - is a data-driven design firm with offices in Milan and New York. She’s the creative director.</a:t>
                </a:r>
              </a:p>
            </p:txBody>
          </p:sp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560502" y="1339996"/>
                <a:ext cx="2920115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r>
                  <a:rPr lang="en-US" sz="1600" spc="200" dirty="0">
                    <a:latin typeface="+mn-lt"/>
                  </a:rPr>
                  <a:t>Founder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8123050" y="1452020"/>
            <a:ext cx="2577566" cy="1815191"/>
            <a:chOff x="8006865" y="2153865"/>
            <a:chExt cx="2577566" cy="1815191"/>
          </a:xfrm>
        </p:grpSpPr>
        <p:sp>
          <p:nvSpPr>
            <p:cNvPr id="23" name="TextBox 22"/>
            <p:cNvSpPr txBox="1"/>
            <p:nvPr/>
          </p:nvSpPr>
          <p:spPr>
            <a:xfrm>
              <a:off x="8506010" y="2153865"/>
              <a:ext cx="15792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err="1">
                  <a:latin typeface="linea-basic-10" charset="0"/>
                </a:rPr>
                <a:t>MoMa</a:t>
              </a:r>
              <a:endParaRPr lang="en-US" sz="400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006865" y="3078310"/>
              <a:ext cx="2577566" cy="890746"/>
              <a:chOff x="560502" y="1339996"/>
              <a:chExt cx="2920115" cy="890746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60502" y="1716049"/>
                <a:ext cx="2920115" cy="51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Her work was acquired by the </a:t>
                </a:r>
                <a:r>
                  <a:rPr lang="en-US" sz="1100" dirty="0" err="1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MoMa</a:t>
                </a: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 and is part of the permanent collection.</a:t>
                </a:r>
              </a:p>
            </p:txBody>
          </p:sp>
          <p:sp>
            <p:nvSpPr>
              <p:cNvPr id="26" name="Title 1"/>
              <p:cNvSpPr txBox="1">
                <a:spLocks/>
              </p:cNvSpPr>
              <p:nvPr/>
            </p:nvSpPr>
            <p:spPr>
              <a:xfrm>
                <a:off x="560502" y="1339996"/>
                <a:ext cx="2920115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r>
                  <a:rPr lang="en-US" sz="1600" spc="200" dirty="0">
                    <a:latin typeface="+mn-lt"/>
                  </a:rPr>
                  <a:t>Dear Data 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213780" y="4269556"/>
            <a:ext cx="2577566" cy="1811269"/>
            <a:chOff x="1210868" y="4492949"/>
            <a:chExt cx="2577566" cy="1811269"/>
          </a:xfrm>
        </p:grpSpPr>
        <p:sp>
          <p:nvSpPr>
            <p:cNvPr id="28" name="TextBox 27"/>
            <p:cNvSpPr txBox="1"/>
            <p:nvPr/>
          </p:nvSpPr>
          <p:spPr>
            <a:xfrm>
              <a:off x="1982525" y="4492949"/>
              <a:ext cx="1034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linea-basic-10" charset="0"/>
                </a:rPr>
                <a:t>PhD</a:t>
              </a:r>
              <a:endParaRPr lang="en-US" sz="40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10868" y="5413472"/>
              <a:ext cx="2577566" cy="890746"/>
              <a:chOff x="2765401" y="5516710"/>
              <a:chExt cx="2577566" cy="89074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765401" y="5892763"/>
                <a:ext cx="2577566" cy="51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She has a Master’s in Architecture and a PhD in design.</a:t>
                </a:r>
              </a:p>
            </p:txBody>
          </p:sp>
          <p:sp>
            <p:nvSpPr>
              <p:cNvPr id="31" name="Title 1"/>
              <p:cNvSpPr txBox="1">
                <a:spLocks/>
              </p:cNvSpPr>
              <p:nvPr/>
            </p:nvSpPr>
            <p:spPr>
              <a:xfrm>
                <a:off x="2765401" y="5516710"/>
                <a:ext cx="2577566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r>
                  <a:rPr lang="en-US" sz="1600" spc="200" dirty="0" err="1">
                    <a:latin typeface="+mn-lt"/>
                  </a:rPr>
                  <a:t>Politecnico</a:t>
                </a:r>
                <a:r>
                  <a:rPr lang="en-US" sz="1600" spc="200" dirty="0">
                    <a:latin typeface="+mn-lt"/>
                  </a:rPr>
                  <a:t> di Milano</a:t>
                </a: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90704" y="4111367"/>
            <a:ext cx="2577566" cy="1591208"/>
            <a:chOff x="8006865" y="4492949"/>
            <a:chExt cx="2577566" cy="1591208"/>
          </a:xfrm>
        </p:grpSpPr>
        <p:sp>
          <p:nvSpPr>
            <p:cNvPr id="38" name="TextBox 37"/>
            <p:cNvSpPr txBox="1"/>
            <p:nvPr/>
          </p:nvSpPr>
          <p:spPr>
            <a:xfrm>
              <a:off x="8793751" y="4492949"/>
              <a:ext cx="10038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linea-basic-10" charset="0"/>
                </a:rPr>
                <a:t>MIT</a:t>
              </a:r>
              <a:endParaRPr lang="en-US" sz="40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8006865" y="5413472"/>
              <a:ext cx="2577566" cy="670685"/>
              <a:chOff x="2765401" y="5516710"/>
              <a:chExt cx="2577566" cy="67068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2765401" y="5892763"/>
                <a:ext cx="2577566" cy="294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Director’s Fellow</a:t>
                </a:r>
              </a:p>
            </p:txBody>
          </p:sp>
          <p:sp>
            <p:nvSpPr>
              <p:cNvPr id="41" name="Title 1"/>
              <p:cNvSpPr txBox="1">
                <a:spLocks/>
              </p:cNvSpPr>
              <p:nvPr/>
            </p:nvSpPr>
            <p:spPr>
              <a:xfrm>
                <a:off x="2765401" y="5516710"/>
                <a:ext cx="2577566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r>
                  <a:rPr lang="en-US" sz="1600" spc="200" dirty="0">
                    <a:latin typeface="+mn-lt"/>
                  </a:rPr>
                  <a:t>MIT Media Lab</a:t>
                </a: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5243068" y="3168408"/>
            <a:ext cx="161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About </a:t>
            </a:r>
          </a:p>
          <a:p>
            <a:pPr algn="ctr"/>
            <a:r>
              <a:rPr lang="en-US" sz="3600" b="1" dirty="0" err="1">
                <a:latin typeface="Titillium" panose="00000500000000000000" pitchFamily="50" charset="0"/>
              </a:rPr>
              <a:t>Giorgia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sp>
        <p:nvSpPr>
          <p:cNvPr id="47" name="Freeform 9"/>
          <p:cNvSpPr>
            <a:spLocks noEditPoints="1"/>
          </p:cNvSpPr>
          <p:nvPr/>
        </p:nvSpPr>
        <p:spPr bwMode="auto">
          <a:xfrm rot="17696639">
            <a:off x="4687466" y="1631043"/>
            <a:ext cx="378664" cy="943379"/>
          </a:xfrm>
          <a:custGeom>
            <a:avLst/>
            <a:gdLst>
              <a:gd name="T0" fmla="*/ 5648 w 7775"/>
              <a:gd name="T1" fmla="*/ 2484 h 16416"/>
              <a:gd name="T2" fmla="*/ 6042 w 7775"/>
              <a:gd name="T3" fmla="*/ 2721 h 16416"/>
              <a:gd name="T4" fmla="*/ 4875 w 7775"/>
              <a:gd name="T5" fmla="*/ 3278 h 16416"/>
              <a:gd name="T6" fmla="*/ 4122 w 7775"/>
              <a:gd name="T7" fmla="*/ 3570 h 16416"/>
              <a:gd name="T8" fmla="*/ 3449 w 7775"/>
              <a:gd name="T9" fmla="*/ 3800 h 16416"/>
              <a:gd name="T10" fmla="*/ 3397 w 7775"/>
              <a:gd name="T11" fmla="*/ 4093 h 16416"/>
              <a:gd name="T12" fmla="*/ 4020 w 7775"/>
              <a:gd name="T13" fmla="*/ 4377 h 16416"/>
              <a:gd name="T14" fmla="*/ 4806 w 7775"/>
              <a:gd name="T15" fmla="*/ 4846 h 16416"/>
              <a:gd name="T16" fmla="*/ 6129 w 7775"/>
              <a:gd name="T17" fmla="*/ 6226 h 16416"/>
              <a:gd name="T18" fmla="*/ 7121 w 7775"/>
              <a:gd name="T19" fmla="*/ 8316 h 16416"/>
              <a:gd name="T20" fmla="*/ 7399 w 7775"/>
              <a:gd name="T21" fmla="*/ 10953 h 16416"/>
              <a:gd name="T22" fmla="*/ 7262 w 7775"/>
              <a:gd name="T23" fmla="*/ 12550 h 16416"/>
              <a:gd name="T24" fmla="*/ 5746 w 7775"/>
              <a:gd name="T25" fmla="*/ 15737 h 16416"/>
              <a:gd name="T26" fmla="*/ 3778 w 7775"/>
              <a:gd name="T27" fmla="*/ 15070 h 16416"/>
              <a:gd name="T28" fmla="*/ 1670 w 7775"/>
              <a:gd name="T29" fmla="*/ 14636 h 16416"/>
              <a:gd name="T30" fmla="*/ 922 w 7775"/>
              <a:gd name="T31" fmla="*/ 14283 h 16416"/>
              <a:gd name="T32" fmla="*/ 2393 w 7775"/>
              <a:gd name="T33" fmla="*/ 11573 h 16416"/>
              <a:gd name="T34" fmla="*/ 3193 w 7775"/>
              <a:gd name="T35" fmla="*/ 9168 h 16416"/>
              <a:gd name="T36" fmla="*/ 3303 w 7775"/>
              <a:gd name="T37" fmla="*/ 6222 h 16416"/>
              <a:gd name="T38" fmla="*/ 2883 w 7775"/>
              <a:gd name="T39" fmla="*/ 4687 h 16416"/>
              <a:gd name="T40" fmla="*/ 2626 w 7775"/>
              <a:gd name="T41" fmla="*/ 4394 h 16416"/>
              <a:gd name="T42" fmla="*/ 2488 w 7775"/>
              <a:gd name="T43" fmla="*/ 4493 h 16416"/>
              <a:gd name="T44" fmla="*/ 2314 w 7775"/>
              <a:gd name="T45" fmla="*/ 4693 h 16416"/>
              <a:gd name="T46" fmla="*/ 479 w 7775"/>
              <a:gd name="T47" fmla="*/ 6357 h 16416"/>
              <a:gd name="T48" fmla="*/ 448 w 7775"/>
              <a:gd name="T49" fmla="*/ 4141 h 16416"/>
              <a:gd name="T50" fmla="*/ 412 w 7775"/>
              <a:gd name="T51" fmla="*/ 2928 h 16416"/>
              <a:gd name="T52" fmla="*/ 2 w 7775"/>
              <a:gd name="T53" fmla="*/ 189 h 16416"/>
              <a:gd name="T54" fmla="*/ 109 w 7775"/>
              <a:gd name="T55" fmla="*/ 9 h 16416"/>
              <a:gd name="T56" fmla="*/ 566 w 7775"/>
              <a:gd name="T57" fmla="*/ 125 h 16416"/>
              <a:gd name="T58" fmla="*/ 5445 w 7775"/>
              <a:gd name="T59" fmla="*/ 2007 h 16416"/>
              <a:gd name="T60" fmla="*/ 6566 w 7775"/>
              <a:gd name="T61" fmla="*/ 2439 h 16416"/>
              <a:gd name="T62" fmla="*/ 6774 w 7775"/>
              <a:gd name="T63" fmla="*/ 2667 h 16416"/>
              <a:gd name="T64" fmla="*/ 6268 w 7775"/>
              <a:gd name="T65" fmla="*/ 3039 h 16416"/>
              <a:gd name="T66" fmla="*/ 5422 w 7775"/>
              <a:gd name="T67" fmla="*/ 3436 h 16416"/>
              <a:gd name="T68" fmla="*/ 4080 w 7775"/>
              <a:gd name="T69" fmla="*/ 3963 h 16416"/>
              <a:gd name="T70" fmla="*/ 4942 w 7775"/>
              <a:gd name="T71" fmla="*/ 4501 h 16416"/>
              <a:gd name="T72" fmla="*/ 5873 w 7775"/>
              <a:gd name="T73" fmla="*/ 5327 h 16416"/>
              <a:gd name="T74" fmla="*/ 7435 w 7775"/>
              <a:gd name="T75" fmla="*/ 8089 h 16416"/>
              <a:gd name="T76" fmla="*/ 7641 w 7775"/>
              <a:gd name="T77" fmla="*/ 12398 h 16416"/>
              <a:gd name="T78" fmla="*/ 7203 w 7775"/>
              <a:gd name="T79" fmla="*/ 14498 h 16416"/>
              <a:gd name="T80" fmla="*/ 6995 w 7775"/>
              <a:gd name="T81" fmla="*/ 15225 h 16416"/>
              <a:gd name="T82" fmla="*/ 6736 w 7775"/>
              <a:gd name="T83" fmla="*/ 16070 h 16416"/>
              <a:gd name="T84" fmla="*/ 6499 w 7775"/>
              <a:gd name="T85" fmla="*/ 16413 h 16416"/>
              <a:gd name="T86" fmla="*/ 5475 w 7775"/>
              <a:gd name="T87" fmla="*/ 16004 h 16416"/>
              <a:gd name="T88" fmla="*/ 4081 w 7775"/>
              <a:gd name="T89" fmla="*/ 15529 h 16416"/>
              <a:gd name="T90" fmla="*/ 2127 w 7775"/>
              <a:gd name="T91" fmla="*/ 15083 h 16416"/>
              <a:gd name="T92" fmla="*/ 574 w 7775"/>
              <a:gd name="T93" fmla="*/ 14909 h 16416"/>
              <a:gd name="T94" fmla="*/ 300 w 7775"/>
              <a:gd name="T95" fmla="*/ 14789 h 16416"/>
              <a:gd name="T96" fmla="*/ 2116 w 7775"/>
              <a:gd name="T97" fmla="*/ 11312 h 16416"/>
              <a:gd name="T98" fmla="*/ 2526 w 7775"/>
              <a:gd name="T99" fmla="*/ 10241 h 16416"/>
              <a:gd name="T100" fmla="*/ 3011 w 7775"/>
              <a:gd name="T101" fmla="*/ 8020 h 16416"/>
              <a:gd name="T102" fmla="*/ 2862 w 7775"/>
              <a:gd name="T103" fmla="*/ 5843 h 16416"/>
              <a:gd name="T104" fmla="*/ 2579 w 7775"/>
              <a:gd name="T105" fmla="*/ 4914 h 16416"/>
              <a:gd name="T106" fmla="*/ 1905 w 7775"/>
              <a:gd name="T107" fmla="*/ 5532 h 16416"/>
              <a:gd name="T108" fmla="*/ 1013 w 7775"/>
              <a:gd name="T109" fmla="*/ 6486 h 16416"/>
              <a:gd name="T110" fmla="*/ 356 w 7775"/>
              <a:gd name="T111" fmla="*/ 7149 h 16416"/>
              <a:gd name="T112" fmla="*/ 107 w 7775"/>
              <a:gd name="T113" fmla="*/ 6940 h 16416"/>
              <a:gd name="T114" fmla="*/ 104 w 7775"/>
              <a:gd name="T115" fmla="*/ 6095 h 16416"/>
              <a:gd name="T116" fmla="*/ 101 w 7775"/>
              <a:gd name="T117" fmla="*/ 5111 h 16416"/>
              <a:gd name="T118" fmla="*/ 53 w 7775"/>
              <a:gd name="T119" fmla="*/ 2868 h 16416"/>
              <a:gd name="T120" fmla="*/ 4 w 7775"/>
              <a:gd name="T121" fmla="*/ 466 h 16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775" h="16416">
                <a:moveTo>
                  <a:pt x="380" y="432"/>
                </a:moveTo>
                <a:lnTo>
                  <a:pt x="422" y="453"/>
                </a:lnTo>
                <a:lnTo>
                  <a:pt x="465" y="472"/>
                </a:lnTo>
                <a:lnTo>
                  <a:pt x="507" y="489"/>
                </a:lnTo>
                <a:lnTo>
                  <a:pt x="550" y="506"/>
                </a:lnTo>
                <a:lnTo>
                  <a:pt x="594" y="521"/>
                </a:lnTo>
                <a:lnTo>
                  <a:pt x="637" y="537"/>
                </a:lnTo>
                <a:lnTo>
                  <a:pt x="682" y="553"/>
                </a:lnTo>
                <a:lnTo>
                  <a:pt x="727" y="570"/>
                </a:lnTo>
                <a:lnTo>
                  <a:pt x="5391" y="2380"/>
                </a:lnTo>
                <a:lnTo>
                  <a:pt x="5432" y="2397"/>
                </a:lnTo>
                <a:lnTo>
                  <a:pt x="5474" y="2414"/>
                </a:lnTo>
                <a:lnTo>
                  <a:pt x="5517" y="2432"/>
                </a:lnTo>
                <a:lnTo>
                  <a:pt x="5560" y="2449"/>
                </a:lnTo>
                <a:lnTo>
                  <a:pt x="5604" y="2467"/>
                </a:lnTo>
                <a:lnTo>
                  <a:pt x="5648" y="2484"/>
                </a:lnTo>
                <a:lnTo>
                  <a:pt x="5693" y="2501"/>
                </a:lnTo>
                <a:lnTo>
                  <a:pt x="5738" y="2519"/>
                </a:lnTo>
                <a:lnTo>
                  <a:pt x="5785" y="2536"/>
                </a:lnTo>
                <a:lnTo>
                  <a:pt x="5832" y="2554"/>
                </a:lnTo>
                <a:lnTo>
                  <a:pt x="5878" y="2572"/>
                </a:lnTo>
                <a:lnTo>
                  <a:pt x="5925" y="2591"/>
                </a:lnTo>
                <a:lnTo>
                  <a:pt x="5973" y="2608"/>
                </a:lnTo>
                <a:lnTo>
                  <a:pt x="6022" y="2625"/>
                </a:lnTo>
                <a:lnTo>
                  <a:pt x="6047" y="2633"/>
                </a:lnTo>
                <a:lnTo>
                  <a:pt x="6071" y="2640"/>
                </a:lnTo>
                <a:lnTo>
                  <a:pt x="6097" y="2647"/>
                </a:lnTo>
                <a:lnTo>
                  <a:pt x="6122" y="2653"/>
                </a:lnTo>
                <a:lnTo>
                  <a:pt x="6110" y="2668"/>
                </a:lnTo>
                <a:lnTo>
                  <a:pt x="6092" y="2684"/>
                </a:lnTo>
                <a:lnTo>
                  <a:pt x="6069" y="2702"/>
                </a:lnTo>
                <a:lnTo>
                  <a:pt x="6042" y="2721"/>
                </a:lnTo>
                <a:lnTo>
                  <a:pt x="6011" y="2741"/>
                </a:lnTo>
                <a:lnTo>
                  <a:pt x="5976" y="2763"/>
                </a:lnTo>
                <a:lnTo>
                  <a:pt x="5937" y="2786"/>
                </a:lnTo>
                <a:lnTo>
                  <a:pt x="5895" y="2808"/>
                </a:lnTo>
                <a:lnTo>
                  <a:pt x="5850" y="2833"/>
                </a:lnTo>
                <a:lnTo>
                  <a:pt x="5803" y="2857"/>
                </a:lnTo>
                <a:lnTo>
                  <a:pt x="5754" y="2882"/>
                </a:lnTo>
                <a:lnTo>
                  <a:pt x="5703" y="2908"/>
                </a:lnTo>
                <a:lnTo>
                  <a:pt x="5596" y="2960"/>
                </a:lnTo>
                <a:lnTo>
                  <a:pt x="5484" y="3011"/>
                </a:lnTo>
                <a:lnTo>
                  <a:pt x="5372" y="3063"/>
                </a:lnTo>
                <a:lnTo>
                  <a:pt x="5260" y="3113"/>
                </a:lnTo>
                <a:lnTo>
                  <a:pt x="5152" y="3160"/>
                </a:lnTo>
                <a:lnTo>
                  <a:pt x="5050" y="3204"/>
                </a:lnTo>
                <a:lnTo>
                  <a:pt x="4957" y="3244"/>
                </a:lnTo>
                <a:lnTo>
                  <a:pt x="4875" y="3278"/>
                </a:lnTo>
                <a:lnTo>
                  <a:pt x="4806" y="3307"/>
                </a:lnTo>
                <a:lnTo>
                  <a:pt x="4754" y="3327"/>
                </a:lnTo>
                <a:lnTo>
                  <a:pt x="4707" y="3347"/>
                </a:lnTo>
                <a:lnTo>
                  <a:pt x="4661" y="3365"/>
                </a:lnTo>
                <a:lnTo>
                  <a:pt x="4616" y="3383"/>
                </a:lnTo>
                <a:lnTo>
                  <a:pt x="4571" y="3401"/>
                </a:lnTo>
                <a:lnTo>
                  <a:pt x="4526" y="3419"/>
                </a:lnTo>
                <a:lnTo>
                  <a:pt x="4482" y="3436"/>
                </a:lnTo>
                <a:lnTo>
                  <a:pt x="4438" y="3454"/>
                </a:lnTo>
                <a:lnTo>
                  <a:pt x="4394" y="3471"/>
                </a:lnTo>
                <a:lnTo>
                  <a:pt x="4349" y="3487"/>
                </a:lnTo>
                <a:lnTo>
                  <a:pt x="4305" y="3505"/>
                </a:lnTo>
                <a:lnTo>
                  <a:pt x="4260" y="3521"/>
                </a:lnTo>
                <a:lnTo>
                  <a:pt x="4215" y="3538"/>
                </a:lnTo>
                <a:lnTo>
                  <a:pt x="4169" y="3554"/>
                </a:lnTo>
                <a:lnTo>
                  <a:pt x="4122" y="3570"/>
                </a:lnTo>
                <a:lnTo>
                  <a:pt x="4074" y="3587"/>
                </a:lnTo>
                <a:lnTo>
                  <a:pt x="4026" y="3603"/>
                </a:lnTo>
                <a:lnTo>
                  <a:pt x="3973" y="3621"/>
                </a:lnTo>
                <a:lnTo>
                  <a:pt x="3923" y="3637"/>
                </a:lnTo>
                <a:lnTo>
                  <a:pt x="3875" y="3654"/>
                </a:lnTo>
                <a:lnTo>
                  <a:pt x="3829" y="3669"/>
                </a:lnTo>
                <a:lnTo>
                  <a:pt x="3782" y="3684"/>
                </a:lnTo>
                <a:lnTo>
                  <a:pt x="3735" y="3701"/>
                </a:lnTo>
                <a:lnTo>
                  <a:pt x="3687" y="3716"/>
                </a:lnTo>
                <a:lnTo>
                  <a:pt x="3635" y="3733"/>
                </a:lnTo>
                <a:lnTo>
                  <a:pt x="3576" y="3752"/>
                </a:lnTo>
                <a:lnTo>
                  <a:pt x="3527" y="3767"/>
                </a:lnTo>
                <a:lnTo>
                  <a:pt x="3506" y="3776"/>
                </a:lnTo>
                <a:lnTo>
                  <a:pt x="3485" y="3784"/>
                </a:lnTo>
                <a:lnTo>
                  <a:pt x="3467" y="3792"/>
                </a:lnTo>
                <a:lnTo>
                  <a:pt x="3449" y="3800"/>
                </a:lnTo>
                <a:lnTo>
                  <a:pt x="3433" y="3811"/>
                </a:lnTo>
                <a:lnTo>
                  <a:pt x="3418" y="3823"/>
                </a:lnTo>
                <a:lnTo>
                  <a:pt x="3402" y="3835"/>
                </a:lnTo>
                <a:lnTo>
                  <a:pt x="3387" y="3851"/>
                </a:lnTo>
                <a:lnTo>
                  <a:pt x="3372" y="3868"/>
                </a:lnTo>
                <a:lnTo>
                  <a:pt x="3355" y="3889"/>
                </a:lnTo>
                <a:lnTo>
                  <a:pt x="3339" y="3911"/>
                </a:lnTo>
                <a:lnTo>
                  <a:pt x="3320" y="3938"/>
                </a:lnTo>
                <a:lnTo>
                  <a:pt x="3328" y="3962"/>
                </a:lnTo>
                <a:lnTo>
                  <a:pt x="3335" y="3986"/>
                </a:lnTo>
                <a:lnTo>
                  <a:pt x="3343" y="4008"/>
                </a:lnTo>
                <a:lnTo>
                  <a:pt x="3351" y="4027"/>
                </a:lnTo>
                <a:lnTo>
                  <a:pt x="3361" y="4046"/>
                </a:lnTo>
                <a:lnTo>
                  <a:pt x="3373" y="4063"/>
                </a:lnTo>
                <a:lnTo>
                  <a:pt x="3384" y="4078"/>
                </a:lnTo>
                <a:lnTo>
                  <a:pt x="3397" y="4093"/>
                </a:lnTo>
                <a:lnTo>
                  <a:pt x="3411" y="4106"/>
                </a:lnTo>
                <a:lnTo>
                  <a:pt x="3426" y="4119"/>
                </a:lnTo>
                <a:lnTo>
                  <a:pt x="3442" y="4132"/>
                </a:lnTo>
                <a:lnTo>
                  <a:pt x="3460" y="4143"/>
                </a:lnTo>
                <a:lnTo>
                  <a:pt x="3479" y="4153"/>
                </a:lnTo>
                <a:lnTo>
                  <a:pt x="3498" y="4164"/>
                </a:lnTo>
                <a:lnTo>
                  <a:pt x="3520" y="4174"/>
                </a:lnTo>
                <a:lnTo>
                  <a:pt x="3542" y="4184"/>
                </a:lnTo>
                <a:lnTo>
                  <a:pt x="3591" y="4205"/>
                </a:lnTo>
                <a:lnTo>
                  <a:pt x="3647" y="4225"/>
                </a:lnTo>
                <a:lnTo>
                  <a:pt x="3708" y="4248"/>
                </a:lnTo>
                <a:lnTo>
                  <a:pt x="3776" y="4273"/>
                </a:lnTo>
                <a:lnTo>
                  <a:pt x="3850" y="4303"/>
                </a:lnTo>
                <a:lnTo>
                  <a:pt x="3931" y="4337"/>
                </a:lnTo>
                <a:lnTo>
                  <a:pt x="3975" y="4356"/>
                </a:lnTo>
                <a:lnTo>
                  <a:pt x="4020" y="4377"/>
                </a:lnTo>
                <a:lnTo>
                  <a:pt x="4067" y="4398"/>
                </a:lnTo>
                <a:lnTo>
                  <a:pt x="4116" y="4423"/>
                </a:lnTo>
                <a:lnTo>
                  <a:pt x="4170" y="4451"/>
                </a:lnTo>
                <a:lnTo>
                  <a:pt x="4224" y="4478"/>
                </a:lnTo>
                <a:lnTo>
                  <a:pt x="4277" y="4507"/>
                </a:lnTo>
                <a:lnTo>
                  <a:pt x="4328" y="4536"/>
                </a:lnTo>
                <a:lnTo>
                  <a:pt x="4379" y="4565"/>
                </a:lnTo>
                <a:lnTo>
                  <a:pt x="4429" y="4594"/>
                </a:lnTo>
                <a:lnTo>
                  <a:pt x="4478" y="4624"/>
                </a:lnTo>
                <a:lnTo>
                  <a:pt x="4527" y="4655"/>
                </a:lnTo>
                <a:lnTo>
                  <a:pt x="4575" y="4686"/>
                </a:lnTo>
                <a:lnTo>
                  <a:pt x="4622" y="4717"/>
                </a:lnTo>
                <a:lnTo>
                  <a:pt x="4669" y="4748"/>
                </a:lnTo>
                <a:lnTo>
                  <a:pt x="4715" y="4780"/>
                </a:lnTo>
                <a:lnTo>
                  <a:pt x="4761" y="4813"/>
                </a:lnTo>
                <a:lnTo>
                  <a:pt x="4806" y="4846"/>
                </a:lnTo>
                <a:lnTo>
                  <a:pt x="4851" y="4879"/>
                </a:lnTo>
                <a:lnTo>
                  <a:pt x="4895" y="4912"/>
                </a:lnTo>
                <a:lnTo>
                  <a:pt x="4939" y="4947"/>
                </a:lnTo>
                <a:lnTo>
                  <a:pt x="4983" y="4982"/>
                </a:lnTo>
                <a:lnTo>
                  <a:pt x="5026" y="5017"/>
                </a:lnTo>
                <a:lnTo>
                  <a:pt x="5069" y="5053"/>
                </a:lnTo>
                <a:lnTo>
                  <a:pt x="5155" y="5126"/>
                </a:lnTo>
                <a:lnTo>
                  <a:pt x="5240" y="5202"/>
                </a:lnTo>
                <a:lnTo>
                  <a:pt x="5324" y="5279"/>
                </a:lnTo>
                <a:lnTo>
                  <a:pt x="5409" y="5359"/>
                </a:lnTo>
                <a:lnTo>
                  <a:pt x="5494" y="5441"/>
                </a:lnTo>
                <a:lnTo>
                  <a:pt x="5578" y="5525"/>
                </a:lnTo>
                <a:lnTo>
                  <a:pt x="5881" y="5880"/>
                </a:lnTo>
                <a:lnTo>
                  <a:pt x="5966" y="5993"/>
                </a:lnTo>
                <a:lnTo>
                  <a:pt x="6048" y="6109"/>
                </a:lnTo>
                <a:lnTo>
                  <a:pt x="6129" y="6226"/>
                </a:lnTo>
                <a:lnTo>
                  <a:pt x="6207" y="6345"/>
                </a:lnTo>
                <a:lnTo>
                  <a:pt x="6284" y="6466"/>
                </a:lnTo>
                <a:lnTo>
                  <a:pt x="6360" y="6588"/>
                </a:lnTo>
                <a:lnTo>
                  <a:pt x="6432" y="6713"/>
                </a:lnTo>
                <a:lnTo>
                  <a:pt x="6503" y="6839"/>
                </a:lnTo>
                <a:lnTo>
                  <a:pt x="6570" y="6967"/>
                </a:lnTo>
                <a:lnTo>
                  <a:pt x="6637" y="7096"/>
                </a:lnTo>
                <a:lnTo>
                  <a:pt x="6700" y="7226"/>
                </a:lnTo>
                <a:lnTo>
                  <a:pt x="6763" y="7358"/>
                </a:lnTo>
                <a:lnTo>
                  <a:pt x="6821" y="7492"/>
                </a:lnTo>
                <a:lnTo>
                  <a:pt x="6877" y="7626"/>
                </a:lnTo>
                <a:lnTo>
                  <a:pt x="6931" y="7763"/>
                </a:lnTo>
                <a:lnTo>
                  <a:pt x="6982" y="7899"/>
                </a:lnTo>
                <a:lnTo>
                  <a:pt x="7032" y="8037"/>
                </a:lnTo>
                <a:lnTo>
                  <a:pt x="7078" y="8176"/>
                </a:lnTo>
                <a:lnTo>
                  <a:pt x="7121" y="8316"/>
                </a:lnTo>
                <a:lnTo>
                  <a:pt x="7160" y="8456"/>
                </a:lnTo>
                <a:lnTo>
                  <a:pt x="7198" y="8598"/>
                </a:lnTo>
                <a:lnTo>
                  <a:pt x="7233" y="8739"/>
                </a:lnTo>
                <a:lnTo>
                  <a:pt x="7265" y="8882"/>
                </a:lnTo>
                <a:lnTo>
                  <a:pt x="7292" y="9026"/>
                </a:lnTo>
                <a:lnTo>
                  <a:pt x="7318" y="9169"/>
                </a:lnTo>
                <a:lnTo>
                  <a:pt x="7340" y="9314"/>
                </a:lnTo>
                <a:lnTo>
                  <a:pt x="7359" y="9459"/>
                </a:lnTo>
                <a:lnTo>
                  <a:pt x="7374" y="9603"/>
                </a:lnTo>
                <a:lnTo>
                  <a:pt x="7386" y="9748"/>
                </a:lnTo>
                <a:lnTo>
                  <a:pt x="7396" y="9894"/>
                </a:lnTo>
                <a:lnTo>
                  <a:pt x="7401" y="10038"/>
                </a:lnTo>
                <a:lnTo>
                  <a:pt x="7403" y="10184"/>
                </a:lnTo>
                <a:lnTo>
                  <a:pt x="7403" y="10465"/>
                </a:lnTo>
                <a:lnTo>
                  <a:pt x="7401" y="10721"/>
                </a:lnTo>
                <a:lnTo>
                  <a:pt x="7399" y="10953"/>
                </a:lnTo>
                <a:lnTo>
                  <a:pt x="7395" y="11166"/>
                </a:lnTo>
                <a:lnTo>
                  <a:pt x="7391" y="11267"/>
                </a:lnTo>
                <a:lnTo>
                  <a:pt x="7388" y="11364"/>
                </a:lnTo>
                <a:lnTo>
                  <a:pt x="7384" y="11459"/>
                </a:lnTo>
                <a:lnTo>
                  <a:pt x="7379" y="11552"/>
                </a:lnTo>
                <a:lnTo>
                  <a:pt x="7374" y="11642"/>
                </a:lnTo>
                <a:lnTo>
                  <a:pt x="7367" y="11731"/>
                </a:lnTo>
                <a:lnTo>
                  <a:pt x="7360" y="11820"/>
                </a:lnTo>
                <a:lnTo>
                  <a:pt x="7352" y="11908"/>
                </a:lnTo>
                <a:lnTo>
                  <a:pt x="7342" y="11995"/>
                </a:lnTo>
                <a:lnTo>
                  <a:pt x="7332" y="12084"/>
                </a:lnTo>
                <a:lnTo>
                  <a:pt x="7320" y="12173"/>
                </a:lnTo>
                <a:lnTo>
                  <a:pt x="7308" y="12264"/>
                </a:lnTo>
                <a:lnTo>
                  <a:pt x="7293" y="12357"/>
                </a:lnTo>
                <a:lnTo>
                  <a:pt x="7279" y="12452"/>
                </a:lnTo>
                <a:lnTo>
                  <a:pt x="7262" y="12550"/>
                </a:lnTo>
                <a:lnTo>
                  <a:pt x="7244" y="12652"/>
                </a:lnTo>
                <a:lnTo>
                  <a:pt x="7225" y="12756"/>
                </a:lnTo>
                <a:lnTo>
                  <a:pt x="7203" y="12866"/>
                </a:lnTo>
                <a:lnTo>
                  <a:pt x="7181" y="12980"/>
                </a:lnTo>
                <a:lnTo>
                  <a:pt x="7156" y="13100"/>
                </a:lnTo>
                <a:lnTo>
                  <a:pt x="7103" y="13356"/>
                </a:lnTo>
                <a:lnTo>
                  <a:pt x="7042" y="13640"/>
                </a:lnTo>
                <a:lnTo>
                  <a:pt x="6400" y="15980"/>
                </a:lnTo>
                <a:lnTo>
                  <a:pt x="6380" y="15974"/>
                </a:lnTo>
                <a:lnTo>
                  <a:pt x="6353" y="15966"/>
                </a:lnTo>
                <a:lnTo>
                  <a:pt x="6318" y="15953"/>
                </a:lnTo>
                <a:lnTo>
                  <a:pt x="6277" y="15939"/>
                </a:lnTo>
                <a:lnTo>
                  <a:pt x="6177" y="15901"/>
                </a:lnTo>
                <a:lnTo>
                  <a:pt x="6052" y="15855"/>
                </a:lnTo>
                <a:lnTo>
                  <a:pt x="5908" y="15799"/>
                </a:lnTo>
                <a:lnTo>
                  <a:pt x="5746" y="15737"/>
                </a:lnTo>
                <a:lnTo>
                  <a:pt x="5570" y="15670"/>
                </a:lnTo>
                <a:lnTo>
                  <a:pt x="5382" y="15599"/>
                </a:lnTo>
                <a:lnTo>
                  <a:pt x="5185" y="15525"/>
                </a:lnTo>
                <a:lnTo>
                  <a:pt x="4980" y="15452"/>
                </a:lnTo>
                <a:lnTo>
                  <a:pt x="4877" y="15415"/>
                </a:lnTo>
                <a:lnTo>
                  <a:pt x="4773" y="15379"/>
                </a:lnTo>
                <a:lnTo>
                  <a:pt x="4668" y="15342"/>
                </a:lnTo>
                <a:lnTo>
                  <a:pt x="4565" y="15307"/>
                </a:lnTo>
                <a:lnTo>
                  <a:pt x="4461" y="15272"/>
                </a:lnTo>
                <a:lnTo>
                  <a:pt x="4358" y="15239"/>
                </a:lnTo>
                <a:lnTo>
                  <a:pt x="4256" y="15206"/>
                </a:lnTo>
                <a:lnTo>
                  <a:pt x="4156" y="15176"/>
                </a:lnTo>
                <a:lnTo>
                  <a:pt x="4058" y="15147"/>
                </a:lnTo>
                <a:lnTo>
                  <a:pt x="3962" y="15119"/>
                </a:lnTo>
                <a:lnTo>
                  <a:pt x="3869" y="15093"/>
                </a:lnTo>
                <a:lnTo>
                  <a:pt x="3778" y="15070"/>
                </a:lnTo>
                <a:lnTo>
                  <a:pt x="3622" y="15032"/>
                </a:lnTo>
                <a:lnTo>
                  <a:pt x="3454" y="14992"/>
                </a:lnTo>
                <a:lnTo>
                  <a:pt x="3275" y="14950"/>
                </a:lnTo>
                <a:lnTo>
                  <a:pt x="3088" y="14907"/>
                </a:lnTo>
                <a:lnTo>
                  <a:pt x="2894" y="14864"/>
                </a:lnTo>
                <a:lnTo>
                  <a:pt x="2694" y="14821"/>
                </a:lnTo>
                <a:lnTo>
                  <a:pt x="2592" y="14800"/>
                </a:lnTo>
                <a:lnTo>
                  <a:pt x="2490" y="14780"/>
                </a:lnTo>
                <a:lnTo>
                  <a:pt x="2387" y="14759"/>
                </a:lnTo>
                <a:lnTo>
                  <a:pt x="2285" y="14740"/>
                </a:lnTo>
                <a:lnTo>
                  <a:pt x="2181" y="14720"/>
                </a:lnTo>
                <a:lnTo>
                  <a:pt x="2078" y="14702"/>
                </a:lnTo>
                <a:lnTo>
                  <a:pt x="1975" y="14684"/>
                </a:lnTo>
                <a:lnTo>
                  <a:pt x="1872" y="14668"/>
                </a:lnTo>
                <a:lnTo>
                  <a:pt x="1771" y="14651"/>
                </a:lnTo>
                <a:lnTo>
                  <a:pt x="1670" y="14636"/>
                </a:lnTo>
                <a:lnTo>
                  <a:pt x="1571" y="14623"/>
                </a:lnTo>
                <a:lnTo>
                  <a:pt x="1473" y="14609"/>
                </a:lnTo>
                <a:lnTo>
                  <a:pt x="1375" y="14598"/>
                </a:lnTo>
                <a:lnTo>
                  <a:pt x="1280" y="14588"/>
                </a:lnTo>
                <a:lnTo>
                  <a:pt x="1188" y="14578"/>
                </a:lnTo>
                <a:lnTo>
                  <a:pt x="1097" y="14571"/>
                </a:lnTo>
                <a:lnTo>
                  <a:pt x="1009" y="14565"/>
                </a:lnTo>
                <a:lnTo>
                  <a:pt x="923" y="14560"/>
                </a:lnTo>
                <a:lnTo>
                  <a:pt x="841" y="14558"/>
                </a:lnTo>
                <a:lnTo>
                  <a:pt x="761" y="14557"/>
                </a:lnTo>
                <a:lnTo>
                  <a:pt x="786" y="14510"/>
                </a:lnTo>
                <a:lnTo>
                  <a:pt x="812" y="14464"/>
                </a:lnTo>
                <a:lnTo>
                  <a:pt x="839" y="14418"/>
                </a:lnTo>
                <a:lnTo>
                  <a:pt x="865" y="14373"/>
                </a:lnTo>
                <a:lnTo>
                  <a:pt x="894" y="14328"/>
                </a:lnTo>
                <a:lnTo>
                  <a:pt x="922" y="14283"/>
                </a:lnTo>
                <a:lnTo>
                  <a:pt x="952" y="14237"/>
                </a:lnTo>
                <a:lnTo>
                  <a:pt x="983" y="14190"/>
                </a:lnTo>
                <a:lnTo>
                  <a:pt x="2076" y="12232"/>
                </a:lnTo>
                <a:lnTo>
                  <a:pt x="2101" y="12180"/>
                </a:lnTo>
                <a:lnTo>
                  <a:pt x="2127" y="12129"/>
                </a:lnTo>
                <a:lnTo>
                  <a:pt x="2152" y="12079"/>
                </a:lnTo>
                <a:lnTo>
                  <a:pt x="2176" y="12029"/>
                </a:lnTo>
                <a:lnTo>
                  <a:pt x="2201" y="11979"/>
                </a:lnTo>
                <a:lnTo>
                  <a:pt x="2225" y="11929"/>
                </a:lnTo>
                <a:lnTo>
                  <a:pt x="2250" y="11879"/>
                </a:lnTo>
                <a:lnTo>
                  <a:pt x="2273" y="11830"/>
                </a:lnTo>
                <a:lnTo>
                  <a:pt x="2298" y="11780"/>
                </a:lnTo>
                <a:lnTo>
                  <a:pt x="2321" y="11728"/>
                </a:lnTo>
                <a:lnTo>
                  <a:pt x="2346" y="11677"/>
                </a:lnTo>
                <a:lnTo>
                  <a:pt x="2369" y="11626"/>
                </a:lnTo>
                <a:lnTo>
                  <a:pt x="2393" y="11573"/>
                </a:lnTo>
                <a:lnTo>
                  <a:pt x="2417" y="11519"/>
                </a:lnTo>
                <a:lnTo>
                  <a:pt x="2441" y="11465"/>
                </a:lnTo>
                <a:lnTo>
                  <a:pt x="2466" y="11408"/>
                </a:lnTo>
                <a:lnTo>
                  <a:pt x="2535" y="11245"/>
                </a:lnTo>
                <a:lnTo>
                  <a:pt x="2603" y="11080"/>
                </a:lnTo>
                <a:lnTo>
                  <a:pt x="2668" y="10913"/>
                </a:lnTo>
                <a:lnTo>
                  <a:pt x="2731" y="10744"/>
                </a:lnTo>
                <a:lnTo>
                  <a:pt x="2793" y="10574"/>
                </a:lnTo>
                <a:lnTo>
                  <a:pt x="2852" y="10403"/>
                </a:lnTo>
                <a:lnTo>
                  <a:pt x="2909" y="10229"/>
                </a:lnTo>
                <a:lnTo>
                  <a:pt x="2964" y="10056"/>
                </a:lnTo>
                <a:lnTo>
                  <a:pt x="3015" y="9880"/>
                </a:lnTo>
                <a:lnTo>
                  <a:pt x="3064" y="9704"/>
                </a:lnTo>
                <a:lnTo>
                  <a:pt x="3110" y="9526"/>
                </a:lnTo>
                <a:lnTo>
                  <a:pt x="3153" y="9348"/>
                </a:lnTo>
                <a:lnTo>
                  <a:pt x="3193" y="9168"/>
                </a:lnTo>
                <a:lnTo>
                  <a:pt x="3229" y="8988"/>
                </a:lnTo>
                <a:lnTo>
                  <a:pt x="3263" y="8807"/>
                </a:lnTo>
                <a:lnTo>
                  <a:pt x="3293" y="8625"/>
                </a:lnTo>
                <a:lnTo>
                  <a:pt x="3318" y="8442"/>
                </a:lnTo>
                <a:lnTo>
                  <a:pt x="3341" y="8259"/>
                </a:lnTo>
                <a:lnTo>
                  <a:pt x="3359" y="8076"/>
                </a:lnTo>
                <a:lnTo>
                  <a:pt x="3374" y="7891"/>
                </a:lnTo>
                <a:lnTo>
                  <a:pt x="3385" y="7706"/>
                </a:lnTo>
                <a:lnTo>
                  <a:pt x="3391" y="7522"/>
                </a:lnTo>
                <a:lnTo>
                  <a:pt x="3392" y="7336"/>
                </a:lnTo>
                <a:lnTo>
                  <a:pt x="3389" y="7150"/>
                </a:lnTo>
                <a:lnTo>
                  <a:pt x="3382" y="6964"/>
                </a:lnTo>
                <a:lnTo>
                  <a:pt x="3370" y="6779"/>
                </a:lnTo>
                <a:lnTo>
                  <a:pt x="3352" y="6593"/>
                </a:lnTo>
                <a:lnTo>
                  <a:pt x="3331" y="6407"/>
                </a:lnTo>
                <a:lnTo>
                  <a:pt x="3303" y="6222"/>
                </a:lnTo>
                <a:lnTo>
                  <a:pt x="3270" y="6036"/>
                </a:lnTo>
                <a:lnTo>
                  <a:pt x="3233" y="5850"/>
                </a:lnTo>
                <a:lnTo>
                  <a:pt x="3190" y="5666"/>
                </a:lnTo>
                <a:lnTo>
                  <a:pt x="3176" y="5615"/>
                </a:lnTo>
                <a:lnTo>
                  <a:pt x="3159" y="5549"/>
                </a:lnTo>
                <a:lnTo>
                  <a:pt x="3136" y="5468"/>
                </a:lnTo>
                <a:lnTo>
                  <a:pt x="3110" y="5375"/>
                </a:lnTo>
                <a:lnTo>
                  <a:pt x="3080" y="5274"/>
                </a:lnTo>
                <a:lnTo>
                  <a:pt x="3047" y="5167"/>
                </a:lnTo>
                <a:lnTo>
                  <a:pt x="3013" y="5056"/>
                </a:lnTo>
                <a:lnTo>
                  <a:pt x="2977" y="4946"/>
                </a:lnTo>
                <a:lnTo>
                  <a:pt x="2958" y="4892"/>
                </a:lnTo>
                <a:lnTo>
                  <a:pt x="2939" y="4839"/>
                </a:lnTo>
                <a:lnTo>
                  <a:pt x="2921" y="4786"/>
                </a:lnTo>
                <a:lnTo>
                  <a:pt x="2901" y="4736"/>
                </a:lnTo>
                <a:lnTo>
                  <a:pt x="2883" y="4687"/>
                </a:lnTo>
                <a:lnTo>
                  <a:pt x="2863" y="4642"/>
                </a:lnTo>
                <a:lnTo>
                  <a:pt x="2845" y="4598"/>
                </a:lnTo>
                <a:lnTo>
                  <a:pt x="2827" y="4557"/>
                </a:lnTo>
                <a:lnTo>
                  <a:pt x="2809" y="4521"/>
                </a:lnTo>
                <a:lnTo>
                  <a:pt x="2792" y="4488"/>
                </a:lnTo>
                <a:lnTo>
                  <a:pt x="2774" y="4459"/>
                </a:lnTo>
                <a:lnTo>
                  <a:pt x="2758" y="4434"/>
                </a:lnTo>
                <a:lnTo>
                  <a:pt x="2742" y="4415"/>
                </a:lnTo>
                <a:lnTo>
                  <a:pt x="2726" y="4401"/>
                </a:lnTo>
                <a:lnTo>
                  <a:pt x="2712" y="4391"/>
                </a:lnTo>
                <a:lnTo>
                  <a:pt x="2698" y="4388"/>
                </a:lnTo>
                <a:lnTo>
                  <a:pt x="2682" y="4388"/>
                </a:lnTo>
                <a:lnTo>
                  <a:pt x="2667" y="4389"/>
                </a:lnTo>
                <a:lnTo>
                  <a:pt x="2653" y="4390"/>
                </a:lnTo>
                <a:lnTo>
                  <a:pt x="2639" y="4392"/>
                </a:lnTo>
                <a:lnTo>
                  <a:pt x="2626" y="4394"/>
                </a:lnTo>
                <a:lnTo>
                  <a:pt x="2613" y="4397"/>
                </a:lnTo>
                <a:lnTo>
                  <a:pt x="2602" y="4401"/>
                </a:lnTo>
                <a:lnTo>
                  <a:pt x="2590" y="4404"/>
                </a:lnTo>
                <a:lnTo>
                  <a:pt x="2579" y="4408"/>
                </a:lnTo>
                <a:lnTo>
                  <a:pt x="2569" y="4412"/>
                </a:lnTo>
                <a:lnTo>
                  <a:pt x="2559" y="4417"/>
                </a:lnTo>
                <a:lnTo>
                  <a:pt x="2549" y="4423"/>
                </a:lnTo>
                <a:lnTo>
                  <a:pt x="2541" y="4428"/>
                </a:lnTo>
                <a:lnTo>
                  <a:pt x="2533" y="4435"/>
                </a:lnTo>
                <a:lnTo>
                  <a:pt x="2525" y="4442"/>
                </a:lnTo>
                <a:lnTo>
                  <a:pt x="2518" y="4450"/>
                </a:lnTo>
                <a:lnTo>
                  <a:pt x="2511" y="4457"/>
                </a:lnTo>
                <a:lnTo>
                  <a:pt x="2504" y="4465"/>
                </a:lnTo>
                <a:lnTo>
                  <a:pt x="2498" y="4474"/>
                </a:lnTo>
                <a:lnTo>
                  <a:pt x="2493" y="4484"/>
                </a:lnTo>
                <a:lnTo>
                  <a:pt x="2488" y="4493"/>
                </a:lnTo>
                <a:lnTo>
                  <a:pt x="2484" y="4503"/>
                </a:lnTo>
                <a:lnTo>
                  <a:pt x="2479" y="4514"/>
                </a:lnTo>
                <a:lnTo>
                  <a:pt x="2476" y="4526"/>
                </a:lnTo>
                <a:lnTo>
                  <a:pt x="2469" y="4549"/>
                </a:lnTo>
                <a:lnTo>
                  <a:pt x="2463" y="4575"/>
                </a:lnTo>
                <a:lnTo>
                  <a:pt x="2459" y="4602"/>
                </a:lnTo>
                <a:lnTo>
                  <a:pt x="2456" y="4631"/>
                </a:lnTo>
                <a:lnTo>
                  <a:pt x="2441" y="4633"/>
                </a:lnTo>
                <a:lnTo>
                  <a:pt x="2426" y="4636"/>
                </a:lnTo>
                <a:lnTo>
                  <a:pt x="2410" y="4642"/>
                </a:lnTo>
                <a:lnTo>
                  <a:pt x="2395" y="4647"/>
                </a:lnTo>
                <a:lnTo>
                  <a:pt x="2379" y="4654"/>
                </a:lnTo>
                <a:lnTo>
                  <a:pt x="2363" y="4662"/>
                </a:lnTo>
                <a:lnTo>
                  <a:pt x="2347" y="4671"/>
                </a:lnTo>
                <a:lnTo>
                  <a:pt x="2331" y="4682"/>
                </a:lnTo>
                <a:lnTo>
                  <a:pt x="2314" y="4693"/>
                </a:lnTo>
                <a:lnTo>
                  <a:pt x="2298" y="4705"/>
                </a:lnTo>
                <a:lnTo>
                  <a:pt x="2281" y="4718"/>
                </a:lnTo>
                <a:lnTo>
                  <a:pt x="2265" y="4731"/>
                </a:lnTo>
                <a:lnTo>
                  <a:pt x="2231" y="4761"/>
                </a:lnTo>
                <a:lnTo>
                  <a:pt x="2198" y="4792"/>
                </a:lnTo>
                <a:lnTo>
                  <a:pt x="2164" y="4826"/>
                </a:lnTo>
                <a:lnTo>
                  <a:pt x="2129" y="4861"/>
                </a:lnTo>
                <a:lnTo>
                  <a:pt x="2095" y="4897"/>
                </a:lnTo>
                <a:lnTo>
                  <a:pt x="2062" y="4933"/>
                </a:lnTo>
                <a:lnTo>
                  <a:pt x="1994" y="5006"/>
                </a:lnTo>
                <a:lnTo>
                  <a:pt x="1929" y="5074"/>
                </a:lnTo>
                <a:lnTo>
                  <a:pt x="485" y="6540"/>
                </a:lnTo>
                <a:lnTo>
                  <a:pt x="484" y="6492"/>
                </a:lnTo>
                <a:lnTo>
                  <a:pt x="483" y="6445"/>
                </a:lnTo>
                <a:lnTo>
                  <a:pt x="481" y="6400"/>
                </a:lnTo>
                <a:lnTo>
                  <a:pt x="479" y="6357"/>
                </a:lnTo>
                <a:lnTo>
                  <a:pt x="477" y="6314"/>
                </a:lnTo>
                <a:lnTo>
                  <a:pt x="473" y="6272"/>
                </a:lnTo>
                <a:lnTo>
                  <a:pt x="470" y="6230"/>
                </a:lnTo>
                <a:lnTo>
                  <a:pt x="466" y="6188"/>
                </a:lnTo>
                <a:lnTo>
                  <a:pt x="463" y="6146"/>
                </a:lnTo>
                <a:lnTo>
                  <a:pt x="460" y="6103"/>
                </a:lnTo>
                <a:lnTo>
                  <a:pt x="457" y="6059"/>
                </a:lnTo>
                <a:lnTo>
                  <a:pt x="455" y="6012"/>
                </a:lnTo>
                <a:lnTo>
                  <a:pt x="453" y="5965"/>
                </a:lnTo>
                <a:lnTo>
                  <a:pt x="451" y="5917"/>
                </a:lnTo>
                <a:lnTo>
                  <a:pt x="450" y="5866"/>
                </a:lnTo>
                <a:lnTo>
                  <a:pt x="450" y="5811"/>
                </a:lnTo>
                <a:lnTo>
                  <a:pt x="451" y="4284"/>
                </a:lnTo>
                <a:lnTo>
                  <a:pt x="450" y="4234"/>
                </a:lnTo>
                <a:lnTo>
                  <a:pt x="449" y="4187"/>
                </a:lnTo>
                <a:lnTo>
                  <a:pt x="448" y="4141"/>
                </a:lnTo>
                <a:lnTo>
                  <a:pt x="446" y="4096"/>
                </a:lnTo>
                <a:lnTo>
                  <a:pt x="443" y="4051"/>
                </a:lnTo>
                <a:lnTo>
                  <a:pt x="440" y="4006"/>
                </a:lnTo>
                <a:lnTo>
                  <a:pt x="437" y="3961"/>
                </a:lnTo>
                <a:lnTo>
                  <a:pt x="434" y="3916"/>
                </a:lnTo>
                <a:lnTo>
                  <a:pt x="430" y="3871"/>
                </a:lnTo>
                <a:lnTo>
                  <a:pt x="426" y="3825"/>
                </a:lnTo>
                <a:lnTo>
                  <a:pt x="423" y="3779"/>
                </a:lnTo>
                <a:lnTo>
                  <a:pt x="420" y="3731"/>
                </a:lnTo>
                <a:lnTo>
                  <a:pt x="418" y="3681"/>
                </a:lnTo>
                <a:lnTo>
                  <a:pt x="416" y="3630"/>
                </a:lnTo>
                <a:lnTo>
                  <a:pt x="415" y="3577"/>
                </a:lnTo>
                <a:lnTo>
                  <a:pt x="415" y="3521"/>
                </a:lnTo>
                <a:lnTo>
                  <a:pt x="415" y="3321"/>
                </a:lnTo>
                <a:lnTo>
                  <a:pt x="414" y="3124"/>
                </a:lnTo>
                <a:lnTo>
                  <a:pt x="412" y="2928"/>
                </a:lnTo>
                <a:lnTo>
                  <a:pt x="410" y="2734"/>
                </a:lnTo>
                <a:lnTo>
                  <a:pt x="407" y="2542"/>
                </a:lnTo>
                <a:lnTo>
                  <a:pt x="404" y="2351"/>
                </a:lnTo>
                <a:lnTo>
                  <a:pt x="401" y="2161"/>
                </a:lnTo>
                <a:lnTo>
                  <a:pt x="398" y="1970"/>
                </a:lnTo>
                <a:lnTo>
                  <a:pt x="395" y="1780"/>
                </a:lnTo>
                <a:lnTo>
                  <a:pt x="392" y="1590"/>
                </a:lnTo>
                <a:lnTo>
                  <a:pt x="389" y="1400"/>
                </a:lnTo>
                <a:lnTo>
                  <a:pt x="386" y="1210"/>
                </a:lnTo>
                <a:lnTo>
                  <a:pt x="383" y="1017"/>
                </a:lnTo>
                <a:lnTo>
                  <a:pt x="382" y="824"/>
                </a:lnTo>
                <a:lnTo>
                  <a:pt x="380" y="629"/>
                </a:lnTo>
                <a:lnTo>
                  <a:pt x="380" y="432"/>
                </a:lnTo>
                <a:close/>
                <a:moveTo>
                  <a:pt x="0" y="397"/>
                </a:moveTo>
                <a:lnTo>
                  <a:pt x="0" y="207"/>
                </a:lnTo>
                <a:lnTo>
                  <a:pt x="2" y="189"/>
                </a:lnTo>
                <a:lnTo>
                  <a:pt x="4" y="171"/>
                </a:lnTo>
                <a:lnTo>
                  <a:pt x="7" y="155"/>
                </a:lnTo>
                <a:lnTo>
                  <a:pt x="10" y="140"/>
                </a:lnTo>
                <a:lnTo>
                  <a:pt x="13" y="124"/>
                </a:lnTo>
                <a:lnTo>
                  <a:pt x="18" y="110"/>
                </a:lnTo>
                <a:lnTo>
                  <a:pt x="22" y="96"/>
                </a:lnTo>
                <a:lnTo>
                  <a:pt x="29" y="84"/>
                </a:lnTo>
                <a:lnTo>
                  <a:pt x="35" y="72"/>
                </a:lnTo>
                <a:lnTo>
                  <a:pt x="41" y="62"/>
                </a:lnTo>
                <a:lnTo>
                  <a:pt x="49" y="51"/>
                </a:lnTo>
                <a:lnTo>
                  <a:pt x="57" y="42"/>
                </a:lnTo>
                <a:lnTo>
                  <a:pt x="65" y="34"/>
                </a:lnTo>
                <a:lnTo>
                  <a:pt x="76" y="26"/>
                </a:lnTo>
                <a:lnTo>
                  <a:pt x="86" y="19"/>
                </a:lnTo>
                <a:lnTo>
                  <a:pt x="97" y="14"/>
                </a:lnTo>
                <a:lnTo>
                  <a:pt x="109" y="9"/>
                </a:lnTo>
                <a:lnTo>
                  <a:pt x="122" y="5"/>
                </a:lnTo>
                <a:lnTo>
                  <a:pt x="136" y="3"/>
                </a:lnTo>
                <a:lnTo>
                  <a:pt x="150" y="1"/>
                </a:lnTo>
                <a:lnTo>
                  <a:pt x="166" y="0"/>
                </a:lnTo>
                <a:lnTo>
                  <a:pt x="182" y="0"/>
                </a:lnTo>
                <a:lnTo>
                  <a:pt x="199" y="1"/>
                </a:lnTo>
                <a:lnTo>
                  <a:pt x="218" y="4"/>
                </a:lnTo>
                <a:lnTo>
                  <a:pt x="238" y="7"/>
                </a:lnTo>
                <a:lnTo>
                  <a:pt x="259" y="11"/>
                </a:lnTo>
                <a:lnTo>
                  <a:pt x="280" y="16"/>
                </a:lnTo>
                <a:lnTo>
                  <a:pt x="303" y="23"/>
                </a:lnTo>
                <a:lnTo>
                  <a:pt x="326" y="31"/>
                </a:lnTo>
                <a:lnTo>
                  <a:pt x="352" y="39"/>
                </a:lnTo>
                <a:lnTo>
                  <a:pt x="377" y="49"/>
                </a:lnTo>
                <a:lnTo>
                  <a:pt x="405" y="60"/>
                </a:lnTo>
                <a:lnTo>
                  <a:pt x="566" y="125"/>
                </a:lnTo>
                <a:lnTo>
                  <a:pt x="727" y="191"/>
                </a:lnTo>
                <a:lnTo>
                  <a:pt x="890" y="257"/>
                </a:lnTo>
                <a:lnTo>
                  <a:pt x="1053" y="321"/>
                </a:lnTo>
                <a:lnTo>
                  <a:pt x="1385" y="451"/>
                </a:lnTo>
                <a:lnTo>
                  <a:pt x="1719" y="582"/>
                </a:lnTo>
                <a:lnTo>
                  <a:pt x="2056" y="712"/>
                </a:lnTo>
                <a:lnTo>
                  <a:pt x="2396" y="841"/>
                </a:lnTo>
                <a:lnTo>
                  <a:pt x="2737" y="971"/>
                </a:lnTo>
                <a:lnTo>
                  <a:pt x="3078" y="1100"/>
                </a:lnTo>
                <a:lnTo>
                  <a:pt x="3421" y="1229"/>
                </a:lnTo>
                <a:lnTo>
                  <a:pt x="3763" y="1358"/>
                </a:lnTo>
                <a:lnTo>
                  <a:pt x="4104" y="1488"/>
                </a:lnTo>
                <a:lnTo>
                  <a:pt x="4443" y="1617"/>
                </a:lnTo>
                <a:lnTo>
                  <a:pt x="4780" y="1747"/>
                </a:lnTo>
                <a:lnTo>
                  <a:pt x="5114" y="1877"/>
                </a:lnTo>
                <a:lnTo>
                  <a:pt x="5445" y="2007"/>
                </a:lnTo>
                <a:lnTo>
                  <a:pt x="5772" y="2137"/>
                </a:lnTo>
                <a:lnTo>
                  <a:pt x="5817" y="2156"/>
                </a:lnTo>
                <a:lnTo>
                  <a:pt x="5861" y="2174"/>
                </a:lnTo>
                <a:lnTo>
                  <a:pt x="5905" y="2192"/>
                </a:lnTo>
                <a:lnTo>
                  <a:pt x="5950" y="2210"/>
                </a:lnTo>
                <a:lnTo>
                  <a:pt x="5996" y="2228"/>
                </a:lnTo>
                <a:lnTo>
                  <a:pt x="6044" y="2247"/>
                </a:lnTo>
                <a:lnTo>
                  <a:pt x="6093" y="2265"/>
                </a:lnTo>
                <a:lnTo>
                  <a:pt x="6144" y="2285"/>
                </a:lnTo>
                <a:lnTo>
                  <a:pt x="6280" y="2332"/>
                </a:lnTo>
                <a:lnTo>
                  <a:pt x="6399" y="2372"/>
                </a:lnTo>
                <a:lnTo>
                  <a:pt x="6452" y="2392"/>
                </a:lnTo>
                <a:lnTo>
                  <a:pt x="6501" y="2410"/>
                </a:lnTo>
                <a:lnTo>
                  <a:pt x="6523" y="2420"/>
                </a:lnTo>
                <a:lnTo>
                  <a:pt x="6546" y="2430"/>
                </a:lnTo>
                <a:lnTo>
                  <a:pt x="6566" y="2439"/>
                </a:lnTo>
                <a:lnTo>
                  <a:pt x="6587" y="2449"/>
                </a:lnTo>
                <a:lnTo>
                  <a:pt x="6605" y="2459"/>
                </a:lnTo>
                <a:lnTo>
                  <a:pt x="6624" y="2471"/>
                </a:lnTo>
                <a:lnTo>
                  <a:pt x="6640" y="2481"/>
                </a:lnTo>
                <a:lnTo>
                  <a:pt x="6656" y="2493"/>
                </a:lnTo>
                <a:lnTo>
                  <a:pt x="6672" y="2504"/>
                </a:lnTo>
                <a:lnTo>
                  <a:pt x="6686" y="2518"/>
                </a:lnTo>
                <a:lnTo>
                  <a:pt x="6699" y="2531"/>
                </a:lnTo>
                <a:lnTo>
                  <a:pt x="6711" y="2544"/>
                </a:lnTo>
                <a:lnTo>
                  <a:pt x="6724" y="2560"/>
                </a:lnTo>
                <a:lnTo>
                  <a:pt x="6734" y="2575"/>
                </a:lnTo>
                <a:lnTo>
                  <a:pt x="6744" y="2592"/>
                </a:lnTo>
                <a:lnTo>
                  <a:pt x="6752" y="2608"/>
                </a:lnTo>
                <a:lnTo>
                  <a:pt x="6761" y="2627"/>
                </a:lnTo>
                <a:lnTo>
                  <a:pt x="6768" y="2646"/>
                </a:lnTo>
                <a:lnTo>
                  <a:pt x="6774" y="2667"/>
                </a:lnTo>
                <a:lnTo>
                  <a:pt x="6780" y="2688"/>
                </a:lnTo>
                <a:lnTo>
                  <a:pt x="6766" y="2707"/>
                </a:lnTo>
                <a:lnTo>
                  <a:pt x="6749" y="2726"/>
                </a:lnTo>
                <a:lnTo>
                  <a:pt x="6731" y="2746"/>
                </a:lnTo>
                <a:lnTo>
                  <a:pt x="6710" y="2765"/>
                </a:lnTo>
                <a:lnTo>
                  <a:pt x="6687" y="2785"/>
                </a:lnTo>
                <a:lnTo>
                  <a:pt x="6662" y="2805"/>
                </a:lnTo>
                <a:lnTo>
                  <a:pt x="6636" y="2825"/>
                </a:lnTo>
                <a:lnTo>
                  <a:pt x="6607" y="2845"/>
                </a:lnTo>
                <a:lnTo>
                  <a:pt x="6577" y="2865"/>
                </a:lnTo>
                <a:lnTo>
                  <a:pt x="6547" y="2884"/>
                </a:lnTo>
                <a:lnTo>
                  <a:pt x="6514" y="2905"/>
                </a:lnTo>
                <a:lnTo>
                  <a:pt x="6481" y="2924"/>
                </a:lnTo>
                <a:lnTo>
                  <a:pt x="6412" y="2963"/>
                </a:lnTo>
                <a:lnTo>
                  <a:pt x="6340" y="3002"/>
                </a:lnTo>
                <a:lnTo>
                  <a:pt x="6268" y="3039"/>
                </a:lnTo>
                <a:lnTo>
                  <a:pt x="6195" y="3076"/>
                </a:lnTo>
                <a:lnTo>
                  <a:pt x="6123" y="3111"/>
                </a:lnTo>
                <a:lnTo>
                  <a:pt x="6054" y="3144"/>
                </a:lnTo>
                <a:lnTo>
                  <a:pt x="5988" y="3175"/>
                </a:lnTo>
                <a:lnTo>
                  <a:pt x="5927" y="3204"/>
                </a:lnTo>
                <a:lnTo>
                  <a:pt x="5872" y="3231"/>
                </a:lnTo>
                <a:lnTo>
                  <a:pt x="5823" y="3255"/>
                </a:lnTo>
                <a:lnTo>
                  <a:pt x="5779" y="3277"/>
                </a:lnTo>
                <a:lnTo>
                  <a:pt x="5736" y="3297"/>
                </a:lnTo>
                <a:lnTo>
                  <a:pt x="5696" y="3314"/>
                </a:lnTo>
                <a:lnTo>
                  <a:pt x="5656" y="3331"/>
                </a:lnTo>
                <a:lnTo>
                  <a:pt x="5616" y="3348"/>
                </a:lnTo>
                <a:lnTo>
                  <a:pt x="5575" y="3365"/>
                </a:lnTo>
                <a:lnTo>
                  <a:pt x="5533" y="3384"/>
                </a:lnTo>
                <a:lnTo>
                  <a:pt x="5488" y="3405"/>
                </a:lnTo>
                <a:lnTo>
                  <a:pt x="5422" y="3436"/>
                </a:lnTo>
                <a:lnTo>
                  <a:pt x="5346" y="3471"/>
                </a:lnTo>
                <a:lnTo>
                  <a:pt x="5263" y="3509"/>
                </a:lnTo>
                <a:lnTo>
                  <a:pt x="5172" y="3549"/>
                </a:lnTo>
                <a:lnTo>
                  <a:pt x="5077" y="3591"/>
                </a:lnTo>
                <a:lnTo>
                  <a:pt x="4977" y="3633"/>
                </a:lnTo>
                <a:lnTo>
                  <a:pt x="4875" y="3676"/>
                </a:lnTo>
                <a:lnTo>
                  <a:pt x="4772" y="3718"/>
                </a:lnTo>
                <a:lnTo>
                  <a:pt x="4667" y="3759"/>
                </a:lnTo>
                <a:lnTo>
                  <a:pt x="4565" y="3799"/>
                </a:lnTo>
                <a:lnTo>
                  <a:pt x="4465" y="3837"/>
                </a:lnTo>
                <a:lnTo>
                  <a:pt x="4368" y="3872"/>
                </a:lnTo>
                <a:lnTo>
                  <a:pt x="4277" y="3904"/>
                </a:lnTo>
                <a:lnTo>
                  <a:pt x="4192" y="3932"/>
                </a:lnTo>
                <a:lnTo>
                  <a:pt x="4153" y="3944"/>
                </a:lnTo>
                <a:lnTo>
                  <a:pt x="4115" y="3954"/>
                </a:lnTo>
                <a:lnTo>
                  <a:pt x="4080" y="3963"/>
                </a:lnTo>
                <a:lnTo>
                  <a:pt x="4048" y="3972"/>
                </a:lnTo>
                <a:lnTo>
                  <a:pt x="4151" y="4042"/>
                </a:lnTo>
                <a:lnTo>
                  <a:pt x="4177" y="4057"/>
                </a:lnTo>
                <a:lnTo>
                  <a:pt x="4204" y="4070"/>
                </a:lnTo>
                <a:lnTo>
                  <a:pt x="4234" y="4083"/>
                </a:lnTo>
                <a:lnTo>
                  <a:pt x="4266" y="4100"/>
                </a:lnTo>
                <a:lnTo>
                  <a:pt x="4337" y="4135"/>
                </a:lnTo>
                <a:lnTo>
                  <a:pt x="4407" y="4172"/>
                </a:lnTo>
                <a:lnTo>
                  <a:pt x="4477" y="4210"/>
                </a:lnTo>
                <a:lnTo>
                  <a:pt x="4546" y="4249"/>
                </a:lnTo>
                <a:lnTo>
                  <a:pt x="4614" y="4289"/>
                </a:lnTo>
                <a:lnTo>
                  <a:pt x="4682" y="4329"/>
                </a:lnTo>
                <a:lnTo>
                  <a:pt x="4747" y="4371"/>
                </a:lnTo>
                <a:lnTo>
                  <a:pt x="4813" y="4413"/>
                </a:lnTo>
                <a:lnTo>
                  <a:pt x="4878" y="4457"/>
                </a:lnTo>
                <a:lnTo>
                  <a:pt x="4942" y="4501"/>
                </a:lnTo>
                <a:lnTo>
                  <a:pt x="5006" y="4547"/>
                </a:lnTo>
                <a:lnTo>
                  <a:pt x="5068" y="4593"/>
                </a:lnTo>
                <a:lnTo>
                  <a:pt x="5129" y="4641"/>
                </a:lnTo>
                <a:lnTo>
                  <a:pt x="5191" y="4689"/>
                </a:lnTo>
                <a:lnTo>
                  <a:pt x="5251" y="4737"/>
                </a:lnTo>
                <a:lnTo>
                  <a:pt x="5311" y="4787"/>
                </a:lnTo>
                <a:lnTo>
                  <a:pt x="5371" y="4838"/>
                </a:lnTo>
                <a:lnTo>
                  <a:pt x="5429" y="4889"/>
                </a:lnTo>
                <a:lnTo>
                  <a:pt x="5486" y="4941"/>
                </a:lnTo>
                <a:lnTo>
                  <a:pt x="5544" y="4994"/>
                </a:lnTo>
                <a:lnTo>
                  <a:pt x="5600" y="5048"/>
                </a:lnTo>
                <a:lnTo>
                  <a:pt x="5656" y="5102"/>
                </a:lnTo>
                <a:lnTo>
                  <a:pt x="5711" y="5157"/>
                </a:lnTo>
                <a:lnTo>
                  <a:pt x="5766" y="5213"/>
                </a:lnTo>
                <a:lnTo>
                  <a:pt x="5820" y="5270"/>
                </a:lnTo>
                <a:lnTo>
                  <a:pt x="5873" y="5327"/>
                </a:lnTo>
                <a:lnTo>
                  <a:pt x="5926" y="5384"/>
                </a:lnTo>
                <a:lnTo>
                  <a:pt x="5978" y="5443"/>
                </a:lnTo>
                <a:lnTo>
                  <a:pt x="6029" y="5502"/>
                </a:lnTo>
                <a:lnTo>
                  <a:pt x="6080" y="5562"/>
                </a:lnTo>
                <a:lnTo>
                  <a:pt x="6131" y="5622"/>
                </a:lnTo>
                <a:lnTo>
                  <a:pt x="6181" y="5683"/>
                </a:lnTo>
                <a:lnTo>
                  <a:pt x="6355" y="5907"/>
                </a:lnTo>
                <a:lnTo>
                  <a:pt x="6517" y="6134"/>
                </a:lnTo>
                <a:lnTo>
                  <a:pt x="6667" y="6366"/>
                </a:lnTo>
                <a:lnTo>
                  <a:pt x="6809" y="6601"/>
                </a:lnTo>
                <a:lnTo>
                  <a:pt x="6937" y="6841"/>
                </a:lnTo>
                <a:lnTo>
                  <a:pt x="7057" y="7085"/>
                </a:lnTo>
                <a:lnTo>
                  <a:pt x="7167" y="7331"/>
                </a:lnTo>
                <a:lnTo>
                  <a:pt x="7266" y="7581"/>
                </a:lnTo>
                <a:lnTo>
                  <a:pt x="7355" y="7834"/>
                </a:lnTo>
                <a:lnTo>
                  <a:pt x="7435" y="8089"/>
                </a:lnTo>
                <a:lnTo>
                  <a:pt x="7506" y="8348"/>
                </a:lnTo>
                <a:lnTo>
                  <a:pt x="7568" y="8607"/>
                </a:lnTo>
                <a:lnTo>
                  <a:pt x="7623" y="8871"/>
                </a:lnTo>
                <a:lnTo>
                  <a:pt x="7668" y="9136"/>
                </a:lnTo>
                <a:lnTo>
                  <a:pt x="7704" y="9401"/>
                </a:lnTo>
                <a:lnTo>
                  <a:pt x="7733" y="9670"/>
                </a:lnTo>
                <a:lnTo>
                  <a:pt x="7755" y="9940"/>
                </a:lnTo>
                <a:lnTo>
                  <a:pt x="7769" y="10211"/>
                </a:lnTo>
                <a:lnTo>
                  <a:pt x="7775" y="10483"/>
                </a:lnTo>
                <a:lnTo>
                  <a:pt x="7775" y="10756"/>
                </a:lnTo>
                <a:lnTo>
                  <a:pt x="7768" y="11028"/>
                </a:lnTo>
                <a:lnTo>
                  <a:pt x="7755" y="11302"/>
                </a:lnTo>
                <a:lnTo>
                  <a:pt x="7735" y="11576"/>
                </a:lnTo>
                <a:lnTo>
                  <a:pt x="7710" y="11850"/>
                </a:lnTo>
                <a:lnTo>
                  <a:pt x="7678" y="12124"/>
                </a:lnTo>
                <a:lnTo>
                  <a:pt x="7641" y="12398"/>
                </a:lnTo>
                <a:lnTo>
                  <a:pt x="7599" y="12671"/>
                </a:lnTo>
                <a:lnTo>
                  <a:pt x="7552" y="12944"/>
                </a:lnTo>
                <a:lnTo>
                  <a:pt x="7501" y="13216"/>
                </a:lnTo>
                <a:lnTo>
                  <a:pt x="7445" y="13486"/>
                </a:lnTo>
                <a:lnTo>
                  <a:pt x="7384" y="13755"/>
                </a:lnTo>
                <a:lnTo>
                  <a:pt x="7320" y="14022"/>
                </a:lnTo>
                <a:lnTo>
                  <a:pt x="7308" y="14071"/>
                </a:lnTo>
                <a:lnTo>
                  <a:pt x="7295" y="14120"/>
                </a:lnTo>
                <a:lnTo>
                  <a:pt x="7284" y="14168"/>
                </a:lnTo>
                <a:lnTo>
                  <a:pt x="7272" y="14215"/>
                </a:lnTo>
                <a:lnTo>
                  <a:pt x="7261" y="14263"/>
                </a:lnTo>
                <a:lnTo>
                  <a:pt x="7249" y="14311"/>
                </a:lnTo>
                <a:lnTo>
                  <a:pt x="7238" y="14359"/>
                </a:lnTo>
                <a:lnTo>
                  <a:pt x="7226" y="14405"/>
                </a:lnTo>
                <a:lnTo>
                  <a:pt x="7215" y="14452"/>
                </a:lnTo>
                <a:lnTo>
                  <a:pt x="7203" y="14498"/>
                </a:lnTo>
                <a:lnTo>
                  <a:pt x="7191" y="14545"/>
                </a:lnTo>
                <a:lnTo>
                  <a:pt x="7180" y="14591"/>
                </a:lnTo>
                <a:lnTo>
                  <a:pt x="7168" y="14636"/>
                </a:lnTo>
                <a:lnTo>
                  <a:pt x="7155" y="14681"/>
                </a:lnTo>
                <a:lnTo>
                  <a:pt x="7143" y="14725"/>
                </a:lnTo>
                <a:lnTo>
                  <a:pt x="7130" y="14769"/>
                </a:lnTo>
                <a:lnTo>
                  <a:pt x="7116" y="14815"/>
                </a:lnTo>
                <a:lnTo>
                  <a:pt x="7103" y="14862"/>
                </a:lnTo>
                <a:lnTo>
                  <a:pt x="7089" y="14907"/>
                </a:lnTo>
                <a:lnTo>
                  <a:pt x="7076" y="14953"/>
                </a:lnTo>
                <a:lnTo>
                  <a:pt x="7062" y="14998"/>
                </a:lnTo>
                <a:lnTo>
                  <a:pt x="7049" y="15044"/>
                </a:lnTo>
                <a:lnTo>
                  <a:pt x="7035" y="15089"/>
                </a:lnTo>
                <a:lnTo>
                  <a:pt x="7021" y="15135"/>
                </a:lnTo>
                <a:lnTo>
                  <a:pt x="7008" y="15180"/>
                </a:lnTo>
                <a:lnTo>
                  <a:pt x="6995" y="15225"/>
                </a:lnTo>
                <a:lnTo>
                  <a:pt x="6981" y="15270"/>
                </a:lnTo>
                <a:lnTo>
                  <a:pt x="6969" y="15314"/>
                </a:lnTo>
                <a:lnTo>
                  <a:pt x="6956" y="15359"/>
                </a:lnTo>
                <a:lnTo>
                  <a:pt x="6944" y="15404"/>
                </a:lnTo>
                <a:lnTo>
                  <a:pt x="6930" y="15450"/>
                </a:lnTo>
                <a:lnTo>
                  <a:pt x="6918" y="15494"/>
                </a:lnTo>
                <a:lnTo>
                  <a:pt x="6905" y="15543"/>
                </a:lnTo>
                <a:lnTo>
                  <a:pt x="6890" y="15589"/>
                </a:lnTo>
                <a:lnTo>
                  <a:pt x="6877" y="15633"/>
                </a:lnTo>
                <a:lnTo>
                  <a:pt x="6863" y="15676"/>
                </a:lnTo>
                <a:lnTo>
                  <a:pt x="6848" y="15719"/>
                </a:lnTo>
                <a:lnTo>
                  <a:pt x="6834" y="15764"/>
                </a:lnTo>
                <a:lnTo>
                  <a:pt x="6818" y="15812"/>
                </a:lnTo>
                <a:lnTo>
                  <a:pt x="6801" y="15862"/>
                </a:lnTo>
                <a:lnTo>
                  <a:pt x="6766" y="15973"/>
                </a:lnTo>
                <a:lnTo>
                  <a:pt x="6736" y="16070"/>
                </a:lnTo>
                <a:lnTo>
                  <a:pt x="6710" y="16154"/>
                </a:lnTo>
                <a:lnTo>
                  <a:pt x="6688" y="16226"/>
                </a:lnTo>
                <a:lnTo>
                  <a:pt x="6678" y="16257"/>
                </a:lnTo>
                <a:lnTo>
                  <a:pt x="6667" y="16285"/>
                </a:lnTo>
                <a:lnTo>
                  <a:pt x="6658" y="16310"/>
                </a:lnTo>
                <a:lnTo>
                  <a:pt x="6648" y="16333"/>
                </a:lnTo>
                <a:lnTo>
                  <a:pt x="6637" y="16352"/>
                </a:lnTo>
                <a:lnTo>
                  <a:pt x="6627" y="16369"/>
                </a:lnTo>
                <a:lnTo>
                  <a:pt x="6614" y="16383"/>
                </a:lnTo>
                <a:lnTo>
                  <a:pt x="6602" y="16394"/>
                </a:lnTo>
                <a:lnTo>
                  <a:pt x="6589" y="16404"/>
                </a:lnTo>
                <a:lnTo>
                  <a:pt x="6573" y="16410"/>
                </a:lnTo>
                <a:lnTo>
                  <a:pt x="6557" y="16414"/>
                </a:lnTo>
                <a:lnTo>
                  <a:pt x="6540" y="16416"/>
                </a:lnTo>
                <a:lnTo>
                  <a:pt x="6520" y="16415"/>
                </a:lnTo>
                <a:lnTo>
                  <a:pt x="6499" y="16413"/>
                </a:lnTo>
                <a:lnTo>
                  <a:pt x="6475" y="16408"/>
                </a:lnTo>
                <a:lnTo>
                  <a:pt x="6450" y="16401"/>
                </a:lnTo>
                <a:lnTo>
                  <a:pt x="6421" y="16391"/>
                </a:lnTo>
                <a:lnTo>
                  <a:pt x="6389" y="16381"/>
                </a:lnTo>
                <a:lnTo>
                  <a:pt x="6356" y="16368"/>
                </a:lnTo>
                <a:lnTo>
                  <a:pt x="6319" y="16353"/>
                </a:lnTo>
                <a:lnTo>
                  <a:pt x="6235" y="16319"/>
                </a:lnTo>
                <a:lnTo>
                  <a:pt x="6138" y="16277"/>
                </a:lnTo>
                <a:lnTo>
                  <a:pt x="6054" y="16242"/>
                </a:lnTo>
                <a:lnTo>
                  <a:pt x="5970" y="16207"/>
                </a:lnTo>
                <a:lnTo>
                  <a:pt x="5887" y="16172"/>
                </a:lnTo>
                <a:lnTo>
                  <a:pt x="5804" y="16138"/>
                </a:lnTo>
                <a:lnTo>
                  <a:pt x="5723" y="16104"/>
                </a:lnTo>
                <a:lnTo>
                  <a:pt x="5640" y="16070"/>
                </a:lnTo>
                <a:lnTo>
                  <a:pt x="5558" y="16036"/>
                </a:lnTo>
                <a:lnTo>
                  <a:pt x="5475" y="16004"/>
                </a:lnTo>
                <a:lnTo>
                  <a:pt x="5392" y="15971"/>
                </a:lnTo>
                <a:lnTo>
                  <a:pt x="5309" y="15938"/>
                </a:lnTo>
                <a:lnTo>
                  <a:pt x="5226" y="15906"/>
                </a:lnTo>
                <a:lnTo>
                  <a:pt x="5142" y="15874"/>
                </a:lnTo>
                <a:lnTo>
                  <a:pt x="5057" y="15842"/>
                </a:lnTo>
                <a:lnTo>
                  <a:pt x="4971" y="15811"/>
                </a:lnTo>
                <a:lnTo>
                  <a:pt x="4884" y="15780"/>
                </a:lnTo>
                <a:lnTo>
                  <a:pt x="4796" y="15749"/>
                </a:lnTo>
                <a:lnTo>
                  <a:pt x="4705" y="15718"/>
                </a:lnTo>
                <a:lnTo>
                  <a:pt x="4616" y="15690"/>
                </a:lnTo>
                <a:lnTo>
                  <a:pt x="4527" y="15661"/>
                </a:lnTo>
                <a:lnTo>
                  <a:pt x="4438" y="15633"/>
                </a:lnTo>
                <a:lnTo>
                  <a:pt x="4349" y="15605"/>
                </a:lnTo>
                <a:lnTo>
                  <a:pt x="4260" y="15580"/>
                </a:lnTo>
                <a:lnTo>
                  <a:pt x="4171" y="15553"/>
                </a:lnTo>
                <a:lnTo>
                  <a:pt x="4081" y="15529"/>
                </a:lnTo>
                <a:lnTo>
                  <a:pt x="3992" y="15504"/>
                </a:lnTo>
                <a:lnTo>
                  <a:pt x="3901" y="15479"/>
                </a:lnTo>
                <a:lnTo>
                  <a:pt x="3810" y="15455"/>
                </a:lnTo>
                <a:lnTo>
                  <a:pt x="3719" y="15431"/>
                </a:lnTo>
                <a:lnTo>
                  <a:pt x="3626" y="15406"/>
                </a:lnTo>
                <a:lnTo>
                  <a:pt x="3532" y="15383"/>
                </a:lnTo>
                <a:lnTo>
                  <a:pt x="3438" y="15358"/>
                </a:lnTo>
                <a:lnTo>
                  <a:pt x="3342" y="15335"/>
                </a:lnTo>
                <a:lnTo>
                  <a:pt x="3158" y="15289"/>
                </a:lnTo>
                <a:lnTo>
                  <a:pt x="2986" y="15248"/>
                </a:lnTo>
                <a:lnTo>
                  <a:pt x="2825" y="15213"/>
                </a:lnTo>
                <a:lnTo>
                  <a:pt x="2675" y="15181"/>
                </a:lnTo>
                <a:lnTo>
                  <a:pt x="2531" y="15153"/>
                </a:lnTo>
                <a:lnTo>
                  <a:pt x="2393" y="15127"/>
                </a:lnTo>
                <a:lnTo>
                  <a:pt x="2259" y="15105"/>
                </a:lnTo>
                <a:lnTo>
                  <a:pt x="2127" y="15083"/>
                </a:lnTo>
                <a:lnTo>
                  <a:pt x="1995" y="15064"/>
                </a:lnTo>
                <a:lnTo>
                  <a:pt x="1862" y="15046"/>
                </a:lnTo>
                <a:lnTo>
                  <a:pt x="1727" y="15028"/>
                </a:lnTo>
                <a:lnTo>
                  <a:pt x="1587" y="15010"/>
                </a:lnTo>
                <a:lnTo>
                  <a:pt x="1440" y="14992"/>
                </a:lnTo>
                <a:lnTo>
                  <a:pt x="1285" y="14972"/>
                </a:lnTo>
                <a:lnTo>
                  <a:pt x="1121" y="14951"/>
                </a:lnTo>
                <a:lnTo>
                  <a:pt x="944" y="14928"/>
                </a:lnTo>
                <a:lnTo>
                  <a:pt x="905" y="14923"/>
                </a:lnTo>
                <a:lnTo>
                  <a:pt x="867" y="14919"/>
                </a:lnTo>
                <a:lnTo>
                  <a:pt x="830" y="14917"/>
                </a:lnTo>
                <a:lnTo>
                  <a:pt x="797" y="14914"/>
                </a:lnTo>
                <a:lnTo>
                  <a:pt x="732" y="14911"/>
                </a:lnTo>
                <a:lnTo>
                  <a:pt x="674" y="14910"/>
                </a:lnTo>
                <a:lnTo>
                  <a:pt x="622" y="14909"/>
                </a:lnTo>
                <a:lnTo>
                  <a:pt x="574" y="14909"/>
                </a:lnTo>
                <a:lnTo>
                  <a:pt x="551" y="14908"/>
                </a:lnTo>
                <a:lnTo>
                  <a:pt x="530" y="14907"/>
                </a:lnTo>
                <a:lnTo>
                  <a:pt x="509" y="14905"/>
                </a:lnTo>
                <a:lnTo>
                  <a:pt x="490" y="14903"/>
                </a:lnTo>
                <a:lnTo>
                  <a:pt x="471" y="14900"/>
                </a:lnTo>
                <a:lnTo>
                  <a:pt x="453" y="14896"/>
                </a:lnTo>
                <a:lnTo>
                  <a:pt x="437" y="14891"/>
                </a:lnTo>
                <a:lnTo>
                  <a:pt x="419" y="14885"/>
                </a:lnTo>
                <a:lnTo>
                  <a:pt x="403" y="14879"/>
                </a:lnTo>
                <a:lnTo>
                  <a:pt x="388" y="14871"/>
                </a:lnTo>
                <a:lnTo>
                  <a:pt x="372" y="14862"/>
                </a:lnTo>
                <a:lnTo>
                  <a:pt x="358" y="14850"/>
                </a:lnTo>
                <a:lnTo>
                  <a:pt x="343" y="14838"/>
                </a:lnTo>
                <a:lnTo>
                  <a:pt x="328" y="14824"/>
                </a:lnTo>
                <a:lnTo>
                  <a:pt x="314" y="14807"/>
                </a:lnTo>
                <a:lnTo>
                  <a:pt x="300" y="14789"/>
                </a:lnTo>
                <a:lnTo>
                  <a:pt x="285" y="14769"/>
                </a:lnTo>
                <a:lnTo>
                  <a:pt x="271" y="14747"/>
                </a:lnTo>
                <a:lnTo>
                  <a:pt x="257" y="14722"/>
                </a:lnTo>
                <a:lnTo>
                  <a:pt x="242" y="14695"/>
                </a:lnTo>
                <a:lnTo>
                  <a:pt x="980" y="13492"/>
                </a:lnTo>
                <a:lnTo>
                  <a:pt x="1010" y="13441"/>
                </a:lnTo>
                <a:lnTo>
                  <a:pt x="1041" y="13390"/>
                </a:lnTo>
                <a:lnTo>
                  <a:pt x="1071" y="13342"/>
                </a:lnTo>
                <a:lnTo>
                  <a:pt x="1099" y="13294"/>
                </a:lnTo>
                <a:lnTo>
                  <a:pt x="1127" y="13247"/>
                </a:lnTo>
                <a:lnTo>
                  <a:pt x="1156" y="13198"/>
                </a:lnTo>
                <a:lnTo>
                  <a:pt x="1183" y="13149"/>
                </a:lnTo>
                <a:lnTo>
                  <a:pt x="1211" y="13099"/>
                </a:lnTo>
                <a:lnTo>
                  <a:pt x="2064" y="11421"/>
                </a:lnTo>
                <a:lnTo>
                  <a:pt x="2090" y="11367"/>
                </a:lnTo>
                <a:lnTo>
                  <a:pt x="2116" y="11312"/>
                </a:lnTo>
                <a:lnTo>
                  <a:pt x="2140" y="11256"/>
                </a:lnTo>
                <a:lnTo>
                  <a:pt x="2165" y="11201"/>
                </a:lnTo>
                <a:lnTo>
                  <a:pt x="2189" y="11145"/>
                </a:lnTo>
                <a:lnTo>
                  <a:pt x="2213" y="11089"/>
                </a:lnTo>
                <a:lnTo>
                  <a:pt x="2236" y="11033"/>
                </a:lnTo>
                <a:lnTo>
                  <a:pt x="2260" y="10976"/>
                </a:lnTo>
                <a:lnTo>
                  <a:pt x="2282" y="10919"/>
                </a:lnTo>
                <a:lnTo>
                  <a:pt x="2305" y="10861"/>
                </a:lnTo>
                <a:lnTo>
                  <a:pt x="2327" y="10804"/>
                </a:lnTo>
                <a:lnTo>
                  <a:pt x="2350" y="10745"/>
                </a:lnTo>
                <a:lnTo>
                  <a:pt x="2371" y="10687"/>
                </a:lnTo>
                <a:lnTo>
                  <a:pt x="2393" y="10628"/>
                </a:lnTo>
                <a:lnTo>
                  <a:pt x="2413" y="10570"/>
                </a:lnTo>
                <a:lnTo>
                  <a:pt x="2435" y="10509"/>
                </a:lnTo>
                <a:lnTo>
                  <a:pt x="2481" y="10375"/>
                </a:lnTo>
                <a:lnTo>
                  <a:pt x="2526" y="10241"/>
                </a:lnTo>
                <a:lnTo>
                  <a:pt x="2570" y="10105"/>
                </a:lnTo>
                <a:lnTo>
                  <a:pt x="2612" y="9970"/>
                </a:lnTo>
                <a:lnTo>
                  <a:pt x="2653" y="9833"/>
                </a:lnTo>
                <a:lnTo>
                  <a:pt x="2692" y="9696"/>
                </a:lnTo>
                <a:lnTo>
                  <a:pt x="2729" y="9559"/>
                </a:lnTo>
                <a:lnTo>
                  <a:pt x="2765" y="9421"/>
                </a:lnTo>
                <a:lnTo>
                  <a:pt x="2799" y="9283"/>
                </a:lnTo>
                <a:lnTo>
                  <a:pt x="2832" y="9145"/>
                </a:lnTo>
                <a:lnTo>
                  <a:pt x="2861" y="9005"/>
                </a:lnTo>
                <a:lnTo>
                  <a:pt x="2890" y="8866"/>
                </a:lnTo>
                <a:lnTo>
                  <a:pt x="2915" y="8726"/>
                </a:lnTo>
                <a:lnTo>
                  <a:pt x="2940" y="8586"/>
                </a:lnTo>
                <a:lnTo>
                  <a:pt x="2962" y="8445"/>
                </a:lnTo>
                <a:lnTo>
                  <a:pt x="2980" y="8303"/>
                </a:lnTo>
                <a:lnTo>
                  <a:pt x="2997" y="8162"/>
                </a:lnTo>
                <a:lnTo>
                  <a:pt x="3011" y="8020"/>
                </a:lnTo>
                <a:lnTo>
                  <a:pt x="3023" y="7878"/>
                </a:lnTo>
                <a:lnTo>
                  <a:pt x="3031" y="7735"/>
                </a:lnTo>
                <a:lnTo>
                  <a:pt x="3037" y="7592"/>
                </a:lnTo>
                <a:lnTo>
                  <a:pt x="3041" y="7449"/>
                </a:lnTo>
                <a:lnTo>
                  <a:pt x="3041" y="7304"/>
                </a:lnTo>
                <a:lnTo>
                  <a:pt x="3038" y="7160"/>
                </a:lnTo>
                <a:lnTo>
                  <a:pt x="3032" y="7016"/>
                </a:lnTo>
                <a:lnTo>
                  <a:pt x="3023" y="6870"/>
                </a:lnTo>
                <a:lnTo>
                  <a:pt x="3011" y="6725"/>
                </a:lnTo>
                <a:lnTo>
                  <a:pt x="2995" y="6580"/>
                </a:lnTo>
                <a:lnTo>
                  <a:pt x="2976" y="6433"/>
                </a:lnTo>
                <a:lnTo>
                  <a:pt x="2953" y="6287"/>
                </a:lnTo>
                <a:lnTo>
                  <a:pt x="2928" y="6141"/>
                </a:lnTo>
                <a:lnTo>
                  <a:pt x="2897" y="5993"/>
                </a:lnTo>
                <a:lnTo>
                  <a:pt x="2881" y="5920"/>
                </a:lnTo>
                <a:lnTo>
                  <a:pt x="2862" y="5843"/>
                </a:lnTo>
                <a:lnTo>
                  <a:pt x="2843" y="5765"/>
                </a:lnTo>
                <a:lnTo>
                  <a:pt x="2822" y="5686"/>
                </a:lnTo>
                <a:lnTo>
                  <a:pt x="2801" y="5608"/>
                </a:lnTo>
                <a:lnTo>
                  <a:pt x="2781" y="5531"/>
                </a:lnTo>
                <a:lnTo>
                  <a:pt x="2760" y="5457"/>
                </a:lnTo>
                <a:lnTo>
                  <a:pt x="2741" y="5388"/>
                </a:lnTo>
                <a:lnTo>
                  <a:pt x="2729" y="5348"/>
                </a:lnTo>
                <a:lnTo>
                  <a:pt x="2718" y="5311"/>
                </a:lnTo>
                <a:lnTo>
                  <a:pt x="2706" y="5275"/>
                </a:lnTo>
                <a:lnTo>
                  <a:pt x="2694" y="5240"/>
                </a:lnTo>
                <a:lnTo>
                  <a:pt x="2670" y="5174"/>
                </a:lnTo>
                <a:lnTo>
                  <a:pt x="2646" y="5111"/>
                </a:lnTo>
                <a:lnTo>
                  <a:pt x="2622" y="5047"/>
                </a:lnTo>
                <a:lnTo>
                  <a:pt x="2599" y="4981"/>
                </a:lnTo>
                <a:lnTo>
                  <a:pt x="2589" y="4948"/>
                </a:lnTo>
                <a:lnTo>
                  <a:pt x="2579" y="4914"/>
                </a:lnTo>
                <a:lnTo>
                  <a:pt x="2569" y="4878"/>
                </a:lnTo>
                <a:lnTo>
                  <a:pt x="2560" y="4840"/>
                </a:lnTo>
                <a:lnTo>
                  <a:pt x="2542" y="4852"/>
                </a:lnTo>
                <a:lnTo>
                  <a:pt x="2524" y="4866"/>
                </a:lnTo>
                <a:lnTo>
                  <a:pt x="2503" y="4884"/>
                </a:lnTo>
                <a:lnTo>
                  <a:pt x="2482" y="4904"/>
                </a:lnTo>
                <a:lnTo>
                  <a:pt x="2434" y="4949"/>
                </a:lnTo>
                <a:lnTo>
                  <a:pt x="2382" y="5003"/>
                </a:lnTo>
                <a:lnTo>
                  <a:pt x="2325" y="5061"/>
                </a:lnTo>
                <a:lnTo>
                  <a:pt x="2267" y="5125"/>
                </a:lnTo>
                <a:lnTo>
                  <a:pt x="2206" y="5192"/>
                </a:lnTo>
                <a:lnTo>
                  <a:pt x="2144" y="5260"/>
                </a:lnTo>
                <a:lnTo>
                  <a:pt x="2083" y="5330"/>
                </a:lnTo>
                <a:lnTo>
                  <a:pt x="2022" y="5400"/>
                </a:lnTo>
                <a:lnTo>
                  <a:pt x="1962" y="5468"/>
                </a:lnTo>
                <a:lnTo>
                  <a:pt x="1905" y="5532"/>
                </a:lnTo>
                <a:lnTo>
                  <a:pt x="1852" y="5593"/>
                </a:lnTo>
                <a:lnTo>
                  <a:pt x="1803" y="5647"/>
                </a:lnTo>
                <a:lnTo>
                  <a:pt x="1759" y="5694"/>
                </a:lnTo>
                <a:lnTo>
                  <a:pt x="1722" y="5734"/>
                </a:lnTo>
                <a:lnTo>
                  <a:pt x="1685" y="5770"/>
                </a:lnTo>
                <a:lnTo>
                  <a:pt x="1651" y="5805"/>
                </a:lnTo>
                <a:lnTo>
                  <a:pt x="1616" y="5839"/>
                </a:lnTo>
                <a:lnTo>
                  <a:pt x="1582" y="5872"/>
                </a:lnTo>
                <a:lnTo>
                  <a:pt x="1548" y="5905"/>
                </a:lnTo>
                <a:lnTo>
                  <a:pt x="1514" y="5938"/>
                </a:lnTo>
                <a:lnTo>
                  <a:pt x="1480" y="5973"/>
                </a:lnTo>
                <a:lnTo>
                  <a:pt x="1444" y="6010"/>
                </a:lnTo>
                <a:lnTo>
                  <a:pt x="1168" y="6323"/>
                </a:lnTo>
                <a:lnTo>
                  <a:pt x="1122" y="6370"/>
                </a:lnTo>
                <a:lnTo>
                  <a:pt x="1070" y="6425"/>
                </a:lnTo>
                <a:lnTo>
                  <a:pt x="1013" y="6486"/>
                </a:lnTo>
                <a:lnTo>
                  <a:pt x="954" y="6551"/>
                </a:lnTo>
                <a:lnTo>
                  <a:pt x="892" y="6620"/>
                </a:lnTo>
                <a:lnTo>
                  <a:pt x="828" y="6691"/>
                </a:lnTo>
                <a:lnTo>
                  <a:pt x="764" y="6760"/>
                </a:lnTo>
                <a:lnTo>
                  <a:pt x="699" y="6830"/>
                </a:lnTo>
                <a:lnTo>
                  <a:pt x="636" y="6897"/>
                </a:lnTo>
                <a:lnTo>
                  <a:pt x="576" y="6959"/>
                </a:lnTo>
                <a:lnTo>
                  <a:pt x="546" y="6988"/>
                </a:lnTo>
                <a:lnTo>
                  <a:pt x="518" y="7016"/>
                </a:lnTo>
                <a:lnTo>
                  <a:pt x="491" y="7041"/>
                </a:lnTo>
                <a:lnTo>
                  <a:pt x="464" y="7065"/>
                </a:lnTo>
                <a:lnTo>
                  <a:pt x="440" y="7088"/>
                </a:lnTo>
                <a:lnTo>
                  <a:pt x="416" y="7107"/>
                </a:lnTo>
                <a:lnTo>
                  <a:pt x="395" y="7124"/>
                </a:lnTo>
                <a:lnTo>
                  <a:pt x="374" y="7138"/>
                </a:lnTo>
                <a:lnTo>
                  <a:pt x="356" y="7149"/>
                </a:lnTo>
                <a:lnTo>
                  <a:pt x="338" y="7157"/>
                </a:lnTo>
                <a:lnTo>
                  <a:pt x="324" y="7164"/>
                </a:lnTo>
                <a:lnTo>
                  <a:pt x="311" y="7165"/>
                </a:lnTo>
                <a:lnTo>
                  <a:pt x="284" y="7164"/>
                </a:lnTo>
                <a:lnTo>
                  <a:pt x="260" y="7158"/>
                </a:lnTo>
                <a:lnTo>
                  <a:pt x="237" y="7150"/>
                </a:lnTo>
                <a:lnTo>
                  <a:pt x="216" y="7140"/>
                </a:lnTo>
                <a:lnTo>
                  <a:pt x="197" y="7127"/>
                </a:lnTo>
                <a:lnTo>
                  <a:pt x="181" y="7110"/>
                </a:lnTo>
                <a:lnTo>
                  <a:pt x="166" y="7092"/>
                </a:lnTo>
                <a:lnTo>
                  <a:pt x="152" y="7071"/>
                </a:lnTo>
                <a:lnTo>
                  <a:pt x="140" y="7049"/>
                </a:lnTo>
                <a:lnTo>
                  <a:pt x="130" y="7024"/>
                </a:lnTo>
                <a:lnTo>
                  <a:pt x="122" y="6997"/>
                </a:lnTo>
                <a:lnTo>
                  <a:pt x="114" y="6969"/>
                </a:lnTo>
                <a:lnTo>
                  <a:pt x="107" y="6940"/>
                </a:lnTo>
                <a:lnTo>
                  <a:pt x="102" y="6908"/>
                </a:lnTo>
                <a:lnTo>
                  <a:pt x="98" y="6876"/>
                </a:lnTo>
                <a:lnTo>
                  <a:pt x="95" y="6843"/>
                </a:lnTo>
                <a:lnTo>
                  <a:pt x="93" y="6809"/>
                </a:lnTo>
                <a:lnTo>
                  <a:pt x="91" y="6774"/>
                </a:lnTo>
                <a:lnTo>
                  <a:pt x="90" y="6739"/>
                </a:lnTo>
                <a:lnTo>
                  <a:pt x="90" y="6703"/>
                </a:lnTo>
                <a:lnTo>
                  <a:pt x="91" y="6631"/>
                </a:lnTo>
                <a:lnTo>
                  <a:pt x="94" y="6559"/>
                </a:lnTo>
                <a:lnTo>
                  <a:pt x="97" y="6488"/>
                </a:lnTo>
                <a:lnTo>
                  <a:pt x="100" y="6421"/>
                </a:lnTo>
                <a:lnTo>
                  <a:pt x="103" y="6356"/>
                </a:lnTo>
                <a:lnTo>
                  <a:pt x="103" y="6298"/>
                </a:lnTo>
                <a:lnTo>
                  <a:pt x="103" y="6230"/>
                </a:lnTo>
                <a:lnTo>
                  <a:pt x="104" y="6162"/>
                </a:lnTo>
                <a:lnTo>
                  <a:pt x="104" y="6095"/>
                </a:lnTo>
                <a:lnTo>
                  <a:pt x="104" y="6028"/>
                </a:lnTo>
                <a:lnTo>
                  <a:pt x="104" y="5961"/>
                </a:lnTo>
                <a:lnTo>
                  <a:pt x="104" y="5893"/>
                </a:lnTo>
                <a:lnTo>
                  <a:pt x="104" y="5826"/>
                </a:lnTo>
                <a:lnTo>
                  <a:pt x="104" y="5759"/>
                </a:lnTo>
                <a:lnTo>
                  <a:pt x="104" y="5691"/>
                </a:lnTo>
                <a:lnTo>
                  <a:pt x="104" y="5624"/>
                </a:lnTo>
                <a:lnTo>
                  <a:pt x="105" y="5557"/>
                </a:lnTo>
                <a:lnTo>
                  <a:pt x="105" y="5489"/>
                </a:lnTo>
                <a:lnTo>
                  <a:pt x="105" y="5422"/>
                </a:lnTo>
                <a:lnTo>
                  <a:pt x="105" y="5355"/>
                </a:lnTo>
                <a:lnTo>
                  <a:pt x="105" y="5287"/>
                </a:lnTo>
                <a:lnTo>
                  <a:pt x="105" y="5220"/>
                </a:lnTo>
                <a:lnTo>
                  <a:pt x="104" y="5180"/>
                </a:lnTo>
                <a:lnTo>
                  <a:pt x="103" y="5144"/>
                </a:lnTo>
                <a:lnTo>
                  <a:pt x="101" y="5111"/>
                </a:lnTo>
                <a:lnTo>
                  <a:pt x="99" y="5079"/>
                </a:lnTo>
                <a:lnTo>
                  <a:pt x="93" y="5020"/>
                </a:lnTo>
                <a:lnTo>
                  <a:pt x="86" y="4965"/>
                </a:lnTo>
                <a:lnTo>
                  <a:pt x="80" y="4909"/>
                </a:lnTo>
                <a:lnTo>
                  <a:pt x="74" y="4849"/>
                </a:lnTo>
                <a:lnTo>
                  <a:pt x="72" y="4816"/>
                </a:lnTo>
                <a:lnTo>
                  <a:pt x="70" y="4781"/>
                </a:lnTo>
                <a:lnTo>
                  <a:pt x="69" y="4743"/>
                </a:lnTo>
                <a:lnTo>
                  <a:pt x="69" y="4701"/>
                </a:lnTo>
                <a:lnTo>
                  <a:pt x="70" y="3139"/>
                </a:lnTo>
                <a:lnTo>
                  <a:pt x="70" y="3096"/>
                </a:lnTo>
                <a:lnTo>
                  <a:pt x="69" y="3057"/>
                </a:lnTo>
                <a:lnTo>
                  <a:pt x="67" y="3022"/>
                </a:lnTo>
                <a:lnTo>
                  <a:pt x="64" y="2988"/>
                </a:lnTo>
                <a:lnTo>
                  <a:pt x="59" y="2925"/>
                </a:lnTo>
                <a:lnTo>
                  <a:pt x="53" y="2868"/>
                </a:lnTo>
                <a:lnTo>
                  <a:pt x="46" y="2812"/>
                </a:lnTo>
                <a:lnTo>
                  <a:pt x="40" y="2754"/>
                </a:lnTo>
                <a:lnTo>
                  <a:pt x="38" y="2723"/>
                </a:lnTo>
                <a:lnTo>
                  <a:pt x="36" y="2691"/>
                </a:lnTo>
                <a:lnTo>
                  <a:pt x="34" y="2656"/>
                </a:lnTo>
                <a:lnTo>
                  <a:pt x="33" y="2619"/>
                </a:lnTo>
                <a:lnTo>
                  <a:pt x="35" y="1057"/>
                </a:lnTo>
                <a:lnTo>
                  <a:pt x="35" y="1010"/>
                </a:lnTo>
                <a:lnTo>
                  <a:pt x="34" y="963"/>
                </a:lnTo>
                <a:lnTo>
                  <a:pt x="33" y="917"/>
                </a:lnTo>
                <a:lnTo>
                  <a:pt x="31" y="872"/>
                </a:lnTo>
                <a:lnTo>
                  <a:pt x="27" y="784"/>
                </a:lnTo>
                <a:lnTo>
                  <a:pt x="21" y="699"/>
                </a:lnTo>
                <a:lnTo>
                  <a:pt x="15" y="618"/>
                </a:lnTo>
                <a:lnTo>
                  <a:pt x="9" y="540"/>
                </a:lnTo>
                <a:lnTo>
                  <a:pt x="4" y="466"/>
                </a:lnTo>
                <a:lnTo>
                  <a:pt x="0" y="3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3"/>
          <p:cNvSpPr>
            <a:spLocks noEditPoints="1"/>
          </p:cNvSpPr>
          <p:nvPr/>
        </p:nvSpPr>
        <p:spPr bwMode="auto">
          <a:xfrm>
            <a:off x="4107542" y="4894968"/>
            <a:ext cx="1022124" cy="761093"/>
          </a:xfrm>
          <a:custGeom>
            <a:avLst/>
            <a:gdLst>
              <a:gd name="T0" fmla="*/ 4931 w 16131"/>
              <a:gd name="T1" fmla="*/ 9672 h 12768"/>
              <a:gd name="T2" fmla="*/ 4801 w 16131"/>
              <a:gd name="T3" fmla="*/ 10960 h 12768"/>
              <a:gd name="T4" fmla="*/ 4561 w 16131"/>
              <a:gd name="T5" fmla="*/ 11993 h 12768"/>
              <a:gd name="T6" fmla="*/ 2535 w 16131"/>
              <a:gd name="T7" fmla="*/ 10070 h 12768"/>
              <a:gd name="T8" fmla="*/ 584 w 16131"/>
              <a:gd name="T9" fmla="*/ 7987 h 12768"/>
              <a:gd name="T10" fmla="*/ 5297 w 16131"/>
              <a:gd name="T11" fmla="*/ 6541 h 12768"/>
              <a:gd name="T12" fmla="*/ 5402 w 16131"/>
              <a:gd name="T13" fmla="*/ 8076 h 12768"/>
              <a:gd name="T14" fmla="*/ 5439 w 16131"/>
              <a:gd name="T15" fmla="*/ 8302 h 12768"/>
              <a:gd name="T16" fmla="*/ 5625 w 16131"/>
              <a:gd name="T17" fmla="*/ 8314 h 12768"/>
              <a:gd name="T18" fmla="*/ 5704 w 16131"/>
              <a:gd name="T19" fmla="*/ 8264 h 12768"/>
              <a:gd name="T20" fmla="*/ 8001 w 16131"/>
              <a:gd name="T21" fmla="*/ 7687 h 12768"/>
              <a:gd name="T22" fmla="*/ 9786 w 16131"/>
              <a:gd name="T23" fmla="*/ 6165 h 12768"/>
              <a:gd name="T24" fmla="*/ 11045 w 16131"/>
              <a:gd name="T25" fmla="*/ 4360 h 12768"/>
              <a:gd name="T26" fmla="*/ 11778 w 16131"/>
              <a:gd name="T27" fmla="*/ 2168 h 12768"/>
              <a:gd name="T28" fmla="*/ 15657 w 16131"/>
              <a:gd name="T29" fmla="*/ 1809 h 12768"/>
              <a:gd name="T30" fmla="*/ 15379 w 16131"/>
              <a:gd name="T31" fmla="*/ 3096 h 12768"/>
              <a:gd name="T32" fmla="*/ 14926 w 16131"/>
              <a:gd name="T33" fmla="*/ 4305 h 12768"/>
              <a:gd name="T34" fmla="*/ 12996 w 16131"/>
              <a:gd name="T35" fmla="*/ 6999 h 12768"/>
              <a:gd name="T36" fmla="*/ 10748 w 16131"/>
              <a:gd name="T37" fmla="*/ 8592 h 12768"/>
              <a:gd name="T38" fmla="*/ 8016 w 16131"/>
              <a:gd name="T39" fmla="*/ 9454 h 12768"/>
              <a:gd name="T40" fmla="*/ 6594 w 16131"/>
              <a:gd name="T41" fmla="*/ 9532 h 12768"/>
              <a:gd name="T42" fmla="*/ 5733 w 16131"/>
              <a:gd name="T43" fmla="*/ 9484 h 12768"/>
              <a:gd name="T44" fmla="*/ 4577 w 16131"/>
              <a:gd name="T45" fmla="*/ 12765 h 12768"/>
              <a:gd name="T46" fmla="*/ 4084 w 16131"/>
              <a:gd name="T47" fmla="*/ 12314 h 12768"/>
              <a:gd name="T48" fmla="*/ 3493 w 16131"/>
              <a:gd name="T49" fmla="*/ 11685 h 12768"/>
              <a:gd name="T50" fmla="*/ 210 w 16131"/>
              <a:gd name="T51" fmla="*/ 8176 h 12768"/>
              <a:gd name="T52" fmla="*/ 8 w 16131"/>
              <a:gd name="T53" fmla="*/ 7810 h 12768"/>
              <a:gd name="T54" fmla="*/ 434 w 16131"/>
              <a:gd name="T55" fmla="*/ 7562 h 12768"/>
              <a:gd name="T56" fmla="*/ 1678 w 16131"/>
              <a:gd name="T57" fmla="*/ 6975 h 12768"/>
              <a:gd name="T58" fmla="*/ 5226 w 16131"/>
              <a:gd name="T59" fmla="*/ 4994 h 12768"/>
              <a:gd name="T60" fmla="*/ 5584 w 16131"/>
              <a:gd name="T61" fmla="*/ 4975 h 12768"/>
              <a:gd name="T62" fmla="*/ 5627 w 16131"/>
              <a:gd name="T63" fmla="*/ 5872 h 12768"/>
              <a:gd name="T64" fmla="*/ 5655 w 16131"/>
              <a:gd name="T65" fmla="*/ 7598 h 12768"/>
              <a:gd name="T66" fmla="*/ 5835 w 16131"/>
              <a:gd name="T67" fmla="*/ 7903 h 12768"/>
              <a:gd name="T68" fmla="*/ 6468 w 16131"/>
              <a:gd name="T69" fmla="*/ 7869 h 12768"/>
              <a:gd name="T70" fmla="*/ 7587 w 16131"/>
              <a:gd name="T71" fmla="*/ 7443 h 12768"/>
              <a:gd name="T72" fmla="*/ 8743 w 16131"/>
              <a:gd name="T73" fmla="*/ 6627 h 12768"/>
              <a:gd name="T74" fmla="*/ 9928 w 16131"/>
              <a:gd name="T75" fmla="*/ 5394 h 12768"/>
              <a:gd name="T76" fmla="*/ 10968 w 16131"/>
              <a:gd name="T77" fmla="*/ 3611 h 12768"/>
              <a:gd name="T78" fmla="*/ 11454 w 16131"/>
              <a:gd name="T79" fmla="*/ 1760 h 12768"/>
              <a:gd name="T80" fmla="*/ 11520 w 16131"/>
              <a:gd name="T81" fmla="*/ 450 h 12768"/>
              <a:gd name="T82" fmla="*/ 11673 w 16131"/>
              <a:gd name="T83" fmla="*/ 1 h 12768"/>
              <a:gd name="T84" fmla="*/ 12501 w 16131"/>
              <a:gd name="T85" fmla="*/ 74 h 12768"/>
              <a:gd name="T86" fmla="*/ 14703 w 16131"/>
              <a:gd name="T87" fmla="*/ 221 h 12768"/>
              <a:gd name="T88" fmla="*/ 15953 w 16131"/>
              <a:gd name="T89" fmla="*/ 235 h 12768"/>
              <a:gd name="T90" fmla="*/ 16124 w 16131"/>
              <a:gd name="T91" fmla="*/ 335 h 12768"/>
              <a:gd name="T92" fmla="*/ 16029 w 16131"/>
              <a:gd name="T93" fmla="*/ 1950 h 12768"/>
              <a:gd name="T94" fmla="*/ 15598 w 16131"/>
              <a:gd name="T95" fmla="*/ 3757 h 12768"/>
              <a:gd name="T96" fmla="*/ 14914 w 16131"/>
              <a:gd name="T97" fmla="*/ 5227 h 12768"/>
              <a:gd name="T98" fmla="*/ 14292 w 16131"/>
              <a:gd name="T99" fmla="*/ 6190 h 12768"/>
              <a:gd name="T100" fmla="*/ 13366 w 16131"/>
              <a:gd name="T101" fmla="*/ 7279 h 12768"/>
              <a:gd name="T102" fmla="*/ 12215 w 16131"/>
              <a:gd name="T103" fmla="*/ 8225 h 12768"/>
              <a:gd name="T104" fmla="*/ 11496 w 16131"/>
              <a:gd name="T105" fmla="*/ 8683 h 12768"/>
              <a:gd name="T106" fmla="*/ 10557 w 16131"/>
              <a:gd name="T107" fmla="*/ 9148 h 12768"/>
              <a:gd name="T108" fmla="*/ 9810 w 16131"/>
              <a:gd name="T109" fmla="*/ 9432 h 12768"/>
              <a:gd name="T110" fmla="*/ 9043 w 16131"/>
              <a:gd name="T111" fmla="*/ 9654 h 12768"/>
              <a:gd name="T112" fmla="*/ 7674 w 16131"/>
              <a:gd name="T113" fmla="*/ 9902 h 12768"/>
              <a:gd name="T114" fmla="*/ 6303 w 16131"/>
              <a:gd name="T115" fmla="*/ 9898 h 12768"/>
              <a:gd name="T116" fmla="*/ 5339 w 16131"/>
              <a:gd name="T117" fmla="*/ 9819 h 12768"/>
              <a:gd name="T118" fmla="*/ 5190 w 16131"/>
              <a:gd name="T119" fmla="*/ 10958 h 12768"/>
              <a:gd name="T120" fmla="*/ 5005 w 16131"/>
              <a:gd name="T121" fmla="*/ 11859 h 12768"/>
              <a:gd name="T122" fmla="*/ 4826 w 16131"/>
              <a:gd name="T123" fmla="*/ 12489 h 12768"/>
              <a:gd name="T124" fmla="*/ 4651 w 16131"/>
              <a:gd name="T125" fmla="*/ 12743 h 12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131" h="12768">
                <a:moveTo>
                  <a:pt x="5115" y="9417"/>
                </a:moveTo>
                <a:lnTo>
                  <a:pt x="5088" y="9418"/>
                </a:lnTo>
                <a:lnTo>
                  <a:pt x="5071" y="9420"/>
                </a:lnTo>
                <a:lnTo>
                  <a:pt x="5059" y="9422"/>
                </a:lnTo>
                <a:lnTo>
                  <a:pt x="5049" y="9426"/>
                </a:lnTo>
                <a:lnTo>
                  <a:pt x="5038" y="9432"/>
                </a:lnTo>
                <a:lnTo>
                  <a:pt x="5023" y="9438"/>
                </a:lnTo>
                <a:lnTo>
                  <a:pt x="5001" y="9445"/>
                </a:lnTo>
                <a:lnTo>
                  <a:pt x="4968" y="9454"/>
                </a:lnTo>
                <a:lnTo>
                  <a:pt x="4959" y="9493"/>
                </a:lnTo>
                <a:lnTo>
                  <a:pt x="4951" y="9535"/>
                </a:lnTo>
                <a:lnTo>
                  <a:pt x="4944" y="9580"/>
                </a:lnTo>
                <a:lnTo>
                  <a:pt x="4937" y="9625"/>
                </a:lnTo>
                <a:lnTo>
                  <a:pt x="4931" y="9672"/>
                </a:lnTo>
                <a:lnTo>
                  <a:pt x="4926" y="9721"/>
                </a:lnTo>
                <a:lnTo>
                  <a:pt x="4921" y="9772"/>
                </a:lnTo>
                <a:lnTo>
                  <a:pt x="4916" y="9825"/>
                </a:lnTo>
                <a:lnTo>
                  <a:pt x="4906" y="9936"/>
                </a:lnTo>
                <a:lnTo>
                  <a:pt x="4897" y="10053"/>
                </a:lnTo>
                <a:lnTo>
                  <a:pt x="4888" y="10176"/>
                </a:lnTo>
                <a:lnTo>
                  <a:pt x="4877" y="10306"/>
                </a:lnTo>
                <a:lnTo>
                  <a:pt x="4865" y="10442"/>
                </a:lnTo>
                <a:lnTo>
                  <a:pt x="4850" y="10583"/>
                </a:lnTo>
                <a:lnTo>
                  <a:pt x="4842" y="10656"/>
                </a:lnTo>
                <a:lnTo>
                  <a:pt x="4833" y="10730"/>
                </a:lnTo>
                <a:lnTo>
                  <a:pt x="4823" y="10806"/>
                </a:lnTo>
                <a:lnTo>
                  <a:pt x="4813" y="10882"/>
                </a:lnTo>
                <a:lnTo>
                  <a:pt x="4801" y="10960"/>
                </a:lnTo>
                <a:lnTo>
                  <a:pt x="4788" y="11039"/>
                </a:lnTo>
                <a:lnTo>
                  <a:pt x="4774" y="11120"/>
                </a:lnTo>
                <a:lnTo>
                  <a:pt x="4759" y="11201"/>
                </a:lnTo>
                <a:lnTo>
                  <a:pt x="4742" y="11283"/>
                </a:lnTo>
                <a:lnTo>
                  <a:pt x="4723" y="11366"/>
                </a:lnTo>
                <a:lnTo>
                  <a:pt x="4704" y="11452"/>
                </a:lnTo>
                <a:lnTo>
                  <a:pt x="4683" y="11537"/>
                </a:lnTo>
                <a:lnTo>
                  <a:pt x="4663" y="11611"/>
                </a:lnTo>
                <a:lnTo>
                  <a:pt x="4641" y="11691"/>
                </a:lnTo>
                <a:lnTo>
                  <a:pt x="4617" y="11777"/>
                </a:lnTo>
                <a:lnTo>
                  <a:pt x="4593" y="11864"/>
                </a:lnTo>
                <a:lnTo>
                  <a:pt x="4582" y="11908"/>
                </a:lnTo>
                <a:lnTo>
                  <a:pt x="4571" y="11951"/>
                </a:lnTo>
                <a:lnTo>
                  <a:pt x="4561" y="11993"/>
                </a:lnTo>
                <a:lnTo>
                  <a:pt x="4552" y="12036"/>
                </a:lnTo>
                <a:lnTo>
                  <a:pt x="4545" y="12076"/>
                </a:lnTo>
                <a:lnTo>
                  <a:pt x="4538" y="12114"/>
                </a:lnTo>
                <a:lnTo>
                  <a:pt x="4533" y="12151"/>
                </a:lnTo>
                <a:lnTo>
                  <a:pt x="4529" y="12185"/>
                </a:lnTo>
                <a:lnTo>
                  <a:pt x="3029" y="10619"/>
                </a:lnTo>
                <a:lnTo>
                  <a:pt x="2996" y="10579"/>
                </a:lnTo>
                <a:lnTo>
                  <a:pt x="2954" y="10530"/>
                </a:lnTo>
                <a:lnTo>
                  <a:pt x="2903" y="10470"/>
                </a:lnTo>
                <a:lnTo>
                  <a:pt x="2843" y="10404"/>
                </a:lnTo>
                <a:lnTo>
                  <a:pt x="2776" y="10330"/>
                </a:lnTo>
                <a:lnTo>
                  <a:pt x="2701" y="10250"/>
                </a:lnTo>
                <a:lnTo>
                  <a:pt x="2620" y="10162"/>
                </a:lnTo>
                <a:lnTo>
                  <a:pt x="2535" y="10070"/>
                </a:lnTo>
                <a:lnTo>
                  <a:pt x="2347" y="9871"/>
                </a:lnTo>
                <a:lnTo>
                  <a:pt x="2145" y="9660"/>
                </a:lnTo>
                <a:lnTo>
                  <a:pt x="1935" y="9438"/>
                </a:lnTo>
                <a:lnTo>
                  <a:pt x="1720" y="9213"/>
                </a:lnTo>
                <a:lnTo>
                  <a:pt x="1507" y="8991"/>
                </a:lnTo>
                <a:lnTo>
                  <a:pt x="1303" y="8775"/>
                </a:lnTo>
                <a:lnTo>
                  <a:pt x="1111" y="8572"/>
                </a:lnTo>
                <a:lnTo>
                  <a:pt x="938" y="8386"/>
                </a:lnTo>
                <a:lnTo>
                  <a:pt x="860" y="8301"/>
                </a:lnTo>
                <a:lnTo>
                  <a:pt x="788" y="8223"/>
                </a:lnTo>
                <a:lnTo>
                  <a:pt x="725" y="8152"/>
                </a:lnTo>
                <a:lnTo>
                  <a:pt x="668" y="8089"/>
                </a:lnTo>
                <a:lnTo>
                  <a:pt x="621" y="8033"/>
                </a:lnTo>
                <a:lnTo>
                  <a:pt x="584" y="7987"/>
                </a:lnTo>
                <a:lnTo>
                  <a:pt x="557" y="7950"/>
                </a:lnTo>
                <a:lnTo>
                  <a:pt x="539" y="7924"/>
                </a:lnTo>
                <a:lnTo>
                  <a:pt x="4691" y="5755"/>
                </a:lnTo>
                <a:lnTo>
                  <a:pt x="4766" y="5709"/>
                </a:lnTo>
                <a:lnTo>
                  <a:pt x="4838" y="5665"/>
                </a:lnTo>
                <a:lnTo>
                  <a:pt x="4908" y="5620"/>
                </a:lnTo>
                <a:lnTo>
                  <a:pt x="4977" y="5576"/>
                </a:lnTo>
                <a:lnTo>
                  <a:pt x="5046" y="5534"/>
                </a:lnTo>
                <a:lnTo>
                  <a:pt x="5116" y="5492"/>
                </a:lnTo>
                <a:lnTo>
                  <a:pt x="5151" y="5471"/>
                </a:lnTo>
                <a:lnTo>
                  <a:pt x="5187" y="5451"/>
                </a:lnTo>
                <a:lnTo>
                  <a:pt x="5223" y="5431"/>
                </a:lnTo>
                <a:lnTo>
                  <a:pt x="5261" y="5411"/>
                </a:lnTo>
                <a:lnTo>
                  <a:pt x="5297" y="6541"/>
                </a:lnTo>
                <a:lnTo>
                  <a:pt x="5299" y="6569"/>
                </a:lnTo>
                <a:lnTo>
                  <a:pt x="5301" y="6595"/>
                </a:lnTo>
                <a:lnTo>
                  <a:pt x="5304" y="6618"/>
                </a:lnTo>
                <a:lnTo>
                  <a:pt x="5307" y="6639"/>
                </a:lnTo>
                <a:lnTo>
                  <a:pt x="5313" y="6677"/>
                </a:lnTo>
                <a:lnTo>
                  <a:pt x="5319" y="6712"/>
                </a:lnTo>
                <a:lnTo>
                  <a:pt x="5325" y="6748"/>
                </a:lnTo>
                <a:lnTo>
                  <a:pt x="5330" y="6789"/>
                </a:lnTo>
                <a:lnTo>
                  <a:pt x="5332" y="6813"/>
                </a:lnTo>
                <a:lnTo>
                  <a:pt x="5333" y="6839"/>
                </a:lnTo>
                <a:lnTo>
                  <a:pt x="5334" y="6870"/>
                </a:lnTo>
                <a:lnTo>
                  <a:pt x="5335" y="6903"/>
                </a:lnTo>
                <a:lnTo>
                  <a:pt x="5400" y="8040"/>
                </a:lnTo>
                <a:lnTo>
                  <a:pt x="5402" y="8076"/>
                </a:lnTo>
                <a:lnTo>
                  <a:pt x="5403" y="8108"/>
                </a:lnTo>
                <a:lnTo>
                  <a:pt x="5403" y="8138"/>
                </a:lnTo>
                <a:lnTo>
                  <a:pt x="5403" y="8166"/>
                </a:lnTo>
                <a:lnTo>
                  <a:pt x="5403" y="8192"/>
                </a:lnTo>
                <a:lnTo>
                  <a:pt x="5403" y="8215"/>
                </a:lnTo>
                <a:lnTo>
                  <a:pt x="5404" y="8236"/>
                </a:lnTo>
                <a:lnTo>
                  <a:pt x="5408" y="8254"/>
                </a:lnTo>
                <a:lnTo>
                  <a:pt x="5410" y="8263"/>
                </a:lnTo>
                <a:lnTo>
                  <a:pt x="5413" y="8271"/>
                </a:lnTo>
                <a:lnTo>
                  <a:pt x="5416" y="8278"/>
                </a:lnTo>
                <a:lnTo>
                  <a:pt x="5421" y="8285"/>
                </a:lnTo>
                <a:lnTo>
                  <a:pt x="5426" y="8291"/>
                </a:lnTo>
                <a:lnTo>
                  <a:pt x="5432" y="8297"/>
                </a:lnTo>
                <a:lnTo>
                  <a:pt x="5439" y="8302"/>
                </a:lnTo>
                <a:lnTo>
                  <a:pt x="5446" y="8307"/>
                </a:lnTo>
                <a:lnTo>
                  <a:pt x="5455" y="8311"/>
                </a:lnTo>
                <a:lnTo>
                  <a:pt x="5465" y="8314"/>
                </a:lnTo>
                <a:lnTo>
                  <a:pt x="5477" y="8317"/>
                </a:lnTo>
                <a:lnTo>
                  <a:pt x="5490" y="8320"/>
                </a:lnTo>
                <a:lnTo>
                  <a:pt x="5504" y="8322"/>
                </a:lnTo>
                <a:lnTo>
                  <a:pt x="5519" y="8323"/>
                </a:lnTo>
                <a:lnTo>
                  <a:pt x="5535" y="8324"/>
                </a:lnTo>
                <a:lnTo>
                  <a:pt x="5554" y="8324"/>
                </a:lnTo>
                <a:lnTo>
                  <a:pt x="5579" y="8324"/>
                </a:lnTo>
                <a:lnTo>
                  <a:pt x="5598" y="8322"/>
                </a:lnTo>
                <a:lnTo>
                  <a:pt x="5612" y="8319"/>
                </a:lnTo>
                <a:lnTo>
                  <a:pt x="5622" y="8316"/>
                </a:lnTo>
                <a:lnTo>
                  <a:pt x="5625" y="8314"/>
                </a:lnTo>
                <a:lnTo>
                  <a:pt x="5627" y="8312"/>
                </a:lnTo>
                <a:lnTo>
                  <a:pt x="5629" y="8310"/>
                </a:lnTo>
                <a:lnTo>
                  <a:pt x="5630" y="8307"/>
                </a:lnTo>
                <a:lnTo>
                  <a:pt x="5632" y="8302"/>
                </a:lnTo>
                <a:lnTo>
                  <a:pt x="5633" y="8297"/>
                </a:lnTo>
                <a:lnTo>
                  <a:pt x="5634" y="8291"/>
                </a:lnTo>
                <a:lnTo>
                  <a:pt x="5637" y="8286"/>
                </a:lnTo>
                <a:lnTo>
                  <a:pt x="5639" y="8283"/>
                </a:lnTo>
                <a:lnTo>
                  <a:pt x="5642" y="8281"/>
                </a:lnTo>
                <a:lnTo>
                  <a:pt x="5645" y="8278"/>
                </a:lnTo>
                <a:lnTo>
                  <a:pt x="5650" y="8276"/>
                </a:lnTo>
                <a:lnTo>
                  <a:pt x="5662" y="8271"/>
                </a:lnTo>
                <a:lnTo>
                  <a:pt x="5680" y="8267"/>
                </a:lnTo>
                <a:lnTo>
                  <a:pt x="5704" y="8264"/>
                </a:lnTo>
                <a:lnTo>
                  <a:pt x="5736" y="8261"/>
                </a:lnTo>
                <a:lnTo>
                  <a:pt x="6322" y="8288"/>
                </a:lnTo>
                <a:lnTo>
                  <a:pt x="6454" y="8283"/>
                </a:lnTo>
                <a:lnTo>
                  <a:pt x="6590" y="8268"/>
                </a:lnTo>
                <a:lnTo>
                  <a:pt x="6727" y="8245"/>
                </a:lnTo>
                <a:lnTo>
                  <a:pt x="6865" y="8212"/>
                </a:lnTo>
                <a:lnTo>
                  <a:pt x="7005" y="8171"/>
                </a:lnTo>
                <a:lnTo>
                  <a:pt x="7146" y="8122"/>
                </a:lnTo>
                <a:lnTo>
                  <a:pt x="7288" y="8066"/>
                </a:lnTo>
                <a:lnTo>
                  <a:pt x="7430" y="8002"/>
                </a:lnTo>
                <a:lnTo>
                  <a:pt x="7574" y="7932"/>
                </a:lnTo>
                <a:lnTo>
                  <a:pt x="7717" y="7856"/>
                </a:lnTo>
                <a:lnTo>
                  <a:pt x="7859" y="7774"/>
                </a:lnTo>
                <a:lnTo>
                  <a:pt x="8001" y="7687"/>
                </a:lnTo>
                <a:lnTo>
                  <a:pt x="8143" y="7595"/>
                </a:lnTo>
                <a:lnTo>
                  <a:pt x="8283" y="7499"/>
                </a:lnTo>
                <a:lnTo>
                  <a:pt x="8422" y="7398"/>
                </a:lnTo>
                <a:lnTo>
                  <a:pt x="8560" y="7295"/>
                </a:lnTo>
                <a:lnTo>
                  <a:pt x="8696" y="7189"/>
                </a:lnTo>
                <a:lnTo>
                  <a:pt x="8829" y="7079"/>
                </a:lnTo>
                <a:lnTo>
                  <a:pt x="8960" y="6968"/>
                </a:lnTo>
                <a:lnTo>
                  <a:pt x="9088" y="6855"/>
                </a:lnTo>
                <a:lnTo>
                  <a:pt x="9214" y="6740"/>
                </a:lnTo>
                <a:lnTo>
                  <a:pt x="9336" y="6625"/>
                </a:lnTo>
                <a:lnTo>
                  <a:pt x="9455" y="6509"/>
                </a:lnTo>
                <a:lnTo>
                  <a:pt x="9569" y="6394"/>
                </a:lnTo>
                <a:lnTo>
                  <a:pt x="9680" y="6279"/>
                </a:lnTo>
                <a:lnTo>
                  <a:pt x="9786" y="6165"/>
                </a:lnTo>
                <a:lnTo>
                  <a:pt x="9888" y="6052"/>
                </a:lnTo>
                <a:lnTo>
                  <a:pt x="9985" y="5942"/>
                </a:lnTo>
                <a:lnTo>
                  <a:pt x="10077" y="5833"/>
                </a:lnTo>
                <a:lnTo>
                  <a:pt x="10163" y="5728"/>
                </a:lnTo>
                <a:lnTo>
                  <a:pt x="10243" y="5625"/>
                </a:lnTo>
                <a:lnTo>
                  <a:pt x="10318" y="5526"/>
                </a:lnTo>
                <a:lnTo>
                  <a:pt x="10422" y="5382"/>
                </a:lnTo>
                <a:lnTo>
                  <a:pt x="10521" y="5237"/>
                </a:lnTo>
                <a:lnTo>
                  <a:pt x="10618" y="5093"/>
                </a:lnTo>
                <a:lnTo>
                  <a:pt x="10711" y="4947"/>
                </a:lnTo>
                <a:lnTo>
                  <a:pt x="10800" y="4802"/>
                </a:lnTo>
                <a:lnTo>
                  <a:pt x="10884" y="4655"/>
                </a:lnTo>
                <a:lnTo>
                  <a:pt x="10966" y="4508"/>
                </a:lnTo>
                <a:lnTo>
                  <a:pt x="11045" y="4360"/>
                </a:lnTo>
                <a:lnTo>
                  <a:pt x="11119" y="4212"/>
                </a:lnTo>
                <a:lnTo>
                  <a:pt x="11190" y="4062"/>
                </a:lnTo>
                <a:lnTo>
                  <a:pt x="11257" y="3912"/>
                </a:lnTo>
                <a:lnTo>
                  <a:pt x="11321" y="3760"/>
                </a:lnTo>
                <a:lnTo>
                  <a:pt x="11382" y="3607"/>
                </a:lnTo>
                <a:lnTo>
                  <a:pt x="11439" y="3453"/>
                </a:lnTo>
                <a:lnTo>
                  <a:pt x="11492" y="3298"/>
                </a:lnTo>
                <a:lnTo>
                  <a:pt x="11543" y="3141"/>
                </a:lnTo>
                <a:lnTo>
                  <a:pt x="11590" y="2984"/>
                </a:lnTo>
                <a:lnTo>
                  <a:pt x="11634" y="2824"/>
                </a:lnTo>
                <a:lnTo>
                  <a:pt x="11675" y="2663"/>
                </a:lnTo>
                <a:lnTo>
                  <a:pt x="11712" y="2500"/>
                </a:lnTo>
                <a:lnTo>
                  <a:pt x="11746" y="2335"/>
                </a:lnTo>
                <a:lnTo>
                  <a:pt x="11778" y="2168"/>
                </a:lnTo>
                <a:lnTo>
                  <a:pt x="11805" y="2001"/>
                </a:lnTo>
                <a:lnTo>
                  <a:pt x="11830" y="1830"/>
                </a:lnTo>
                <a:lnTo>
                  <a:pt x="11852" y="1657"/>
                </a:lnTo>
                <a:lnTo>
                  <a:pt x="11870" y="1483"/>
                </a:lnTo>
                <a:lnTo>
                  <a:pt x="11887" y="1305"/>
                </a:lnTo>
                <a:lnTo>
                  <a:pt x="11900" y="1127"/>
                </a:lnTo>
                <a:lnTo>
                  <a:pt x="11910" y="945"/>
                </a:lnTo>
                <a:lnTo>
                  <a:pt x="11917" y="761"/>
                </a:lnTo>
                <a:lnTo>
                  <a:pt x="11921" y="574"/>
                </a:lnTo>
                <a:lnTo>
                  <a:pt x="11922" y="384"/>
                </a:lnTo>
                <a:lnTo>
                  <a:pt x="13751" y="568"/>
                </a:lnTo>
                <a:lnTo>
                  <a:pt x="15765" y="603"/>
                </a:lnTo>
                <a:lnTo>
                  <a:pt x="15671" y="1713"/>
                </a:lnTo>
                <a:lnTo>
                  <a:pt x="15657" y="1809"/>
                </a:lnTo>
                <a:lnTo>
                  <a:pt x="15642" y="1905"/>
                </a:lnTo>
                <a:lnTo>
                  <a:pt x="15626" y="2002"/>
                </a:lnTo>
                <a:lnTo>
                  <a:pt x="15610" y="2096"/>
                </a:lnTo>
                <a:lnTo>
                  <a:pt x="15593" y="2190"/>
                </a:lnTo>
                <a:lnTo>
                  <a:pt x="15574" y="2284"/>
                </a:lnTo>
                <a:lnTo>
                  <a:pt x="15556" y="2376"/>
                </a:lnTo>
                <a:lnTo>
                  <a:pt x="15536" y="2468"/>
                </a:lnTo>
                <a:lnTo>
                  <a:pt x="15516" y="2559"/>
                </a:lnTo>
                <a:lnTo>
                  <a:pt x="15496" y="2650"/>
                </a:lnTo>
                <a:lnTo>
                  <a:pt x="15474" y="2740"/>
                </a:lnTo>
                <a:lnTo>
                  <a:pt x="15451" y="2830"/>
                </a:lnTo>
                <a:lnTo>
                  <a:pt x="15428" y="2920"/>
                </a:lnTo>
                <a:lnTo>
                  <a:pt x="15404" y="3008"/>
                </a:lnTo>
                <a:lnTo>
                  <a:pt x="15379" y="3096"/>
                </a:lnTo>
                <a:lnTo>
                  <a:pt x="15353" y="3184"/>
                </a:lnTo>
                <a:lnTo>
                  <a:pt x="15326" y="3272"/>
                </a:lnTo>
                <a:lnTo>
                  <a:pt x="15298" y="3359"/>
                </a:lnTo>
                <a:lnTo>
                  <a:pt x="15270" y="3446"/>
                </a:lnTo>
                <a:lnTo>
                  <a:pt x="15240" y="3533"/>
                </a:lnTo>
                <a:lnTo>
                  <a:pt x="15210" y="3619"/>
                </a:lnTo>
                <a:lnTo>
                  <a:pt x="15178" y="3705"/>
                </a:lnTo>
                <a:lnTo>
                  <a:pt x="15145" y="3791"/>
                </a:lnTo>
                <a:lnTo>
                  <a:pt x="15112" y="3877"/>
                </a:lnTo>
                <a:lnTo>
                  <a:pt x="15076" y="3963"/>
                </a:lnTo>
                <a:lnTo>
                  <a:pt x="15041" y="4048"/>
                </a:lnTo>
                <a:lnTo>
                  <a:pt x="15004" y="4134"/>
                </a:lnTo>
                <a:lnTo>
                  <a:pt x="14966" y="4220"/>
                </a:lnTo>
                <a:lnTo>
                  <a:pt x="14926" y="4305"/>
                </a:lnTo>
                <a:lnTo>
                  <a:pt x="14886" y="4390"/>
                </a:lnTo>
                <a:lnTo>
                  <a:pt x="14845" y="4476"/>
                </a:lnTo>
                <a:lnTo>
                  <a:pt x="14802" y="4562"/>
                </a:lnTo>
                <a:lnTo>
                  <a:pt x="14775" y="4614"/>
                </a:lnTo>
                <a:lnTo>
                  <a:pt x="14749" y="4662"/>
                </a:lnTo>
                <a:lnTo>
                  <a:pt x="14723" y="4707"/>
                </a:lnTo>
                <a:lnTo>
                  <a:pt x="14697" y="4753"/>
                </a:lnTo>
                <a:lnTo>
                  <a:pt x="14672" y="4796"/>
                </a:lnTo>
                <a:lnTo>
                  <a:pt x="14646" y="4841"/>
                </a:lnTo>
                <a:lnTo>
                  <a:pt x="14621" y="4888"/>
                </a:lnTo>
                <a:lnTo>
                  <a:pt x="14594" y="4937"/>
                </a:lnTo>
                <a:lnTo>
                  <a:pt x="13850" y="6055"/>
                </a:lnTo>
                <a:lnTo>
                  <a:pt x="13124" y="6862"/>
                </a:lnTo>
                <a:lnTo>
                  <a:pt x="12996" y="6999"/>
                </a:lnTo>
                <a:lnTo>
                  <a:pt x="12862" y="7132"/>
                </a:lnTo>
                <a:lnTo>
                  <a:pt x="12724" y="7264"/>
                </a:lnTo>
                <a:lnTo>
                  <a:pt x="12581" y="7391"/>
                </a:lnTo>
                <a:lnTo>
                  <a:pt x="12433" y="7517"/>
                </a:lnTo>
                <a:lnTo>
                  <a:pt x="12282" y="7639"/>
                </a:lnTo>
                <a:lnTo>
                  <a:pt x="12125" y="7759"/>
                </a:lnTo>
                <a:lnTo>
                  <a:pt x="11965" y="7875"/>
                </a:lnTo>
                <a:lnTo>
                  <a:pt x="11801" y="7987"/>
                </a:lnTo>
                <a:lnTo>
                  <a:pt x="11633" y="8097"/>
                </a:lnTo>
                <a:lnTo>
                  <a:pt x="11462" y="8203"/>
                </a:lnTo>
                <a:lnTo>
                  <a:pt x="11289" y="8305"/>
                </a:lnTo>
                <a:lnTo>
                  <a:pt x="11111" y="8405"/>
                </a:lnTo>
                <a:lnTo>
                  <a:pt x="10931" y="8501"/>
                </a:lnTo>
                <a:lnTo>
                  <a:pt x="10748" y="8592"/>
                </a:lnTo>
                <a:lnTo>
                  <a:pt x="10563" y="8681"/>
                </a:lnTo>
                <a:lnTo>
                  <a:pt x="10375" y="8765"/>
                </a:lnTo>
                <a:lnTo>
                  <a:pt x="10186" y="8846"/>
                </a:lnTo>
                <a:lnTo>
                  <a:pt x="9994" y="8922"/>
                </a:lnTo>
                <a:lnTo>
                  <a:pt x="9801" y="8995"/>
                </a:lnTo>
                <a:lnTo>
                  <a:pt x="9606" y="9063"/>
                </a:lnTo>
                <a:lnTo>
                  <a:pt x="9410" y="9127"/>
                </a:lnTo>
                <a:lnTo>
                  <a:pt x="9213" y="9187"/>
                </a:lnTo>
                <a:lnTo>
                  <a:pt x="9014" y="9243"/>
                </a:lnTo>
                <a:lnTo>
                  <a:pt x="8816" y="9295"/>
                </a:lnTo>
                <a:lnTo>
                  <a:pt x="8616" y="9342"/>
                </a:lnTo>
                <a:lnTo>
                  <a:pt x="8416" y="9384"/>
                </a:lnTo>
                <a:lnTo>
                  <a:pt x="8217" y="9421"/>
                </a:lnTo>
                <a:lnTo>
                  <a:pt x="8016" y="9454"/>
                </a:lnTo>
                <a:lnTo>
                  <a:pt x="7816" y="9482"/>
                </a:lnTo>
                <a:lnTo>
                  <a:pt x="7617" y="9506"/>
                </a:lnTo>
                <a:lnTo>
                  <a:pt x="7418" y="9524"/>
                </a:lnTo>
                <a:lnTo>
                  <a:pt x="7325" y="9531"/>
                </a:lnTo>
                <a:lnTo>
                  <a:pt x="7239" y="9536"/>
                </a:lnTo>
                <a:lnTo>
                  <a:pt x="7156" y="9539"/>
                </a:lnTo>
                <a:lnTo>
                  <a:pt x="7076" y="9541"/>
                </a:lnTo>
                <a:lnTo>
                  <a:pt x="7002" y="9542"/>
                </a:lnTo>
                <a:lnTo>
                  <a:pt x="6929" y="9542"/>
                </a:lnTo>
                <a:lnTo>
                  <a:pt x="6860" y="9541"/>
                </a:lnTo>
                <a:lnTo>
                  <a:pt x="6791" y="9539"/>
                </a:lnTo>
                <a:lnTo>
                  <a:pt x="6725" y="9537"/>
                </a:lnTo>
                <a:lnTo>
                  <a:pt x="6659" y="9535"/>
                </a:lnTo>
                <a:lnTo>
                  <a:pt x="6594" y="9532"/>
                </a:lnTo>
                <a:lnTo>
                  <a:pt x="6527" y="9530"/>
                </a:lnTo>
                <a:lnTo>
                  <a:pt x="6460" y="9528"/>
                </a:lnTo>
                <a:lnTo>
                  <a:pt x="6392" y="9527"/>
                </a:lnTo>
                <a:lnTo>
                  <a:pt x="6321" y="9526"/>
                </a:lnTo>
                <a:lnTo>
                  <a:pt x="6249" y="9526"/>
                </a:lnTo>
                <a:lnTo>
                  <a:pt x="6209" y="9526"/>
                </a:lnTo>
                <a:lnTo>
                  <a:pt x="6170" y="9526"/>
                </a:lnTo>
                <a:lnTo>
                  <a:pt x="6132" y="9525"/>
                </a:lnTo>
                <a:lnTo>
                  <a:pt x="6094" y="9523"/>
                </a:lnTo>
                <a:lnTo>
                  <a:pt x="6019" y="9518"/>
                </a:lnTo>
                <a:lnTo>
                  <a:pt x="5946" y="9511"/>
                </a:lnTo>
                <a:lnTo>
                  <a:pt x="5874" y="9503"/>
                </a:lnTo>
                <a:lnTo>
                  <a:pt x="5803" y="9494"/>
                </a:lnTo>
                <a:lnTo>
                  <a:pt x="5733" y="9484"/>
                </a:lnTo>
                <a:lnTo>
                  <a:pt x="5664" y="9474"/>
                </a:lnTo>
                <a:lnTo>
                  <a:pt x="5595" y="9463"/>
                </a:lnTo>
                <a:lnTo>
                  <a:pt x="5527" y="9453"/>
                </a:lnTo>
                <a:lnTo>
                  <a:pt x="5458" y="9444"/>
                </a:lnTo>
                <a:lnTo>
                  <a:pt x="5391" y="9435"/>
                </a:lnTo>
                <a:lnTo>
                  <a:pt x="5322" y="9428"/>
                </a:lnTo>
                <a:lnTo>
                  <a:pt x="5254" y="9422"/>
                </a:lnTo>
                <a:lnTo>
                  <a:pt x="5219" y="9420"/>
                </a:lnTo>
                <a:lnTo>
                  <a:pt x="5184" y="9419"/>
                </a:lnTo>
                <a:lnTo>
                  <a:pt x="5150" y="9418"/>
                </a:lnTo>
                <a:lnTo>
                  <a:pt x="5115" y="9417"/>
                </a:lnTo>
                <a:close/>
                <a:moveTo>
                  <a:pt x="4602" y="12768"/>
                </a:moveTo>
                <a:lnTo>
                  <a:pt x="4592" y="12768"/>
                </a:lnTo>
                <a:lnTo>
                  <a:pt x="4577" y="12765"/>
                </a:lnTo>
                <a:lnTo>
                  <a:pt x="4559" y="12758"/>
                </a:lnTo>
                <a:lnTo>
                  <a:pt x="4539" y="12747"/>
                </a:lnTo>
                <a:lnTo>
                  <a:pt x="4517" y="12733"/>
                </a:lnTo>
                <a:lnTo>
                  <a:pt x="4492" y="12716"/>
                </a:lnTo>
                <a:lnTo>
                  <a:pt x="4466" y="12696"/>
                </a:lnTo>
                <a:lnTo>
                  <a:pt x="4439" y="12673"/>
                </a:lnTo>
                <a:lnTo>
                  <a:pt x="4411" y="12648"/>
                </a:lnTo>
                <a:lnTo>
                  <a:pt x="4381" y="12621"/>
                </a:lnTo>
                <a:lnTo>
                  <a:pt x="4349" y="12590"/>
                </a:lnTo>
                <a:lnTo>
                  <a:pt x="4318" y="12559"/>
                </a:lnTo>
                <a:lnTo>
                  <a:pt x="4286" y="12527"/>
                </a:lnTo>
                <a:lnTo>
                  <a:pt x="4218" y="12458"/>
                </a:lnTo>
                <a:lnTo>
                  <a:pt x="4151" y="12387"/>
                </a:lnTo>
                <a:lnTo>
                  <a:pt x="4084" y="12314"/>
                </a:lnTo>
                <a:lnTo>
                  <a:pt x="4019" y="12240"/>
                </a:lnTo>
                <a:lnTo>
                  <a:pt x="3956" y="12170"/>
                </a:lnTo>
                <a:lnTo>
                  <a:pt x="3898" y="12104"/>
                </a:lnTo>
                <a:lnTo>
                  <a:pt x="3845" y="12045"/>
                </a:lnTo>
                <a:lnTo>
                  <a:pt x="3799" y="11992"/>
                </a:lnTo>
                <a:lnTo>
                  <a:pt x="3762" y="11950"/>
                </a:lnTo>
                <a:lnTo>
                  <a:pt x="3733" y="11920"/>
                </a:lnTo>
                <a:lnTo>
                  <a:pt x="3698" y="11884"/>
                </a:lnTo>
                <a:lnTo>
                  <a:pt x="3663" y="11850"/>
                </a:lnTo>
                <a:lnTo>
                  <a:pt x="3629" y="11817"/>
                </a:lnTo>
                <a:lnTo>
                  <a:pt x="3595" y="11785"/>
                </a:lnTo>
                <a:lnTo>
                  <a:pt x="3562" y="11753"/>
                </a:lnTo>
                <a:lnTo>
                  <a:pt x="3529" y="11720"/>
                </a:lnTo>
                <a:lnTo>
                  <a:pt x="3493" y="11685"/>
                </a:lnTo>
                <a:lnTo>
                  <a:pt x="3457" y="11648"/>
                </a:lnTo>
                <a:lnTo>
                  <a:pt x="751" y="8734"/>
                </a:lnTo>
                <a:lnTo>
                  <a:pt x="715" y="8698"/>
                </a:lnTo>
                <a:lnTo>
                  <a:pt x="680" y="8663"/>
                </a:lnTo>
                <a:lnTo>
                  <a:pt x="645" y="8631"/>
                </a:lnTo>
                <a:lnTo>
                  <a:pt x="611" y="8598"/>
                </a:lnTo>
                <a:lnTo>
                  <a:pt x="578" y="8566"/>
                </a:lnTo>
                <a:lnTo>
                  <a:pt x="543" y="8533"/>
                </a:lnTo>
                <a:lnTo>
                  <a:pt x="509" y="8498"/>
                </a:lnTo>
                <a:lnTo>
                  <a:pt x="475" y="8462"/>
                </a:lnTo>
                <a:lnTo>
                  <a:pt x="375" y="8354"/>
                </a:lnTo>
                <a:lnTo>
                  <a:pt x="287" y="8260"/>
                </a:lnTo>
                <a:lnTo>
                  <a:pt x="247" y="8217"/>
                </a:lnTo>
                <a:lnTo>
                  <a:pt x="210" y="8176"/>
                </a:lnTo>
                <a:lnTo>
                  <a:pt x="176" y="8138"/>
                </a:lnTo>
                <a:lnTo>
                  <a:pt x="145" y="8103"/>
                </a:lnTo>
                <a:lnTo>
                  <a:pt x="117" y="8069"/>
                </a:lnTo>
                <a:lnTo>
                  <a:pt x="92" y="8037"/>
                </a:lnTo>
                <a:lnTo>
                  <a:pt x="70" y="8008"/>
                </a:lnTo>
                <a:lnTo>
                  <a:pt x="50" y="7980"/>
                </a:lnTo>
                <a:lnTo>
                  <a:pt x="34" y="7955"/>
                </a:lnTo>
                <a:lnTo>
                  <a:pt x="21" y="7930"/>
                </a:lnTo>
                <a:lnTo>
                  <a:pt x="11" y="7907"/>
                </a:lnTo>
                <a:lnTo>
                  <a:pt x="5" y="7886"/>
                </a:lnTo>
                <a:lnTo>
                  <a:pt x="1" y="7866"/>
                </a:lnTo>
                <a:lnTo>
                  <a:pt x="0" y="7846"/>
                </a:lnTo>
                <a:lnTo>
                  <a:pt x="3" y="7828"/>
                </a:lnTo>
                <a:lnTo>
                  <a:pt x="8" y="7810"/>
                </a:lnTo>
                <a:lnTo>
                  <a:pt x="17" y="7793"/>
                </a:lnTo>
                <a:lnTo>
                  <a:pt x="29" y="7776"/>
                </a:lnTo>
                <a:lnTo>
                  <a:pt x="44" y="7760"/>
                </a:lnTo>
                <a:lnTo>
                  <a:pt x="64" y="7743"/>
                </a:lnTo>
                <a:lnTo>
                  <a:pt x="85" y="7727"/>
                </a:lnTo>
                <a:lnTo>
                  <a:pt x="110" y="7711"/>
                </a:lnTo>
                <a:lnTo>
                  <a:pt x="138" y="7695"/>
                </a:lnTo>
                <a:lnTo>
                  <a:pt x="170" y="7678"/>
                </a:lnTo>
                <a:lnTo>
                  <a:pt x="205" y="7662"/>
                </a:lnTo>
                <a:lnTo>
                  <a:pt x="244" y="7644"/>
                </a:lnTo>
                <a:lnTo>
                  <a:pt x="285" y="7626"/>
                </a:lnTo>
                <a:lnTo>
                  <a:pt x="331" y="7607"/>
                </a:lnTo>
                <a:lnTo>
                  <a:pt x="384" y="7584"/>
                </a:lnTo>
                <a:lnTo>
                  <a:pt x="434" y="7562"/>
                </a:lnTo>
                <a:lnTo>
                  <a:pt x="481" y="7540"/>
                </a:lnTo>
                <a:lnTo>
                  <a:pt x="527" y="7518"/>
                </a:lnTo>
                <a:lnTo>
                  <a:pt x="575" y="7496"/>
                </a:lnTo>
                <a:lnTo>
                  <a:pt x="624" y="7473"/>
                </a:lnTo>
                <a:lnTo>
                  <a:pt x="676" y="7450"/>
                </a:lnTo>
                <a:lnTo>
                  <a:pt x="733" y="7424"/>
                </a:lnTo>
                <a:lnTo>
                  <a:pt x="792" y="7399"/>
                </a:lnTo>
                <a:lnTo>
                  <a:pt x="856" y="7371"/>
                </a:lnTo>
                <a:lnTo>
                  <a:pt x="923" y="7340"/>
                </a:lnTo>
                <a:lnTo>
                  <a:pt x="996" y="7307"/>
                </a:lnTo>
                <a:lnTo>
                  <a:pt x="1150" y="7234"/>
                </a:lnTo>
                <a:lnTo>
                  <a:pt x="1318" y="7154"/>
                </a:lnTo>
                <a:lnTo>
                  <a:pt x="1494" y="7066"/>
                </a:lnTo>
                <a:lnTo>
                  <a:pt x="1678" y="6975"/>
                </a:lnTo>
                <a:lnTo>
                  <a:pt x="1866" y="6880"/>
                </a:lnTo>
                <a:lnTo>
                  <a:pt x="2056" y="6782"/>
                </a:lnTo>
                <a:lnTo>
                  <a:pt x="2245" y="6685"/>
                </a:lnTo>
                <a:lnTo>
                  <a:pt x="2431" y="6588"/>
                </a:lnTo>
                <a:lnTo>
                  <a:pt x="2609" y="6493"/>
                </a:lnTo>
                <a:lnTo>
                  <a:pt x="2781" y="6403"/>
                </a:lnTo>
                <a:lnTo>
                  <a:pt x="2939" y="6317"/>
                </a:lnTo>
                <a:lnTo>
                  <a:pt x="3085" y="6238"/>
                </a:lnTo>
                <a:lnTo>
                  <a:pt x="3213" y="6166"/>
                </a:lnTo>
                <a:lnTo>
                  <a:pt x="3323" y="6104"/>
                </a:lnTo>
                <a:lnTo>
                  <a:pt x="5076" y="5082"/>
                </a:lnTo>
                <a:lnTo>
                  <a:pt x="5130" y="5050"/>
                </a:lnTo>
                <a:lnTo>
                  <a:pt x="5180" y="5021"/>
                </a:lnTo>
                <a:lnTo>
                  <a:pt x="5226" y="4994"/>
                </a:lnTo>
                <a:lnTo>
                  <a:pt x="5270" y="4971"/>
                </a:lnTo>
                <a:lnTo>
                  <a:pt x="5310" y="4951"/>
                </a:lnTo>
                <a:lnTo>
                  <a:pt x="5346" y="4934"/>
                </a:lnTo>
                <a:lnTo>
                  <a:pt x="5381" y="4921"/>
                </a:lnTo>
                <a:lnTo>
                  <a:pt x="5412" y="4910"/>
                </a:lnTo>
                <a:lnTo>
                  <a:pt x="5440" y="4904"/>
                </a:lnTo>
                <a:lnTo>
                  <a:pt x="5466" y="4900"/>
                </a:lnTo>
                <a:lnTo>
                  <a:pt x="5490" y="4900"/>
                </a:lnTo>
                <a:lnTo>
                  <a:pt x="5511" y="4903"/>
                </a:lnTo>
                <a:lnTo>
                  <a:pt x="5529" y="4910"/>
                </a:lnTo>
                <a:lnTo>
                  <a:pt x="5546" y="4921"/>
                </a:lnTo>
                <a:lnTo>
                  <a:pt x="5560" y="4935"/>
                </a:lnTo>
                <a:lnTo>
                  <a:pt x="5573" y="4953"/>
                </a:lnTo>
                <a:lnTo>
                  <a:pt x="5584" y="4975"/>
                </a:lnTo>
                <a:lnTo>
                  <a:pt x="5594" y="5001"/>
                </a:lnTo>
                <a:lnTo>
                  <a:pt x="5602" y="5032"/>
                </a:lnTo>
                <a:lnTo>
                  <a:pt x="5609" y="5066"/>
                </a:lnTo>
                <a:lnTo>
                  <a:pt x="5614" y="5104"/>
                </a:lnTo>
                <a:lnTo>
                  <a:pt x="5619" y="5146"/>
                </a:lnTo>
                <a:lnTo>
                  <a:pt x="5622" y="5192"/>
                </a:lnTo>
                <a:lnTo>
                  <a:pt x="5624" y="5243"/>
                </a:lnTo>
                <a:lnTo>
                  <a:pt x="5626" y="5298"/>
                </a:lnTo>
                <a:lnTo>
                  <a:pt x="5627" y="5358"/>
                </a:lnTo>
                <a:lnTo>
                  <a:pt x="5628" y="5422"/>
                </a:lnTo>
                <a:lnTo>
                  <a:pt x="5628" y="5490"/>
                </a:lnTo>
                <a:lnTo>
                  <a:pt x="5627" y="5642"/>
                </a:lnTo>
                <a:lnTo>
                  <a:pt x="5627" y="5811"/>
                </a:lnTo>
                <a:lnTo>
                  <a:pt x="5627" y="5872"/>
                </a:lnTo>
                <a:lnTo>
                  <a:pt x="5627" y="5963"/>
                </a:lnTo>
                <a:lnTo>
                  <a:pt x="5627" y="6080"/>
                </a:lnTo>
                <a:lnTo>
                  <a:pt x="5626" y="6217"/>
                </a:lnTo>
                <a:lnTo>
                  <a:pt x="5627" y="6372"/>
                </a:lnTo>
                <a:lnTo>
                  <a:pt x="5628" y="6540"/>
                </a:lnTo>
                <a:lnTo>
                  <a:pt x="5629" y="6713"/>
                </a:lnTo>
                <a:lnTo>
                  <a:pt x="5631" y="6890"/>
                </a:lnTo>
                <a:lnTo>
                  <a:pt x="5634" y="7065"/>
                </a:lnTo>
                <a:lnTo>
                  <a:pt x="5639" y="7234"/>
                </a:lnTo>
                <a:lnTo>
                  <a:pt x="5641" y="7314"/>
                </a:lnTo>
                <a:lnTo>
                  <a:pt x="5644" y="7391"/>
                </a:lnTo>
                <a:lnTo>
                  <a:pt x="5648" y="7465"/>
                </a:lnTo>
                <a:lnTo>
                  <a:pt x="5651" y="7534"/>
                </a:lnTo>
                <a:lnTo>
                  <a:pt x="5655" y="7598"/>
                </a:lnTo>
                <a:lnTo>
                  <a:pt x="5660" y="7656"/>
                </a:lnTo>
                <a:lnTo>
                  <a:pt x="5665" y="7707"/>
                </a:lnTo>
                <a:lnTo>
                  <a:pt x="5670" y="7753"/>
                </a:lnTo>
                <a:lnTo>
                  <a:pt x="5676" y="7791"/>
                </a:lnTo>
                <a:lnTo>
                  <a:pt x="5682" y="7821"/>
                </a:lnTo>
                <a:lnTo>
                  <a:pt x="5689" y="7842"/>
                </a:lnTo>
                <a:lnTo>
                  <a:pt x="5697" y="7854"/>
                </a:lnTo>
                <a:lnTo>
                  <a:pt x="5709" y="7864"/>
                </a:lnTo>
                <a:lnTo>
                  <a:pt x="5724" y="7873"/>
                </a:lnTo>
                <a:lnTo>
                  <a:pt x="5742" y="7881"/>
                </a:lnTo>
                <a:lnTo>
                  <a:pt x="5762" y="7888"/>
                </a:lnTo>
                <a:lnTo>
                  <a:pt x="5785" y="7894"/>
                </a:lnTo>
                <a:lnTo>
                  <a:pt x="5809" y="7899"/>
                </a:lnTo>
                <a:lnTo>
                  <a:pt x="5835" y="7903"/>
                </a:lnTo>
                <a:lnTo>
                  <a:pt x="5864" y="7906"/>
                </a:lnTo>
                <a:lnTo>
                  <a:pt x="5893" y="7909"/>
                </a:lnTo>
                <a:lnTo>
                  <a:pt x="5924" y="7910"/>
                </a:lnTo>
                <a:lnTo>
                  <a:pt x="5956" y="7911"/>
                </a:lnTo>
                <a:lnTo>
                  <a:pt x="5990" y="7912"/>
                </a:lnTo>
                <a:lnTo>
                  <a:pt x="6024" y="7911"/>
                </a:lnTo>
                <a:lnTo>
                  <a:pt x="6059" y="7910"/>
                </a:lnTo>
                <a:lnTo>
                  <a:pt x="6094" y="7909"/>
                </a:lnTo>
                <a:lnTo>
                  <a:pt x="6130" y="7907"/>
                </a:lnTo>
                <a:lnTo>
                  <a:pt x="6201" y="7901"/>
                </a:lnTo>
                <a:lnTo>
                  <a:pt x="6273" y="7895"/>
                </a:lnTo>
                <a:lnTo>
                  <a:pt x="6341" y="7887"/>
                </a:lnTo>
                <a:lnTo>
                  <a:pt x="6407" y="7878"/>
                </a:lnTo>
                <a:lnTo>
                  <a:pt x="6468" y="7869"/>
                </a:lnTo>
                <a:lnTo>
                  <a:pt x="6522" y="7860"/>
                </a:lnTo>
                <a:lnTo>
                  <a:pt x="6569" y="7851"/>
                </a:lnTo>
                <a:lnTo>
                  <a:pt x="6607" y="7843"/>
                </a:lnTo>
                <a:lnTo>
                  <a:pt x="6695" y="7820"/>
                </a:lnTo>
                <a:lnTo>
                  <a:pt x="6784" y="7795"/>
                </a:lnTo>
                <a:lnTo>
                  <a:pt x="6874" y="7766"/>
                </a:lnTo>
                <a:lnTo>
                  <a:pt x="6964" y="7734"/>
                </a:lnTo>
                <a:lnTo>
                  <a:pt x="7052" y="7699"/>
                </a:lnTo>
                <a:lnTo>
                  <a:pt x="7142" y="7663"/>
                </a:lnTo>
                <a:lnTo>
                  <a:pt x="7232" y="7623"/>
                </a:lnTo>
                <a:lnTo>
                  <a:pt x="7320" y="7582"/>
                </a:lnTo>
                <a:lnTo>
                  <a:pt x="7410" y="7538"/>
                </a:lnTo>
                <a:lnTo>
                  <a:pt x="7499" y="7492"/>
                </a:lnTo>
                <a:lnTo>
                  <a:pt x="7587" y="7443"/>
                </a:lnTo>
                <a:lnTo>
                  <a:pt x="7675" y="7393"/>
                </a:lnTo>
                <a:lnTo>
                  <a:pt x="7762" y="7341"/>
                </a:lnTo>
                <a:lnTo>
                  <a:pt x="7849" y="7288"/>
                </a:lnTo>
                <a:lnTo>
                  <a:pt x="7935" y="7233"/>
                </a:lnTo>
                <a:lnTo>
                  <a:pt x="8021" y="7177"/>
                </a:lnTo>
                <a:lnTo>
                  <a:pt x="8105" y="7119"/>
                </a:lnTo>
                <a:lnTo>
                  <a:pt x="8188" y="7060"/>
                </a:lnTo>
                <a:lnTo>
                  <a:pt x="8271" y="7001"/>
                </a:lnTo>
                <a:lnTo>
                  <a:pt x="8353" y="6940"/>
                </a:lnTo>
                <a:lnTo>
                  <a:pt x="8433" y="6879"/>
                </a:lnTo>
                <a:lnTo>
                  <a:pt x="8513" y="6816"/>
                </a:lnTo>
                <a:lnTo>
                  <a:pt x="8591" y="6753"/>
                </a:lnTo>
                <a:lnTo>
                  <a:pt x="8667" y="6690"/>
                </a:lnTo>
                <a:lnTo>
                  <a:pt x="8743" y="6627"/>
                </a:lnTo>
                <a:lnTo>
                  <a:pt x="8817" y="6564"/>
                </a:lnTo>
                <a:lnTo>
                  <a:pt x="8888" y="6499"/>
                </a:lnTo>
                <a:lnTo>
                  <a:pt x="8959" y="6436"/>
                </a:lnTo>
                <a:lnTo>
                  <a:pt x="9027" y="6373"/>
                </a:lnTo>
                <a:lnTo>
                  <a:pt x="9095" y="6310"/>
                </a:lnTo>
                <a:lnTo>
                  <a:pt x="9159" y="6247"/>
                </a:lnTo>
                <a:lnTo>
                  <a:pt x="9223" y="6184"/>
                </a:lnTo>
                <a:lnTo>
                  <a:pt x="9331" y="6076"/>
                </a:lnTo>
                <a:lnTo>
                  <a:pt x="9437" y="5965"/>
                </a:lnTo>
                <a:lnTo>
                  <a:pt x="9539" y="5853"/>
                </a:lnTo>
                <a:lnTo>
                  <a:pt x="9640" y="5740"/>
                </a:lnTo>
                <a:lnTo>
                  <a:pt x="9739" y="5627"/>
                </a:lnTo>
                <a:lnTo>
                  <a:pt x="9835" y="5510"/>
                </a:lnTo>
                <a:lnTo>
                  <a:pt x="9928" y="5394"/>
                </a:lnTo>
                <a:lnTo>
                  <a:pt x="10018" y="5275"/>
                </a:lnTo>
                <a:lnTo>
                  <a:pt x="10107" y="5156"/>
                </a:lnTo>
                <a:lnTo>
                  <a:pt x="10193" y="5036"/>
                </a:lnTo>
                <a:lnTo>
                  <a:pt x="10276" y="4913"/>
                </a:lnTo>
                <a:lnTo>
                  <a:pt x="10357" y="4790"/>
                </a:lnTo>
                <a:lnTo>
                  <a:pt x="10436" y="4664"/>
                </a:lnTo>
                <a:lnTo>
                  <a:pt x="10511" y="4538"/>
                </a:lnTo>
                <a:lnTo>
                  <a:pt x="10584" y="4410"/>
                </a:lnTo>
                <a:lnTo>
                  <a:pt x="10655" y="4281"/>
                </a:lnTo>
                <a:lnTo>
                  <a:pt x="10723" y="4150"/>
                </a:lnTo>
                <a:lnTo>
                  <a:pt x="10788" y="4017"/>
                </a:lnTo>
                <a:lnTo>
                  <a:pt x="10851" y="3884"/>
                </a:lnTo>
                <a:lnTo>
                  <a:pt x="10911" y="3748"/>
                </a:lnTo>
                <a:lnTo>
                  <a:pt x="10968" y="3611"/>
                </a:lnTo>
                <a:lnTo>
                  <a:pt x="11023" y="3472"/>
                </a:lnTo>
                <a:lnTo>
                  <a:pt x="11075" y="3333"/>
                </a:lnTo>
                <a:lnTo>
                  <a:pt x="11124" y="3190"/>
                </a:lnTo>
                <a:lnTo>
                  <a:pt x="11171" y="3048"/>
                </a:lnTo>
                <a:lnTo>
                  <a:pt x="11215" y="2903"/>
                </a:lnTo>
                <a:lnTo>
                  <a:pt x="11255" y="2756"/>
                </a:lnTo>
                <a:lnTo>
                  <a:pt x="11294" y="2608"/>
                </a:lnTo>
                <a:lnTo>
                  <a:pt x="11330" y="2458"/>
                </a:lnTo>
                <a:lnTo>
                  <a:pt x="11362" y="2307"/>
                </a:lnTo>
                <a:lnTo>
                  <a:pt x="11393" y="2153"/>
                </a:lnTo>
                <a:lnTo>
                  <a:pt x="11420" y="1998"/>
                </a:lnTo>
                <a:lnTo>
                  <a:pt x="11433" y="1917"/>
                </a:lnTo>
                <a:lnTo>
                  <a:pt x="11444" y="1838"/>
                </a:lnTo>
                <a:lnTo>
                  <a:pt x="11454" y="1760"/>
                </a:lnTo>
                <a:lnTo>
                  <a:pt x="11463" y="1681"/>
                </a:lnTo>
                <a:lnTo>
                  <a:pt x="11471" y="1603"/>
                </a:lnTo>
                <a:lnTo>
                  <a:pt x="11478" y="1526"/>
                </a:lnTo>
                <a:lnTo>
                  <a:pt x="11485" y="1450"/>
                </a:lnTo>
                <a:lnTo>
                  <a:pt x="11490" y="1375"/>
                </a:lnTo>
                <a:lnTo>
                  <a:pt x="11495" y="1299"/>
                </a:lnTo>
                <a:lnTo>
                  <a:pt x="11499" y="1226"/>
                </a:lnTo>
                <a:lnTo>
                  <a:pt x="11502" y="1154"/>
                </a:lnTo>
                <a:lnTo>
                  <a:pt x="11505" y="1083"/>
                </a:lnTo>
                <a:lnTo>
                  <a:pt x="11509" y="943"/>
                </a:lnTo>
                <a:lnTo>
                  <a:pt x="11512" y="810"/>
                </a:lnTo>
                <a:lnTo>
                  <a:pt x="11516" y="683"/>
                </a:lnTo>
                <a:lnTo>
                  <a:pt x="11518" y="563"/>
                </a:lnTo>
                <a:lnTo>
                  <a:pt x="11520" y="450"/>
                </a:lnTo>
                <a:lnTo>
                  <a:pt x="11523" y="346"/>
                </a:lnTo>
                <a:lnTo>
                  <a:pt x="11525" y="297"/>
                </a:lnTo>
                <a:lnTo>
                  <a:pt x="11528" y="250"/>
                </a:lnTo>
                <a:lnTo>
                  <a:pt x="11531" y="206"/>
                </a:lnTo>
                <a:lnTo>
                  <a:pt x="11535" y="164"/>
                </a:lnTo>
                <a:lnTo>
                  <a:pt x="11539" y="123"/>
                </a:lnTo>
                <a:lnTo>
                  <a:pt x="11544" y="86"/>
                </a:lnTo>
                <a:lnTo>
                  <a:pt x="11550" y="52"/>
                </a:lnTo>
                <a:lnTo>
                  <a:pt x="11556" y="20"/>
                </a:lnTo>
                <a:lnTo>
                  <a:pt x="11574" y="15"/>
                </a:lnTo>
                <a:lnTo>
                  <a:pt x="11595" y="10"/>
                </a:lnTo>
                <a:lnTo>
                  <a:pt x="11618" y="6"/>
                </a:lnTo>
                <a:lnTo>
                  <a:pt x="11645" y="3"/>
                </a:lnTo>
                <a:lnTo>
                  <a:pt x="11673" y="1"/>
                </a:lnTo>
                <a:lnTo>
                  <a:pt x="11704" y="0"/>
                </a:lnTo>
                <a:lnTo>
                  <a:pt x="11736" y="0"/>
                </a:lnTo>
                <a:lnTo>
                  <a:pt x="11771" y="1"/>
                </a:lnTo>
                <a:lnTo>
                  <a:pt x="11806" y="2"/>
                </a:lnTo>
                <a:lnTo>
                  <a:pt x="11843" y="4"/>
                </a:lnTo>
                <a:lnTo>
                  <a:pt x="11881" y="6"/>
                </a:lnTo>
                <a:lnTo>
                  <a:pt x="11922" y="9"/>
                </a:lnTo>
                <a:lnTo>
                  <a:pt x="12003" y="16"/>
                </a:lnTo>
                <a:lnTo>
                  <a:pt x="12088" y="25"/>
                </a:lnTo>
                <a:lnTo>
                  <a:pt x="12174" y="34"/>
                </a:lnTo>
                <a:lnTo>
                  <a:pt x="12260" y="45"/>
                </a:lnTo>
                <a:lnTo>
                  <a:pt x="12343" y="55"/>
                </a:lnTo>
                <a:lnTo>
                  <a:pt x="12424" y="65"/>
                </a:lnTo>
                <a:lnTo>
                  <a:pt x="12501" y="74"/>
                </a:lnTo>
                <a:lnTo>
                  <a:pt x="12571" y="82"/>
                </a:lnTo>
                <a:lnTo>
                  <a:pt x="12635" y="89"/>
                </a:lnTo>
                <a:lnTo>
                  <a:pt x="12691" y="93"/>
                </a:lnTo>
                <a:lnTo>
                  <a:pt x="12882" y="105"/>
                </a:lnTo>
                <a:lnTo>
                  <a:pt x="13069" y="117"/>
                </a:lnTo>
                <a:lnTo>
                  <a:pt x="13255" y="130"/>
                </a:lnTo>
                <a:lnTo>
                  <a:pt x="13438" y="143"/>
                </a:lnTo>
                <a:lnTo>
                  <a:pt x="13620" y="157"/>
                </a:lnTo>
                <a:lnTo>
                  <a:pt x="13800" y="169"/>
                </a:lnTo>
                <a:lnTo>
                  <a:pt x="13980" y="181"/>
                </a:lnTo>
                <a:lnTo>
                  <a:pt x="14160" y="192"/>
                </a:lnTo>
                <a:lnTo>
                  <a:pt x="14339" y="203"/>
                </a:lnTo>
                <a:lnTo>
                  <a:pt x="14521" y="212"/>
                </a:lnTo>
                <a:lnTo>
                  <a:pt x="14703" y="221"/>
                </a:lnTo>
                <a:lnTo>
                  <a:pt x="14888" y="228"/>
                </a:lnTo>
                <a:lnTo>
                  <a:pt x="15075" y="233"/>
                </a:lnTo>
                <a:lnTo>
                  <a:pt x="15265" y="237"/>
                </a:lnTo>
                <a:lnTo>
                  <a:pt x="15361" y="238"/>
                </a:lnTo>
                <a:lnTo>
                  <a:pt x="15459" y="239"/>
                </a:lnTo>
                <a:lnTo>
                  <a:pt x="15556" y="239"/>
                </a:lnTo>
                <a:lnTo>
                  <a:pt x="15655" y="239"/>
                </a:lnTo>
                <a:lnTo>
                  <a:pt x="15735" y="237"/>
                </a:lnTo>
                <a:lnTo>
                  <a:pt x="15816" y="234"/>
                </a:lnTo>
                <a:lnTo>
                  <a:pt x="15857" y="232"/>
                </a:lnTo>
                <a:lnTo>
                  <a:pt x="15896" y="232"/>
                </a:lnTo>
                <a:lnTo>
                  <a:pt x="15915" y="233"/>
                </a:lnTo>
                <a:lnTo>
                  <a:pt x="15934" y="234"/>
                </a:lnTo>
                <a:lnTo>
                  <a:pt x="15953" y="235"/>
                </a:lnTo>
                <a:lnTo>
                  <a:pt x="15970" y="237"/>
                </a:lnTo>
                <a:lnTo>
                  <a:pt x="15987" y="240"/>
                </a:lnTo>
                <a:lnTo>
                  <a:pt x="16004" y="243"/>
                </a:lnTo>
                <a:lnTo>
                  <a:pt x="16019" y="247"/>
                </a:lnTo>
                <a:lnTo>
                  <a:pt x="16034" y="251"/>
                </a:lnTo>
                <a:lnTo>
                  <a:pt x="16048" y="256"/>
                </a:lnTo>
                <a:lnTo>
                  <a:pt x="16062" y="263"/>
                </a:lnTo>
                <a:lnTo>
                  <a:pt x="16075" y="270"/>
                </a:lnTo>
                <a:lnTo>
                  <a:pt x="16086" y="278"/>
                </a:lnTo>
                <a:lnTo>
                  <a:pt x="16096" y="287"/>
                </a:lnTo>
                <a:lnTo>
                  <a:pt x="16105" y="297"/>
                </a:lnTo>
                <a:lnTo>
                  <a:pt x="16113" y="309"/>
                </a:lnTo>
                <a:lnTo>
                  <a:pt x="16119" y="321"/>
                </a:lnTo>
                <a:lnTo>
                  <a:pt x="16124" y="335"/>
                </a:lnTo>
                <a:lnTo>
                  <a:pt x="16128" y="350"/>
                </a:lnTo>
                <a:lnTo>
                  <a:pt x="16130" y="367"/>
                </a:lnTo>
                <a:lnTo>
                  <a:pt x="16131" y="384"/>
                </a:lnTo>
                <a:lnTo>
                  <a:pt x="16130" y="532"/>
                </a:lnTo>
                <a:lnTo>
                  <a:pt x="16128" y="678"/>
                </a:lnTo>
                <a:lnTo>
                  <a:pt x="16123" y="824"/>
                </a:lnTo>
                <a:lnTo>
                  <a:pt x="16118" y="967"/>
                </a:lnTo>
                <a:lnTo>
                  <a:pt x="16110" y="1111"/>
                </a:lnTo>
                <a:lnTo>
                  <a:pt x="16101" y="1253"/>
                </a:lnTo>
                <a:lnTo>
                  <a:pt x="16090" y="1395"/>
                </a:lnTo>
                <a:lnTo>
                  <a:pt x="16077" y="1535"/>
                </a:lnTo>
                <a:lnTo>
                  <a:pt x="16062" y="1675"/>
                </a:lnTo>
                <a:lnTo>
                  <a:pt x="16046" y="1813"/>
                </a:lnTo>
                <a:lnTo>
                  <a:pt x="16029" y="1950"/>
                </a:lnTo>
                <a:lnTo>
                  <a:pt x="16009" y="2087"/>
                </a:lnTo>
                <a:lnTo>
                  <a:pt x="15988" y="2222"/>
                </a:lnTo>
                <a:lnTo>
                  <a:pt x="15965" y="2356"/>
                </a:lnTo>
                <a:lnTo>
                  <a:pt x="15940" y="2489"/>
                </a:lnTo>
                <a:lnTo>
                  <a:pt x="15914" y="2622"/>
                </a:lnTo>
                <a:lnTo>
                  <a:pt x="15886" y="2752"/>
                </a:lnTo>
                <a:lnTo>
                  <a:pt x="15856" y="2881"/>
                </a:lnTo>
                <a:lnTo>
                  <a:pt x="15825" y="3011"/>
                </a:lnTo>
                <a:lnTo>
                  <a:pt x="15791" y="3138"/>
                </a:lnTo>
                <a:lnTo>
                  <a:pt x="15756" y="3265"/>
                </a:lnTo>
                <a:lnTo>
                  <a:pt x="15719" y="3389"/>
                </a:lnTo>
                <a:lnTo>
                  <a:pt x="15680" y="3514"/>
                </a:lnTo>
                <a:lnTo>
                  <a:pt x="15640" y="3636"/>
                </a:lnTo>
                <a:lnTo>
                  <a:pt x="15598" y="3757"/>
                </a:lnTo>
                <a:lnTo>
                  <a:pt x="15554" y="3878"/>
                </a:lnTo>
                <a:lnTo>
                  <a:pt x="15508" y="3997"/>
                </a:lnTo>
                <a:lnTo>
                  <a:pt x="15461" y="4116"/>
                </a:lnTo>
                <a:lnTo>
                  <a:pt x="15411" y="4232"/>
                </a:lnTo>
                <a:lnTo>
                  <a:pt x="15361" y="4347"/>
                </a:lnTo>
                <a:lnTo>
                  <a:pt x="15307" y="4461"/>
                </a:lnTo>
                <a:lnTo>
                  <a:pt x="15253" y="4574"/>
                </a:lnTo>
                <a:lnTo>
                  <a:pt x="15200" y="4679"/>
                </a:lnTo>
                <a:lnTo>
                  <a:pt x="15150" y="4781"/>
                </a:lnTo>
                <a:lnTo>
                  <a:pt x="15101" y="4877"/>
                </a:lnTo>
                <a:lnTo>
                  <a:pt x="15052" y="4970"/>
                </a:lnTo>
                <a:lnTo>
                  <a:pt x="15005" y="5060"/>
                </a:lnTo>
                <a:lnTo>
                  <a:pt x="14959" y="5145"/>
                </a:lnTo>
                <a:lnTo>
                  <a:pt x="14914" y="5227"/>
                </a:lnTo>
                <a:lnTo>
                  <a:pt x="14870" y="5307"/>
                </a:lnTo>
                <a:lnTo>
                  <a:pt x="14826" y="5384"/>
                </a:lnTo>
                <a:lnTo>
                  <a:pt x="14783" y="5458"/>
                </a:lnTo>
                <a:lnTo>
                  <a:pt x="14741" y="5530"/>
                </a:lnTo>
                <a:lnTo>
                  <a:pt x="14697" y="5600"/>
                </a:lnTo>
                <a:lnTo>
                  <a:pt x="14654" y="5670"/>
                </a:lnTo>
                <a:lnTo>
                  <a:pt x="14612" y="5737"/>
                </a:lnTo>
                <a:lnTo>
                  <a:pt x="14568" y="5803"/>
                </a:lnTo>
                <a:lnTo>
                  <a:pt x="14524" y="5868"/>
                </a:lnTo>
                <a:lnTo>
                  <a:pt x="14480" y="5933"/>
                </a:lnTo>
                <a:lnTo>
                  <a:pt x="14434" y="5997"/>
                </a:lnTo>
                <a:lnTo>
                  <a:pt x="14388" y="6061"/>
                </a:lnTo>
                <a:lnTo>
                  <a:pt x="14340" y="6125"/>
                </a:lnTo>
                <a:lnTo>
                  <a:pt x="14292" y="6190"/>
                </a:lnTo>
                <a:lnTo>
                  <a:pt x="14242" y="6256"/>
                </a:lnTo>
                <a:lnTo>
                  <a:pt x="14190" y="6322"/>
                </a:lnTo>
                <a:lnTo>
                  <a:pt x="14137" y="6389"/>
                </a:lnTo>
                <a:lnTo>
                  <a:pt x="14025" y="6528"/>
                </a:lnTo>
                <a:lnTo>
                  <a:pt x="13904" y="6676"/>
                </a:lnTo>
                <a:lnTo>
                  <a:pt x="13773" y="6833"/>
                </a:lnTo>
                <a:lnTo>
                  <a:pt x="13632" y="7003"/>
                </a:lnTo>
                <a:lnTo>
                  <a:pt x="13601" y="7037"/>
                </a:lnTo>
                <a:lnTo>
                  <a:pt x="13568" y="7074"/>
                </a:lnTo>
                <a:lnTo>
                  <a:pt x="13533" y="7112"/>
                </a:lnTo>
                <a:lnTo>
                  <a:pt x="13495" y="7153"/>
                </a:lnTo>
                <a:lnTo>
                  <a:pt x="13453" y="7194"/>
                </a:lnTo>
                <a:lnTo>
                  <a:pt x="13411" y="7236"/>
                </a:lnTo>
                <a:lnTo>
                  <a:pt x="13366" y="7279"/>
                </a:lnTo>
                <a:lnTo>
                  <a:pt x="13319" y="7323"/>
                </a:lnTo>
                <a:lnTo>
                  <a:pt x="13271" y="7367"/>
                </a:lnTo>
                <a:lnTo>
                  <a:pt x="13220" y="7413"/>
                </a:lnTo>
                <a:lnTo>
                  <a:pt x="13169" y="7460"/>
                </a:lnTo>
                <a:lnTo>
                  <a:pt x="13117" y="7506"/>
                </a:lnTo>
                <a:lnTo>
                  <a:pt x="13009" y="7599"/>
                </a:lnTo>
                <a:lnTo>
                  <a:pt x="12899" y="7692"/>
                </a:lnTo>
                <a:lnTo>
                  <a:pt x="12787" y="7785"/>
                </a:lnTo>
                <a:lnTo>
                  <a:pt x="12676" y="7875"/>
                </a:lnTo>
                <a:lnTo>
                  <a:pt x="12566" y="7961"/>
                </a:lnTo>
                <a:lnTo>
                  <a:pt x="12459" y="8043"/>
                </a:lnTo>
                <a:lnTo>
                  <a:pt x="12357" y="8121"/>
                </a:lnTo>
                <a:lnTo>
                  <a:pt x="12261" y="8192"/>
                </a:lnTo>
                <a:lnTo>
                  <a:pt x="12215" y="8225"/>
                </a:lnTo>
                <a:lnTo>
                  <a:pt x="12172" y="8255"/>
                </a:lnTo>
                <a:lnTo>
                  <a:pt x="12130" y="8284"/>
                </a:lnTo>
                <a:lnTo>
                  <a:pt x="12090" y="8310"/>
                </a:lnTo>
                <a:lnTo>
                  <a:pt x="12044" y="8341"/>
                </a:lnTo>
                <a:lnTo>
                  <a:pt x="11998" y="8373"/>
                </a:lnTo>
                <a:lnTo>
                  <a:pt x="11954" y="8402"/>
                </a:lnTo>
                <a:lnTo>
                  <a:pt x="11911" y="8431"/>
                </a:lnTo>
                <a:lnTo>
                  <a:pt x="11868" y="8459"/>
                </a:lnTo>
                <a:lnTo>
                  <a:pt x="11825" y="8487"/>
                </a:lnTo>
                <a:lnTo>
                  <a:pt x="11782" y="8514"/>
                </a:lnTo>
                <a:lnTo>
                  <a:pt x="11737" y="8541"/>
                </a:lnTo>
                <a:lnTo>
                  <a:pt x="11651" y="8593"/>
                </a:lnTo>
                <a:lnTo>
                  <a:pt x="11571" y="8639"/>
                </a:lnTo>
                <a:lnTo>
                  <a:pt x="11496" y="8683"/>
                </a:lnTo>
                <a:lnTo>
                  <a:pt x="11426" y="8721"/>
                </a:lnTo>
                <a:lnTo>
                  <a:pt x="11360" y="8757"/>
                </a:lnTo>
                <a:lnTo>
                  <a:pt x="11297" y="8791"/>
                </a:lnTo>
                <a:lnTo>
                  <a:pt x="11235" y="8822"/>
                </a:lnTo>
                <a:lnTo>
                  <a:pt x="11174" y="8853"/>
                </a:lnTo>
                <a:lnTo>
                  <a:pt x="11113" y="8883"/>
                </a:lnTo>
                <a:lnTo>
                  <a:pt x="11052" y="8912"/>
                </a:lnTo>
                <a:lnTo>
                  <a:pt x="10987" y="8943"/>
                </a:lnTo>
                <a:lnTo>
                  <a:pt x="10921" y="8976"/>
                </a:lnTo>
                <a:lnTo>
                  <a:pt x="10850" y="9009"/>
                </a:lnTo>
                <a:lnTo>
                  <a:pt x="10774" y="9045"/>
                </a:lnTo>
                <a:lnTo>
                  <a:pt x="10693" y="9084"/>
                </a:lnTo>
                <a:lnTo>
                  <a:pt x="10604" y="9126"/>
                </a:lnTo>
                <a:lnTo>
                  <a:pt x="10557" y="9148"/>
                </a:lnTo>
                <a:lnTo>
                  <a:pt x="10508" y="9170"/>
                </a:lnTo>
                <a:lnTo>
                  <a:pt x="10457" y="9192"/>
                </a:lnTo>
                <a:lnTo>
                  <a:pt x="10406" y="9214"/>
                </a:lnTo>
                <a:lnTo>
                  <a:pt x="10353" y="9236"/>
                </a:lnTo>
                <a:lnTo>
                  <a:pt x="10299" y="9257"/>
                </a:lnTo>
                <a:lnTo>
                  <a:pt x="10244" y="9279"/>
                </a:lnTo>
                <a:lnTo>
                  <a:pt x="10190" y="9299"/>
                </a:lnTo>
                <a:lnTo>
                  <a:pt x="10134" y="9319"/>
                </a:lnTo>
                <a:lnTo>
                  <a:pt x="10079" y="9339"/>
                </a:lnTo>
                <a:lnTo>
                  <a:pt x="10024" y="9359"/>
                </a:lnTo>
                <a:lnTo>
                  <a:pt x="9969" y="9378"/>
                </a:lnTo>
                <a:lnTo>
                  <a:pt x="9916" y="9396"/>
                </a:lnTo>
                <a:lnTo>
                  <a:pt x="9862" y="9414"/>
                </a:lnTo>
                <a:lnTo>
                  <a:pt x="9810" y="9432"/>
                </a:lnTo>
                <a:lnTo>
                  <a:pt x="9758" y="9449"/>
                </a:lnTo>
                <a:lnTo>
                  <a:pt x="9705" y="9467"/>
                </a:lnTo>
                <a:lnTo>
                  <a:pt x="9651" y="9484"/>
                </a:lnTo>
                <a:lnTo>
                  <a:pt x="9598" y="9500"/>
                </a:lnTo>
                <a:lnTo>
                  <a:pt x="9545" y="9517"/>
                </a:lnTo>
                <a:lnTo>
                  <a:pt x="9490" y="9533"/>
                </a:lnTo>
                <a:lnTo>
                  <a:pt x="9436" y="9549"/>
                </a:lnTo>
                <a:lnTo>
                  <a:pt x="9380" y="9565"/>
                </a:lnTo>
                <a:lnTo>
                  <a:pt x="9326" y="9581"/>
                </a:lnTo>
                <a:lnTo>
                  <a:pt x="9270" y="9596"/>
                </a:lnTo>
                <a:lnTo>
                  <a:pt x="9214" y="9611"/>
                </a:lnTo>
                <a:lnTo>
                  <a:pt x="9157" y="9626"/>
                </a:lnTo>
                <a:lnTo>
                  <a:pt x="9101" y="9640"/>
                </a:lnTo>
                <a:lnTo>
                  <a:pt x="9043" y="9654"/>
                </a:lnTo>
                <a:lnTo>
                  <a:pt x="8986" y="9667"/>
                </a:lnTo>
                <a:lnTo>
                  <a:pt x="8928" y="9680"/>
                </a:lnTo>
                <a:lnTo>
                  <a:pt x="8869" y="9693"/>
                </a:lnTo>
                <a:lnTo>
                  <a:pt x="8728" y="9724"/>
                </a:lnTo>
                <a:lnTo>
                  <a:pt x="8595" y="9751"/>
                </a:lnTo>
                <a:lnTo>
                  <a:pt x="8469" y="9777"/>
                </a:lnTo>
                <a:lnTo>
                  <a:pt x="8350" y="9800"/>
                </a:lnTo>
                <a:lnTo>
                  <a:pt x="8238" y="9820"/>
                </a:lnTo>
                <a:lnTo>
                  <a:pt x="8132" y="9838"/>
                </a:lnTo>
                <a:lnTo>
                  <a:pt x="8031" y="9855"/>
                </a:lnTo>
                <a:lnTo>
                  <a:pt x="7935" y="9869"/>
                </a:lnTo>
                <a:lnTo>
                  <a:pt x="7844" y="9882"/>
                </a:lnTo>
                <a:lnTo>
                  <a:pt x="7757" y="9893"/>
                </a:lnTo>
                <a:lnTo>
                  <a:pt x="7674" y="9902"/>
                </a:lnTo>
                <a:lnTo>
                  <a:pt x="7595" y="9909"/>
                </a:lnTo>
                <a:lnTo>
                  <a:pt x="7517" y="9915"/>
                </a:lnTo>
                <a:lnTo>
                  <a:pt x="7442" y="9920"/>
                </a:lnTo>
                <a:lnTo>
                  <a:pt x="7370" y="9923"/>
                </a:lnTo>
                <a:lnTo>
                  <a:pt x="7299" y="9925"/>
                </a:lnTo>
                <a:lnTo>
                  <a:pt x="7229" y="9927"/>
                </a:lnTo>
                <a:lnTo>
                  <a:pt x="7159" y="9927"/>
                </a:lnTo>
                <a:lnTo>
                  <a:pt x="7090" y="9926"/>
                </a:lnTo>
                <a:lnTo>
                  <a:pt x="7020" y="9925"/>
                </a:lnTo>
                <a:lnTo>
                  <a:pt x="6878" y="9921"/>
                </a:lnTo>
                <a:lnTo>
                  <a:pt x="6729" y="9915"/>
                </a:lnTo>
                <a:lnTo>
                  <a:pt x="6569" y="9908"/>
                </a:lnTo>
                <a:lnTo>
                  <a:pt x="6396" y="9901"/>
                </a:lnTo>
                <a:lnTo>
                  <a:pt x="6303" y="9898"/>
                </a:lnTo>
                <a:lnTo>
                  <a:pt x="6205" y="9895"/>
                </a:lnTo>
                <a:lnTo>
                  <a:pt x="6102" y="9893"/>
                </a:lnTo>
                <a:lnTo>
                  <a:pt x="5993" y="9891"/>
                </a:lnTo>
                <a:lnTo>
                  <a:pt x="5944" y="9890"/>
                </a:lnTo>
                <a:lnTo>
                  <a:pt x="5897" y="9887"/>
                </a:lnTo>
                <a:lnTo>
                  <a:pt x="5850" y="9883"/>
                </a:lnTo>
                <a:lnTo>
                  <a:pt x="5804" y="9878"/>
                </a:lnTo>
                <a:lnTo>
                  <a:pt x="5716" y="9867"/>
                </a:lnTo>
                <a:lnTo>
                  <a:pt x="5631" y="9854"/>
                </a:lnTo>
                <a:lnTo>
                  <a:pt x="5547" y="9842"/>
                </a:lnTo>
                <a:lnTo>
                  <a:pt x="5464" y="9830"/>
                </a:lnTo>
                <a:lnTo>
                  <a:pt x="5423" y="9826"/>
                </a:lnTo>
                <a:lnTo>
                  <a:pt x="5382" y="9822"/>
                </a:lnTo>
                <a:lnTo>
                  <a:pt x="5339" y="9819"/>
                </a:lnTo>
                <a:lnTo>
                  <a:pt x="5297" y="9818"/>
                </a:lnTo>
                <a:lnTo>
                  <a:pt x="5297" y="9873"/>
                </a:lnTo>
                <a:lnTo>
                  <a:pt x="5296" y="9929"/>
                </a:lnTo>
                <a:lnTo>
                  <a:pt x="5295" y="9984"/>
                </a:lnTo>
                <a:lnTo>
                  <a:pt x="5293" y="10038"/>
                </a:lnTo>
                <a:lnTo>
                  <a:pt x="5288" y="10145"/>
                </a:lnTo>
                <a:lnTo>
                  <a:pt x="5281" y="10251"/>
                </a:lnTo>
                <a:lnTo>
                  <a:pt x="5272" y="10355"/>
                </a:lnTo>
                <a:lnTo>
                  <a:pt x="5262" y="10458"/>
                </a:lnTo>
                <a:lnTo>
                  <a:pt x="5250" y="10560"/>
                </a:lnTo>
                <a:lnTo>
                  <a:pt x="5237" y="10661"/>
                </a:lnTo>
                <a:lnTo>
                  <a:pt x="5222" y="10760"/>
                </a:lnTo>
                <a:lnTo>
                  <a:pt x="5207" y="10860"/>
                </a:lnTo>
                <a:lnTo>
                  <a:pt x="5190" y="10958"/>
                </a:lnTo>
                <a:lnTo>
                  <a:pt x="5173" y="11055"/>
                </a:lnTo>
                <a:lnTo>
                  <a:pt x="5156" y="11153"/>
                </a:lnTo>
                <a:lnTo>
                  <a:pt x="5137" y="11249"/>
                </a:lnTo>
                <a:lnTo>
                  <a:pt x="5119" y="11345"/>
                </a:lnTo>
                <a:lnTo>
                  <a:pt x="5099" y="11442"/>
                </a:lnTo>
                <a:lnTo>
                  <a:pt x="5089" y="11493"/>
                </a:lnTo>
                <a:lnTo>
                  <a:pt x="5079" y="11542"/>
                </a:lnTo>
                <a:lnTo>
                  <a:pt x="5068" y="11589"/>
                </a:lnTo>
                <a:lnTo>
                  <a:pt x="5058" y="11636"/>
                </a:lnTo>
                <a:lnTo>
                  <a:pt x="5048" y="11681"/>
                </a:lnTo>
                <a:lnTo>
                  <a:pt x="5038" y="11727"/>
                </a:lnTo>
                <a:lnTo>
                  <a:pt x="5027" y="11772"/>
                </a:lnTo>
                <a:lnTo>
                  <a:pt x="5016" y="11815"/>
                </a:lnTo>
                <a:lnTo>
                  <a:pt x="5005" y="11859"/>
                </a:lnTo>
                <a:lnTo>
                  <a:pt x="4994" y="11902"/>
                </a:lnTo>
                <a:lnTo>
                  <a:pt x="4982" y="11946"/>
                </a:lnTo>
                <a:lnTo>
                  <a:pt x="4970" y="11990"/>
                </a:lnTo>
                <a:lnTo>
                  <a:pt x="4958" y="12035"/>
                </a:lnTo>
                <a:lnTo>
                  <a:pt x="4945" y="12080"/>
                </a:lnTo>
                <a:lnTo>
                  <a:pt x="4932" y="12126"/>
                </a:lnTo>
                <a:lnTo>
                  <a:pt x="4919" y="12173"/>
                </a:lnTo>
                <a:lnTo>
                  <a:pt x="4904" y="12223"/>
                </a:lnTo>
                <a:lnTo>
                  <a:pt x="4891" y="12270"/>
                </a:lnTo>
                <a:lnTo>
                  <a:pt x="4879" y="12315"/>
                </a:lnTo>
                <a:lnTo>
                  <a:pt x="4867" y="12358"/>
                </a:lnTo>
                <a:lnTo>
                  <a:pt x="4854" y="12400"/>
                </a:lnTo>
                <a:lnTo>
                  <a:pt x="4841" y="12443"/>
                </a:lnTo>
                <a:lnTo>
                  <a:pt x="4826" y="12489"/>
                </a:lnTo>
                <a:lnTo>
                  <a:pt x="4810" y="12538"/>
                </a:lnTo>
                <a:lnTo>
                  <a:pt x="4799" y="12569"/>
                </a:lnTo>
                <a:lnTo>
                  <a:pt x="4789" y="12596"/>
                </a:lnTo>
                <a:lnTo>
                  <a:pt x="4781" y="12621"/>
                </a:lnTo>
                <a:lnTo>
                  <a:pt x="4772" y="12640"/>
                </a:lnTo>
                <a:lnTo>
                  <a:pt x="4765" y="12656"/>
                </a:lnTo>
                <a:lnTo>
                  <a:pt x="4757" y="12670"/>
                </a:lnTo>
                <a:lnTo>
                  <a:pt x="4748" y="12682"/>
                </a:lnTo>
                <a:lnTo>
                  <a:pt x="4738" y="12692"/>
                </a:lnTo>
                <a:lnTo>
                  <a:pt x="4728" y="12701"/>
                </a:lnTo>
                <a:lnTo>
                  <a:pt x="4717" y="12709"/>
                </a:lnTo>
                <a:lnTo>
                  <a:pt x="4704" y="12717"/>
                </a:lnTo>
                <a:lnTo>
                  <a:pt x="4689" y="12725"/>
                </a:lnTo>
                <a:lnTo>
                  <a:pt x="4651" y="12743"/>
                </a:lnTo>
                <a:lnTo>
                  <a:pt x="4602" y="127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7"/>
          <p:cNvSpPr>
            <a:spLocks noEditPoints="1"/>
          </p:cNvSpPr>
          <p:nvPr/>
        </p:nvSpPr>
        <p:spPr bwMode="auto">
          <a:xfrm rot="12805197">
            <a:off x="7099954" y="1777434"/>
            <a:ext cx="762000" cy="939800"/>
          </a:xfrm>
          <a:custGeom>
            <a:avLst/>
            <a:gdLst>
              <a:gd name="T0" fmla="*/ 5781 w 13440"/>
              <a:gd name="T1" fmla="*/ 12935 h 16576"/>
              <a:gd name="T2" fmla="*/ 6040 w 13440"/>
              <a:gd name="T3" fmla="*/ 13160 h 16576"/>
              <a:gd name="T4" fmla="*/ 6421 w 13440"/>
              <a:gd name="T5" fmla="*/ 13581 h 16576"/>
              <a:gd name="T6" fmla="*/ 7034 w 13440"/>
              <a:gd name="T7" fmla="*/ 14298 h 16576"/>
              <a:gd name="T8" fmla="*/ 3313 w 13440"/>
              <a:gd name="T9" fmla="*/ 15428 h 16576"/>
              <a:gd name="T10" fmla="*/ 2191 w 13440"/>
              <a:gd name="T11" fmla="*/ 15648 h 16576"/>
              <a:gd name="T12" fmla="*/ 1539 w 13440"/>
              <a:gd name="T13" fmla="*/ 15779 h 16576"/>
              <a:gd name="T14" fmla="*/ 819 w 13440"/>
              <a:gd name="T15" fmla="*/ 15921 h 16576"/>
              <a:gd name="T16" fmla="*/ 1828 w 13440"/>
              <a:gd name="T17" fmla="*/ 12987 h 16576"/>
              <a:gd name="T18" fmla="*/ 2247 w 13440"/>
              <a:gd name="T19" fmla="*/ 11788 h 16576"/>
              <a:gd name="T20" fmla="*/ 2651 w 13440"/>
              <a:gd name="T21" fmla="*/ 10522 h 16576"/>
              <a:gd name="T22" fmla="*/ 3109 w 13440"/>
              <a:gd name="T23" fmla="*/ 10267 h 16576"/>
              <a:gd name="T24" fmla="*/ 3912 w 13440"/>
              <a:gd name="T25" fmla="*/ 11434 h 16576"/>
              <a:gd name="T26" fmla="*/ 4458 w 13440"/>
              <a:gd name="T27" fmla="*/ 11770 h 16576"/>
              <a:gd name="T28" fmla="*/ 5016 w 13440"/>
              <a:gd name="T29" fmla="*/ 10793 h 16576"/>
              <a:gd name="T30" fmla="*/ 5833 w 13440"/>
              <a:gd name="T31" fmla="*/ 8844 h 16576"/>
              <a:gd name="T32" fmla="*/ 6874 w 13440"/>
              <a:gd name="T33" fmla="*/ 5698 h 16576"/>
              <a:gd name="T34" fmla="*/ 7603 w 13440"/>
              <a:gd name="T35" fmla="*/ 2441 h 16576"/>
              <a:gd name="T36" fmla="*/ 7753 w 13440"/>
              <a:gd name="T37" fmla="*/ 1240 h 16576"/>
              <a:gd name="T38" fmla="*/ 8812 w 13440"/>
              <a:gd name="T39" fmla="*/ 911 h 16576"/>
              <a:gd name="T40" fmla="*/ 11608 w 13440"/>
              <a:gd name="T41" fmla="*/ 677 h 16576"/>
              <a:gd name="T42" fmla="*/ 12668 w 13440"/>
              <a:gd name="T43" fmla="*/ 898 h 16576"/>
              <a:gd name="T44" fmla="*/ 12317 w 13440"/>
              <a:gd name="T45" fmla="*/ 1874 h 16576"/>
              <a:gd name="T46" fmla="*/ 11504 w 13440"/>
              <a:gd name="T47" fmla="*/ 3864 h 16576"/>
              <a:gd name="T48" fmla="*/ 10249 w 13440"/>
              <a:gd name="T49" fmla="*/ 6383 h 16576"/>
              <a:gd name="T50" fmla="*/ 9030 w 13440"/>
              <a:gd name="T51" fmla="*/ 8381 h 16576"/>
              <a:gd name="T52" fmla="*/ 7606 w 13440"/>
              <a:gd name="T53" fmla="*/ 10409 h 16576"/>
              <a:gd name="T54" fmla="*/ 7848 w 13440"/>
              <a:gd name="T55" fmla="*/ 368 h 16576"/>
              <a:gd name="T56" fmla="*/ 7782 w 13440"/>
              <a:gd name="T57" fmla="*/ 256 h 16576"/>
              <a:gd name="T58" fmla="*/ 7563 w 13440"/>
              <a:gd name="T59" fmla="*/ 330 h 16576"/>
              <a:gd name="T60" fmla="*/ 7490 w 13440"/>
              <a:gd name="T61" fmla="*/ 686 h 16576"/>
              <a:gd name="T62" fmla="*/ 7409 w 13440"/>
              <a:gd name="T63" fmla="*/ 1287 h 16576"/>
              <a:gd name="T64" fmla="*/ 6579 w 13440"/>
              <a:gd name="T65" fmla="*/ 4987 h 16576"/>
              <a:gd name="T66" fmla="*/ 6219 w 13440"/>
              <a:gd name="T67" fmla="*/ 6220 h 16576"/>
              <a:gd name="T68" fmla="*/ 5578 w 13440"/>
              <a:gd name="T69" fmla="*/ 8057 h 16576"/>
              <a:gd name="T70" fmla="*/ 4562 w 13440"/>
              <a:gd name="T71" fmla="*/ 10457 h 16576"/>
              <a:gd name="T72" fmla="*/ 4306 w 13440"/>
              <a:gd name="T73" fmla="*/ 10999 h 16576"/>
              <a:gd name="T74" fmla="*/ 3941 w 13440"/>
              <a:gd name="T75" fmla="*/ 10521 h 16576"/>
              <a:gd name="T76" fmla="*/ 2589 w 13440"/>
              <a:gd name="T77" fmla="*/ 9055 h 16576"/>
              <a:gd name="T78" fmla="*/ 2336 w 13440"/>
              <a:gd name="T79" fmla="*/ 9631 h 16576"/>
              <a:gd name="T80" fmla="*/ 2073 w 13440"/>
              <a:gd name="T81" fmla="*/ 10504 h 16576"/>
              <a:gd name="T82" fmla="*/ 1224 w 13440"/>
              <a:gd name="T83" fmla="*/ 13035 h 16576"/>
              <a:gd name="T84" fmla="*/ 113 w 13440"/>
              <a:gd name="T85" fmla="*/ 15985 h 16576"/>
              <a:gd name="T86" fmla="*/ 106 w 13440"/>
              <a:gd name="T87" fmla="*/ 16532 h 16576"/>
              <a:gd name="T88" fmla="*/ 738 w 13440"/>
              <a:gd name="T89" fmla="*/ 16527 h 16576"/>
              <a:gd name="T90" fmla="*/ 5582 w 13440"/>
              <a:gd name="T91" fmla="*/ 15558 h 16576"/>
              <a:gd name="T92" fmla="*/ 7996 w 13440"/>
              <a:gd name="T93" fmla="*/ 14962 h 16576"/>
              <a:gd name="T94" fmla="*/ 7954 w 13440"/>
              <a:gd name="T95" fmla="*/ 14599 h 16576"/>
              <a:gd name="T96" fmla="*/ 7099 w 13440"/>
              <a:gd name="T97" fmla="*/ 13502 h 16576"/>
              <a:gd name="T98" fmla="*/ 7950 w 13440"/>
              <a:gd name="T99" fmla="*/ 10853 h 16576"/>
              <a:gd name="T100" fmla="*/ 9575 w 13440"/>
              <a:gd name="T101" fmla="*/ 8604 h 16576"/>
              <a:gd name="T102" fmla="*/ 10997 w 13440"/>
              <a:gd name="T103" fmla="*/ 6181 h 16576"/>
              <a:gd name="T104" fmla="*/ 12542 w 13440"/>
              <a:gd name="T105" fmla="*/ 2860 h 16576"/>
              <a:gd name="T106" fmla="*/ 13394 w 13440"/>
              <a:gd name="T107" fmla="*/ 509 h 16576"/>
              <a:gd name="T108" fmla="*/ 13304 w 13440"/>
              <a:gd name="T109" fmla="*/ 61 h 16576"/>
              <a:gd name="T110" fmla="*/ 12782 w 13440"/>
              <a:gd name="T111" fmla="*/ 9 h 16576"/>
              <a:gd name="T112" fmla="*/ 11828 w 13440"/>
              <a:gd name="T113" fmla="*/ 109 h 16576"/>
              <a:gd name="T114" fmla="*/ 10788 w 13440"/>
              <a:gd name="T115" fmla="*/ 171 h 16576"/>
              <a:gd name="T116" fmla="*/ 9790 w 13440"/>
              <a:gd name="T117" fmla="*/ 236 h 16576"/>
              <a:gd name="T118" fmla="*/ 9049 w 13440"/>
              <a:gd name="T119" fmla="*/ 308 h 16576"/>
              <a:gd name="T120" fmla="*/ 8459 w 13440"/>
              <a:gd name="T121" fmla="*/ 357 h 16576"/>
              <a:gd name="T122" fmla="*/ 7859 w 13440"/>
              <a:gd name="T123" fmla="*/ 409 h 16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40" h="16576">
                <a:moveTo>
                  <a:pt x="5712" y="12684"/>
                </a:moveTo>
                <a:lnTo>
                  <a:pt x="5713" y="12711"/>
                </a:lnTo>
                <a:lnTo>
                  <a:pt x="5715" y="12737"/>
                </a:lnTo>
                <a:lnTo>
                  <a:pt x="5717" y="12761"/>
                </a:lnTo>
                <a:lnTo>
                  <a:pt x="5721" y="12784"/>
                </a:lnTo>
                <a:lnTo>
                  <a:pt x="5725" y="12807"/>
                </a:lnTo>
                <a:lnTo>
                  <a:pt x="5730" y="12828"/>
                </a:lnTo>
                <a:lnTo>
                  <a:pt x="5736" y="12848"/>
                </a:lnTo>
                <a:lnTo>
                  <a:pt x="5744" y="12867"/>
                </a:lnTo>
                <a:lnTo>
                  <a:pt x="5752" y="12886"/>
                </a:lnTo>
                <a:lnTo>
                  <a:pt x="5761" y="12903"/>
                </a:lnTo>
                <a:lnTo>
                  <a:pt x="5770" y="12920"/>
                </a:lnTo>
                <a:lnTo>
                  <a:pt x="5781" y="12935"/>
                </a:lnTo>
                <a:lnTo>
                  <a:pt x="5791" y="12951"/>
                </a:lnTo>
                <a:lnTo>
                  <a:pt x="5802" y="12966"/>
                </a:lnTo>
                <a:lnTo>
                  <a:pt x="5815" y="12979"/>
                </a:lnTo>
                <a:lnTo>
                  <a:pt x="5827" y="12992"/>
                </a:lnTo>
                <a:lnTo>
                  <a:pt x="5840" y="13006"/>
                </a:lnTo>
                <a:lnTo>
                  <a:pt x="5854" y="13018"/>
                </a:lnTo>
                <a:lnTo>
                  <a:pt x="5867" y="13031"/>
                </a:lnTo>
                <a:lnTo>
                  <a:pt x="5881" y="13042"/>
                </a:lnTo>
                <a:lnTo>
                  <a:pt x="5911" y="13066"/>
                </a:lnTo>
                <a:lnTo>
                  <a:pt x="5942" y="13089"/>
                </a:lnTo>
                <a:lnTo>
                  <a:pt x="5974" y="13112"/>
                </a:lnTo>
                <a:lnTo>
                  <a:pt x="6007" y="13135"/>
                </a:lnTo>
                <a:lnTo>
                  <a:pt x="6040" y="13160"/>
                </a:lnTo>
                <a:lnTo>
                  <a:pt x="6072" y="13186"/>
                </a:lnTo>
                <a:lnTo>
                  <a:pt x="6108" y="13216"/>
                </a:lnTo>
                <a:lnTo>
                  <a:pt x="6140" y="13245"/>
                </a:lnTo>
                <a:lnTo>
                  <a:pt x="6169" y="13274"/>
                </a:lnTo>
                <a:lnTo>
                  <a:pt x="6196" y="13301"/>
                </a:lnTo>
                <a:lnTo>
                  <a:pt x="6221" y="13329"/>
                </a:lnTo>
                <a:lnTo>
                  <a:pt x="6244" y="13356"/>
                </a:lnTo>
                <a:lnTo>
                  <a:pt x="6267" y="13383"/>
                </a:lnTo>
                <a:lnTo>
                  <a:pt x="6288" y="13411"/>
                </a:lnTo>
                <a:lnTo>
                  <a:pt x="6330" y="13465"/>
                </a:lnTo>
                <a:lnTo>
                  <a:pt x="6373" y="13522"/>
                </a:lnTo>
                <a:lnTo>
                  <a:pt x="6397" y="13551"/>
                </a:lnTo>
                <a:lnTo>
                  <a:pt x="6421" y="13581"/>
                </a:lnTo>
                <a:lnTo>
                  <a:pt x="6447" y="13612"/>
                </a:lnTo>
                <a:lnTo>
                  <a:pt x="6477" y="13644"/>
                </a:lnTo>
                <a:lnTo>
                  <a:pt x="6534" y="13707"/>
                </a:lnTo>
                <a:lnTo>
                  <a:pt x="6591" y="13768"/>
                </a:lnTo>
                <a:lnTo>
                  <a:pt x="6644" y="13829"/>
                </a:lnTo>
                <a:lnTo>
                  <a:pt x="6697" y="13888"/>
                </a:lnTo>
                <a:lnTo>
                  <a:pt x="6748" y="13946"/>
                </a:lnTo>
                <a:lnTo>
                  <a:pt x="6798" y="14004"/>
                </a:lnTo>
                <a:lnTo>
                  <a:pt x="6847" y="14062"/>
                </a:lnTo>
                <a:lnTo>
                  <a:pt x="6894" y="14120"/>
                </a:lnTo>
                <a:lnTo>
                  <a:pt x="6942" y="14179"/>
                </a:lnTo>
                <a:lnTo>
                  <a:pt x="6988" y="14238"/>
                </a:lnTo>
                <a:lnTo>
                  <a:pt x="7034" y="14298"/>
                </a:lnTo>
                <a:lnTo>
                  <a:pt x="7080" y="14360"/>
                </a:lnTo>
                <a:lnTo>
                  <a:pt x="7127" y="14424"/>
                </a:lnTo>
                <a:lnTo>
                  <a:pt x="7173" y="14491"/>
                </a:lnTo>
                <a:lnTo>
                  <a:pt x="7220" y="14559"/>
                </a:lnTo>
                <a:lnTo>
                  <a:pt x="7269" y="14629"/>
                </a:lnTo>
                <a:lnTo>
                  <a:pt x="4008" y="15292"/>
                </a:lnTo>
                <a:lnTo>
                  <a:pt x="3912" y="15311"/>
                </a:lnTo>
                <a:lnTo>
                  <a:pt x="3815" y="15331"/>
                </a:lnTo>
                <a:lnTo>
                  <a:pt x="3716" y="15350"/>
                </a:lnTo>
                <a:lnTo>
                  <a:pt x="3616" y="15369"/>
                </a:lnTo>
                <a:lnTo>
                  <a:pt x="3517" y="15389"/>
                </a:lnTo>
                <a:lnTo>
                  <a:pt x="3415" y="15408"/>
                </a:lnTo>
                <a:lnTo>
                  <a:pt x="3313" y="15428"/>
                </a:lnTo>
                <a:lnTo>
                  <a:pt x="3210" y="15448"/>
                </a:lnTo>
                <a:lnTo>
                  <a:pt x="3107" y="15467"/>
                </a:lnTo>
                <a:lnTo>
                  <a:pt x="3004" y="15487"/>
                </a:lnTo>
                <a:lnTo>
                  <a:pt x="2902" y="15507"/>
                </a:lnTo>
                <a:lnTo>
                  <a:pt x="2799" y="15527"/>
                </a:lnTo>
                <a:lnTo>
                  <a:pt x="2696" y="15547"/>
                </a:lnTo>
                <a:lnTo>
                  <a:pt x="2593" y="15567"/>
                </a:lnTo>
                <a:lnTo>
                  <a:pt x="2491" y="15588"/>
                </a:lnTo>
                <a:lnTo>
                  <a:pt x="2390" y="15607"/>
                </a:lnTo>
                <a:lnTo>
                  <a:pt x="2340" y="15618"/>
                </a:lnTo>
                <a:lnTo>
                  <a:pt x="2291" y="15627"/>
                </a:lnTo>
                <a:lnTo>
                  <a:pt x="2242" y="15637"/>
                </a:lnTo>
                <a:lnTo>
                  <a:pt x="2191" y="15648"/>
                </a:lnTo>
                <a:lnTo>
                  <a:pt x="2142" y="15657"/>
                </a:lnTo>
                <a:lnTo>
                  <a:pt x="2092" y="15667"/>
                </a:lnTo>
                <a:lnTo>
                  <a:pt x="2042" y="15678"/>
                </a:lnTo>
                <a:lnTo>
                  <a:pt x="1992" y="15688"/>
                </a:lnTo>
                <a:lnTo>
                  <a:pt x="1941" y="15697"/>
                </a:lnTo>
                <a:lnTo>
                  <a:pt x="1891" y="15708"/>
                </a:lnTo>
                <a:lnTo>
                  <a:pt x="1841" y="15718"/>
                </a:lnTo>
                <a:lnTo>
                  <a:pt x="1790" y="15729"/>
                </a:lnTo>
                <a:lnTo>
                  <a:pt x="1739" y="15739"/>
                </a:lnTo>
                <a:lnTo>
                  <a:pt x="1687" y="15749"/>
                </a:lnTo>
                <a:lnTo>
                  <a:pt x="1636" y="15760"/>
                </a:lnTo>
                <a:lnTo>
                  <a:pt x="1585" y="15770"/>
                </a:lnTo>
                <a:lnTo>
                  <a:pt x="1539" y="15779"/>
                </a:lnTo>
                <a:lnTo>
                  <a:pt x="1491" y="15790"/>
                </a:lnTo>
                <a:lnTo>
                  <a:pt x="1440" y="15801"/>
                </a:lnTo>
                <a:lnTo>
                  <a:pt x="1386" y="15814"/>
                </a:lnTo>
                <a:lnTo>
                  <a:pt x="1332" y="15826"/>
                </a:lnTo>
                <a:lnTo>
                  <a:pt x="1274" y="15838"/>
                </a:lnTo>
                <a:lnTo>
                  <a:pt x="1216" y="15852"/>
                </a:lnTo>
                <a:lnTo>
                  <a:pt x="1158" y="15864"/>
                </a:lnTo>
                <a:lnTo>
                  <a:pt x="1099" y="15876"/>
                </a:lnTo>
                <a:lnTo>
                  <a:pt x="1042" y="15887"/>
                </a:lnTo>
                <a:lnTo>
                  <a:pt x="984" y="15897"/>
                </a:lnTo>
                <a:lnTo>
                  <a:pt x="927" y="15907"/>
                </a:lnTo>
                <a:lnTo>
                  <a:pt x="872" y="15915"/>
                </a:lnTo>
                <a:lnTo>
                  <a:pt x="819" y="15921"/>
                </a:lnTo>
                <a:lnTo>
                  <a:pt x="769" y="15925"/>
                </a:lnTo>
                <a:lnTo>
                  <a:pt x="722" y="15927"/>
                </a:lnTo>
                <a:lnTo>
                  <a:pt x="740" y="15890"/>
                </a:lnTo>
                <a:lnTo>
                  <a:pt x="760" y="15851"/>
                </a:lnTo>
                <a:lnTo>
                  <a:pt x="778" y="15811"/>
                </a:lnTo>
                <a:lnTo>
                  <a:pt x="797" y="15770"/>
                </a:lnTo>
                <a:lnTo>
                  <a:pt x="833" y="15685"/>
                </a:lnTo>
                <a:lnTo>
                  <a:pt x="869" y="15598"/>
                </a:lnTo>
                <a:lnTo>
                  <a:pt x="904" y="15508"/>
                </a:lnTo>
                <a:lnTo>
                  <a:pt x="938" y="15419"/>
                </a:lnTo>
                <a:lnTo>
                  <a:pt x="972" y="15329"/>
                </a:lnTo>
                <a:lnTo>
                  <a:pt x="1006" y="15241"/>
                </a:lnTo>
                <a:lnTo>
                  <a:pt x="1828" y="12987"/>
                </a:lnTo>
                <a:lnTo>
                  <a:pt x="1860" y="12890"/>
                </a:lnTo>
                <a:lnTo>
                  <a:pt x="1893" y="12795"/>
                </a:lnTo>
                <a:lnTo>
                  <a:pt x="1925" y="12700"/>
                </a:lnTo>
                <a:lnTo>
                  <a:pt x="1958" y="12608"/>
                </a:lnTo>
                <a:lnTo>
                  <a:pt x="1991" y="12516"/>
                </a:lnTo>
                <a:lnTo>
                  <a:pt x="2023" y="12425"/>
                </a:lnTo>
                <a:lnTo>
                  <a:pt x="2055" y="12335"/>
                </a:lnTo>
                <a:lnTo>
                  <a:pt x="2088" y="12244"/>
                </a:lnTo>
                <a:lnTo>
                  <a:pt x="2120" y="12153"/>
                </a:lnTo>
                <a:lnTo>
                  <a:pt x="2152" y="12063"/>
                </a:lnTo>
                <a:lnTo>
                  <a:pt x="2184" y="11972"/>
                </a:lnTo>
                <a:lnTo>
                  <a:pt x="2216" y="11881"/>
                </a:lnTo>
                <a:lnTo>
                  <a:pt x="2247" y="11788"/>
                </a:lnTo>
                <a:lnTo>
                  <a:pt x="2278" y="11693"/>
                </a:lnTo>
                <a:lnTo>
                  <a:pt x="2308" y="11598"/>
                </a:lnTo>
                <a:lnTo>
                  <a:pt x="2338" y="11501"/>
                </a:lnTo>
                <a:lnTo>
                  <a:pt x="2368" y="11404"/>
                </a:lnTo>
                <a:lnTo>
                  <a:pt x="2399" y="11307"/>
                </a:lnTo>
                <a:lnTo>
                  <a:pt x="2430" y="11210"/>
                </a:lnTo>
                <a:lnTo>
                  <a:pt x="2462" y="11112"/>
                </a:lnTo>
                <a:lnTo>
                  <a:pt x="2493" y="11015"/>
                </a:lnTo>
                <a:lnTo>
                  <a:pt x="2525" y="10916"/>
                </a:lnTo>
                <a:lnTo>
                  <a:pt x="2557" y="10818"/>
                </a:lnTo>
                <a:lnTo>
                  <a:pt x="2589" y="10719"/>
                </a:lnTo>
                <a:lnTo>
                  <a:pt x="2620" y="10621"/>
                </a:lnTo>
                <a:lnTo>
                  <a:pt x="2651" y="10522"/>
                </a:lnTo>
                <a:lnTo>
                  <a:pt x="2681" y="10423"/>
                </a:lnTo>
                <a:lnTo>
                  <a:pt x="2710" y="10324"/>
                </a:lnTo>
                <a:lnTo>
                  <a:pt x="2738" y="10224"/>
                </a:lnTo>
                <a:lnTo>
                  <a:pt x="2765" y="10125"/>
                </a:lnTo>
                <a:lnTo>
                  <a:pt x="2791" y="10025"/>
                </a:lnTo>
                <a:lnTo>
                  <a:pt x="2814" y="9926"/>
                </a:lnTo>
                <a:lnTo>
                  <a:pt x="2850" y="9955"/>
                </a:lnTo>
                <a:lnTo>
                  <a:pt x="2888" y="9992"/>
                </a:lnTo>
                <a:lnTo>
                  <a:pt x="2928" y="10036"/>
                </a:lnTo>
                <a:lnTo>
                  <a:pt x="2972" y="10085"/>
                </a:lnTo>
                <a:lnTo>
                  <a:pt x="3016" y="10141"/>
                </a:lnTo>
                <a:lnTo>
                  <a:pt x="3062" y="10201"/>
                </a:lnTo>
                <a:lnTo>
                  <a:pt x="3109" y="10267"/>
                </a:lnTo>
                <a:lnTo>
                  <a:pt x="3159" y="10336"/>
                </a:lnTo>
                <a:lnTo>
                  <a:pt x="3209" y="10410"/>
                </a:lnTo>
                <a:lnTo>
                  <a:pt x="3262" y="10485"/>
                </a:lnTo>
                <a:lnTo>
                  <a:pt x="3314" y="10564"/>
                </a:lnTo>
                <a:lnTo>
                  <a:pt x="3367" y="10645"/>
                </a:lnTo>
                <a:lnTo>
                  <a:pt x="3475" y="10809"/>
                </a:lnTo>
                <a:lnTo>
                  <a:pt x="3586" y="10974"/>
                </a:lnTo>
                <a:lnTo>
                  <a:pt x="3641" y="11056"/>
                </a:lnTo>
                <a:lnTo>
                  <a:pt x="3696" y="11137"/>
                </a:lnTo>
                <a:lnTo>
                  <a:pt x="3751" y="11216"/>
                </a:lnTo>
                <a:lnTo>
                  <a:pt x="3805" y="11291"/>
                </a:lnTo>
                <a:lnTo>
                  <a:pt x="3860" y="11365"/>
                </a:lnTo>
                <a:lnTo>
                  <a:pt x="3912" y="11434"/>
                </a:lnTo>
                <a:lnTo>
                  <a:pt x="3965" y="11500"/>
                </a:lnTo>
                <a:lnTo>
                  <a:pt x="4016" y="11561"/>
                </a:lnTo>
                <a:lnTo>
                  <a:pt x="4067" y="11617"/>
                </a:lnTo>
                <a:lnTo>
                  <a:pt x="4115" y="11667"/>
                </a:lnTo>
                <a:lnTo>
                  <a:pt x="4162" y="11711"/>
                </a:lnTo>
                <a:lnTo>
                  <a:pt x="4208" y="11748"/>
                </a:lnTo>
                <a:lnTo>
                  <a:pt x="4252" y="11778"/>
                </a:lnTo>
                <a:lnTo>
                  <a:pt x="4294" y="11800"/>
                </a:lnTo>
                <a:lnTo>
                  <a:pt x="4333" y="11814"/>
                </a:lnTo>
                <a:lnTo>
                  <a:pt x="4371" y="11819"/>
                </a:lnTo>
                <a:lnTo>
                  <a:pt x="4398" y="11812"/>
                </a:lnTo>
                <a:lnTo>
                  <a:pt x="4427" y="11796"/>
                </a:lnTo>
                <a:lnTo>
                  <a:pt x="4458" y="11770"/>
                </a:lnTo>
                <a:lnTo>
                  <a:pt x="4493" y="11734"/>
                </a:lnTo>
                <a:lnTo>
                  <a:pt x="4530" y="11689"/>
                </a:lnTo>
                <a:lnTo>
                  <a:pt x="4568" y="11635"/>
                </a:lnTo>
                <a:lnTo>
                  <a:pt x="4609" y="11575"/>
                </a:lnTo>
                <a:lnTo>
                  <a:pt x="4651" y="11507"/>
                </a:lnTo>
                <a:lnTo>
                  <a:pt x="4694" y="11433"/>
                </a:lnTo>
                <a:lnTo>
                  <a:pt x="4738" y="11354"/>
                </a:lnTo>
                <a:lnTo>
                  <a:pt x="4783" y="11269"/>
                </a:lnTo>
                <a:lnTo>
                  <a:pt x="4829" y="11181"/>
                </a:lnTo>
                <a:lnTo>
                  <a:pt x="4875" y="11087"/>
                </a:lnTo>
                <a:lnTo>
                  <a:pt x="4922" y="10992"/>
                </a:lnTo>
                <a:lnTo>
                  <a:pt x="4968" y="10894"/>
                </a:lnTo>
                <a:lnTo>
                  <a:pt x="5016" y="10793"/>
                </a:lnTo>
                <a:lnTo>
                  <a:pt x="5062" y="10692"/>
                </a:lnTo>
                <a:lnTo>
                  <a:pt x="5108" y="10590"/>
                </a:lnTo>
                <a:lnTo>
                  <a:pt x="5153" y="10488"/>
                </a:lnTo>
                <a:lnTo>
                  <a:pt x="5198" y="10388"/>
                </a:lnTo>
                <a:lnTo>
                  <a:pt x="5282" y="10191"/>
                </a:lnTo>
                <a:lnTo>
                  <a:pt x="5361" y="10005"/>
                </a:lnTo>
                <a:lnTo>
                  <a:pt x="5432" y="9835"/>
                </a:lnTo>
                <a:lnTo>
                  <a:pt x="5494" y="9686"/>
                </a:lnTo>
                <a:lnTo>
                  <a:pt x="5544" y="9562"/>
                </a:lnTo>
                <a:lnTo>
                  <a:pt x="5582" y="9470"/>
                </a:lnTo>
                <a:lnTo>
                  <a:pt x="5666" y="9268"/>
                </a:lnTo>
                <a:lnTo>
                  <a:pt x="5749" y="9059"/>
                </a:lnTo>
                <a:lnTo>
                  <a:pt x="5833" y="8844"/>
                </a:lnTo>
                <a:lnTo>
                  <a:pt x="5917" y="8625"/>
                </a:lnTo>
                <a:lnTo>
                  <a:pt x="6001" y="8400"/>
                </a:lnTo>
                <a:lnTo>
                  <a:pt x="6084" y="8171"/>
                </a:lnTo>
                <a:lnTo>
                  <a:pt x="6167" y="7937"/>
                </a:lnTo>
                <a:lnTo>
                  <a:pt x="6250" y="7699"/>
                </a:lnTo>
                <a:lnTo>
                  <a:pt x="6332" y="7457"/>
                </a:lnTo>
                <a:lnTo>
                  <a:pt x="6413" y="7213"/>
                </a:lnTo>
                <a:lnTo>
                  <a:pt x="6493" y="6965"/>
                </a:lnTo>
                <a:lnTo>
                  <a:pt x="6571" y="6715"/>
                </a:lnTo>
                <a:lnTo>
                  <a:pt x="6650" y="6464"/>
                </a:lnTo>
                <a:lnTo>
                  <a:pt x="6726" y="6210"/>
                </a:lnTo>
                <a:lnTo>
                  <a:pt x="6801" y="5955"/>
                </a:lnTo>
                <a:lnTo>
                  <a:pt x="6874" y="5698"/>
                </a:lnTo>
                <a:lnTo>
                  <a:pt x="6945" y="5442"/>
                </a:lnTo>
                <a:lnTo>
                  <a:pt x="7014" y="5184"/>
                </a:lnTo>
                <a:lnTo>
                  <a:pt x="7081" y="4927"/>
                </a:lnTo>
                <a:lnTo>
                  <a:pt x="7146" y="4670"/>
                </a:lnTo>
                <a:lnTo>
                  <a:pt x="7208" y="4415"/>
                </a:lnTo>
                <a:lnTo>
                  <a:pt x="7268" y="4161"/>
                </a:lnTo>
                <a:lnTo>
                  <a:pt x="7325" y="3907"/>
                </a:lnTo>
                <a:lnTo>
                  <a:pt x="7380" y="3656"/>
                </a:lnTo>
                <a:lnTo>
                  <a:pt x="7431" y="3406"/>
                </a:lnTo>
                <a:lnTo>
                  <a:pt x="7478" y="3161"/>
                </a:lnTo>
                <a:lnTo>
                  <a:pt x="7524" y="2917"/>
                </a:lnTo>
                <a:lnTo>
                  <a:pt x="7565" y="2677"/>
                </a:lnTo>
                <a:lnTo>
                  <a:pt x="7603" y="2441"/>
                </a:lnTo>
                <a:lnTo>
                  <a:pt x="7637" y="2208"/>
                </a:lnTo>
                <a:lnTo>
                  <a:pt x="7668" y="1980"/>
                </a:lnTo>
                <a:lnTo>
                  <a:pt x="7693" y="1757"/>
                </a:lnTo>
                <a:lnTo>
                  <a:pt x="7699" y="1705"/>
                </a:lnTo>
                <a:lnTo>
                  <a:pt x="7705" y="1652"/>
                </a:lnTo>
                <a:lnTo>
                  <a:pt x="7711" y="1601"/>
                </a:lnTo>
                <a:lnTo>
                  <a:pt x="7716" y="1548"/>
                </a:lnTo>
                <a:lnTo>
                  <a:pt x="7722" y="1496"/>
                </a:lnTo>
                <a:lnTo>
                  <a:pt x="7727" y="1444"/>
                </a:lnTo>
                <a:lnTo>
                  <a:pt x="7733" y="1392"/>
                </a:lnTo>
                <a:lnTo>
                  <a:pt x="7739" y="1342"/>
                </a:lnTo>
                <a:lnTo>
                  <a:pt x="7746" y="1291"/>
                </a:lnTo>
                <a:lnTo>
                  <a:pt x="7753" y="1240"/>
                </a:lnTo>
                <a:lnTo>
                  <a:pt x="7760" y="1190"/>
                </a:lnTo>
                <a:lnTo>
                  <a:pt x="7768" y="1142"/>
                </a:lnTo>
                <a:lnTo>
                  <a:pt x="7777" y="1093"/>
                </a:lnTo>
                <a:lnTo>
                  <a:pt x="7786" y="1044"/>
                </a:lnTo>
                <a:lnTo>
                  <a:pt x="7795" y="997"/>
                </a:lnTo>
                <a:lnTo>
                  <a:pt x="7805" y="950"/>
                </a:lnTo>
                <a:lnTo>
                  <a:pt x="7936" y="949"/>
                </a:lnTo>
                <a:lnTo>
                  <a:pt x="8072" y="947"/>
                </a:lnTo>
                <a:lnTo>
                  <a:pt x="8212" y="943"/>
                </a:lnTo>
                <a:lnTo>
                  <a:pt x="8357" y="937"/>
                </a:lnTo>
                <a:lnTo>
                  <a:pt x="8506" y="929"/>
                </a:lnTo>
                <a:lnTo>
                  <a:pt x="8657" y="921"/>
                </a:lnTo>
                <a:lnTo>
                  <a:pt x="8812" y="911"/>
                </a:lnTo>
                <a:lnTo>
                  <a:pt x="8970" y="899"/>
                </a:lnTo>
                <a:lnTo>
                  <a:pt x="9130" y="888"/>
                </a:lnTo>
                <a:lnTo>
                  <a:pt x="9292" y="875"/>
                </a:lnTo>
                <a:lnTo>
                  <a:pt x="9457" y="862"/>
                </a:lnTo>
                <a:lnTo>
                  <a:pt x="9622" y="847"/>
                </a:lnTo>
                <a:lnTo>
                  <a:pt x="9957" y="818"/>
                </a:lnTo>
                <a:lnTo>
                  <a:pt x="10294" y="788"/>
                </a:lnTo>
                <a:lnTo>
                  <a:pt x="10630" y="758"/>
                </a:lnTo>
                <a:lnTo>
                  <a:pt x="10963" y="728"/>
                </a:lnTo>
                <a:lnTo>
                  <a:pt x="11128" y="715"/>
                </a:lnTo>
                <a:lnTo>
                  <a:pt x="11290" y="701"/>
                </a:lnTo>
                <a:lnTo>
                  <a:pt x="11450" y="689"/>
                </a:lnTo>
                <a:lnTo>
                  <a:pt x="11608" y="677"/>
                </a:lnTo>
                <a:lnTo>
                  <a:pt x="11763" y="666"/>
                </a:lnTo>
                <a:lnTo>
                  <a:pt x="11915" y="656"/>
                </a:lnTo>
                <a:lnTo>
                  <a:pt x="12063" y="648"/>
                </a:lnTo>
                <a:lnTo>
                  <a:pt x="12208" y="640"/>
                </a:lnTo>
                <a:lnTo>
                  <a:pt x="12349" y="634"/>
                </a:lnTo>
                <a:lnTo>
                  <a:pt x="12485" y="630"/>
                </a:lnTo>
                <a:lnTo>
                  <a:pt x="12616" y="627"/>
                </a:lnTo>
                <a:lnTo>
                  <a:pt x="12742" y="626"/>
                </a:lnTo>
                <a:lnTo>
                  <a:pt x="12729" y="678"/>
                </a:lnTo>
                <a:lnTo>
                  <a:pt x="12716" y="730"/>
                </a:lnTo>
                <a:lnTo>
                  <a:pt x="12702" y="785"/>
                </a:lnTo>
                <a:lnTo>
                  <a:pt x="12685" y="841"/>
                </a:lnTo>
                <a:lnTo>
                  <a:pt x="12668" y="898"/>
                </a:lnTo>
                <a:lnTo>
                  <a:pt x="12650" y="956"/>
                </a:lnTo>
                <a:lnTo>
                  <a:pt x="12632" y="1014"/>
                </a:lnTo>
                <a:lnTo>
                  <a:pt x="12612" y="1073"/>
                </a:lnTo>
                <a:lnTo>
                  <a:pt x="12593" y="1132"/>
                </a:lnTo>
                <a:lnTo>
                  <a:pt x="12573" y="1190"/>
                </a:lnTo>
                <a:lnTo>
                  <a:pt x="12553" y="1248"/>
                </a:lnTo>
                <a:lnTo>
                  <a:pt x="12532" y="1305"/>
                </a:lnTo>
                <a:lnTo>
                  <a:pt x="12512" y="1362"/>
                </a:lnTo>
                <a:lnTo>
                  <a:pt x="12491" y="1417"/>
                </a:lnTo>
                <a:lnTo>
                  <a:pt x="12471" y="1471"/>
                </a:lnTo>
                <a:lnTo>
                  <a:pt x="12452" y="1522"/>
                </a:lnTo>
                <a:lnTo>
                  <a:pt x="12382" y="1703"/>
                </a:lnTo>
                <a:lnTo>
                  <a:pt x="12317" y="1874"/>
                </a:lnTo>
                <a:lnTo>
                  <a:pt x="12255" y="2037"/>
                </a:lnTo>
                <a:lnTo>
                  <a:pt x="12196" y="2193"/>
                </a:lnTo>
                <a:lnTo>
                  <a:pt x="12138" y="2343"/>
                </a:lnTo>
                <a:lnTo>
                  <a:pt x="12082" y="2490"/>
                </a:lnTo>
                <a:lnTo>
                  <a:pt x="12025" y="2632"/>
                </a:lnTo>
                <a:lnTo>
                  <a:pt x="11970" y="2775"/>
                </a:lnTo>
                <a:lnTo>
                  <a:pt x="11912" y="2918"/>
                </a:lnTo>
                <a:lnTo>
                  <a:pt x="11852" y="3063"/>
                </a:lnTo>
                <a:lnTo>
                  <a:pt x="11791" y="3211"/>
                </a:lnTo>
                <a:lnTo>
                  <a:pt x="11726" y="3364"/>
                </a:lnTo>
                <a:lnTo>
                  <a:pt x="11657" y="3522"/>
                </a:lnTo>
                <a:lnTo>
                  <a:pt x="11583" y="3689"/>
                </a:lnTo>
                <a:lnTo>
                  <a:pt x="11504" y="3864"/>
                </a:lnTo>
                <a:lnTo>
                  <a:pt x="11418" y="4050"/>
                </a:lnTo>
                <a:lnTo>
                  <a:pt x="11307" y="4289"/>
                </a:lnTo>
                <a:lnTo>
                  <a:pt x="11203" y="4513"/>
                </a:lnTo>
                <a:lnTo>
                  <a:pt x="11103" y="4725"/>
                </a:lnTo>
                <a:lnTo>
                  <a:pt x="11006" y="4926"/>
                </a:lnTo>
                <a:lnTo>
                  <a:pt x="10913" y="5119"/>
                </a:lnTo>
                <a:lnTo>
                  <a:pt x="10821" y="5304"/>
                </a:lnTo>
                <a:lnTo>
                  <a:pt x="10731" y="5486"/>
                </a:lnTo>
                <a:lnTo>
                  <a:pt x="10639" y="5664"/>
                </a:lnTo>
                <a:lnTo>
                  <a:pt x="10547" y="5840"/>
                </a:lnTo>
                <a:lnTo>
                  <a:pt x="10451" y="6018"/>
                </a:lnTo>
                <a:lnTo>
                  <a:pt x="10352" y="6198"/>
                </a:lnTo>
                <a:lnTo>
                  <a:pt x="10249" y="6383"/>
                </a:lnTo>
                <a:lnTo>
                  <a:pt x="10141" y="6574"/>
                </a:lnTo>
                <a:lnTo>
                  <a:pt x="10026" y="6773"/>
                </a:lnTo>
                <a:lnTo>
                  <a:pt x="9905" y="6984"/>
                </a:lnTo>
                <a:lnTo>
                  <a:pt x="9773" y="7205"/>
                </a:lnTo>
                <a:lnTo>
                  <a:pt x="9709" y="7314"/>
                </a:lnTo>
                <a:lnTo>
                  <a:pt x="9639" y="7430"/>
                </a:lnTo>
                <a:lnTo>
                  <a:pt x="9564" y="7552"/>
                </a:lnTo>
                <a:lnTo>
                  <a:pt x="9484" y="7679"/>
                </a:lnTo>
                <a:lnTo>
                  <a:pt x="9400" y="7811"/>
                </a:lnTo>
                <a:lnTo>
                  <a:pt x="9313" y="7948"/>
                </a:lnTo>
                <a:lnTo>
                  <a:pt x="9222" y="8089"/>
                </a:lnTo>
                <a:lnTo>
                  <a:pt x="9128" y="8233"/>
                </a:lnTo>
                <a:lnTo>
                  <a:pt x="9030" y="8381"/>
                </a:lnTo>
                <a:lnTo>
                  <a:pt x="8930" y="8532"/>
                </a:lnTo>
                <a:lnTo>
                  <a:pt x="8827" y="8686"/>
                </a:lnTo>
                <a:lnTo>
                  <a:pt x="8722" y="8841"/>
                </a:lnTo>
                <a:lnTo>
                  <a:pt x="8616" y="8998"/>
                </a:lnTo>
                <a:lnTo>
                  <a:pt x="8507" y="9156"/>
                </a:lnTo>
                <a:lnTo>
                  <a:pt x="8396" y="9315"/>
                </a:lnTo>
                <a:lnTo>
                  <a:pt x="8284" y="9474"/>
                </a:lnTo>
                <a:lnTo>
                  <a:pt x="8172" y="9633"/>
                </a:lnTo>
                <a:lnTo>
                  <a:pt x="8059" y="9791"/>
                </a:lnTo>
                <a:lnTo>
                  <a:pt x="7945" y="9948"/>
                </a:lnTo>
                <a:lnTo>
                  <a:pt x="7832" y="10104"/>
                </a:lnTo>
                <a:lnTo>
                  <a:pt x="7719" y="10257"/>
                </a:lnTo>
                <a:lnTo>
                  <a:pt x="7606" y="10409"/>
                </a:lnTo>
                <a:lnTo>
                  <a:pt x="7494" y="10558"/>
                </a:lnTo>
                <a:lnTo>
                  <a:pt x="7382" y="10703"/>
                </a:lnTo>
                <a:lnTo>
                  <a:pt x="7272" y="10845"/>
                </a:lnTo>
                <a:lnTo>
                  <a:pt x="7163" y="10982"/>
                </a:lnTo>
                <a:lnTo>
                  <a:pt x="7056" y="11115"/>
                </a:lnTo>
                <a:lnTo>
                  <a:pt x="6951" y="11243"/>
                </a:lnTo>
                <a:lnTo>
                  <a:pt x="6849" y="11366"/>
                </a:lnTo>
                <a:lnTo>
                  <a:pt x="6748" y="11482"/>
                </a:lnTo>
                <a:lnTo>
                  <a:pt x="6652" y="11593"/>
                </a:lnTo>
                <a:lnTo>
                  <a:pt x="6557" y="11696"/>
                </a:lnTo>
                <a:lnTo>
                  <a:pt x="5712" y="12684"/>
                </a:lnTo>
                <a:close/>
                <a:moveTo>
                  <a:pt x="7859" y="409"/>
                </a:moveTo>
                <a:lnTo>
                  <a:pt x="7848" y="368"/>
                </a:lnTo>
                <a:lnTo>
                  <a:pt x="7841" y="334"/>
                </a:lnTo>
                <a:lnTo>
                  <a:pt x="7837" y="319"/>
                </a:lnTo>
                <a:lnTo>
                  <a:pt x="7833" y="306"/>
                </a:lnTo>
                <a:lnTo>
                  <a:pt x="7828" y="294"/>
                </a:lnTo>
                <a:lnTo>
                  <a:pt x="7822" y="284"/>
                </a:lnTo>
                <a:lnTo>
                  <a:pt x="7819" y="279"/>
                </a:lnTo>
                <a:lnTo>
                  <a:pt x="7815" y="275"/>
                </a:lnTo>
                <a:lnTo>
                  <a:pt x="7810" y="270"/>
                </a:lnTo>
                <a:lnTo>
                  <a:pt x="7805" y="267"/>
                </a:lnTo>
                <a:lnTo>
                  <a:pt x="7800" y="264"/>
                </a:lnTo>
                <a:lnTo>
                  <a:pt x="7795" y="261"/>
                </a:lnTo>
                <a:lnTo>
                  <a:pt x="7788" y="258"/>
                </a:lnTo>
                <a:lnTo>
                  <a:pt x="7782" y="256"/>
                </a:lnTo>
                <a:lnTo>
                  <a:pt x="7765" y="252"/>
                </a:lnTo>
                <a:lnTo>
                  <a:pt x="7746" y="250"/>
                </a:lnTo>
                <a:lnTo>
                  <a:pt x="7724" y="248"/>
                </a:lnTo>
                <a:lnTo>
                  <a:pt x="7697" y="248"/>
                </a:lnTo>
                <a:lnTo>
                  <a:pt x="7678" y="249"/>
                </a:lnTo>
                <a:lnTo>
                  <a:pt x="7659" y="252"/>
                </a:lnTo>
                <a:lnTo>
                  <a:pt x="7642" y="258"/>
                </a:lnTo>
                <a:lnTo>
                  <a:pt x="7625" y="265"/>
                </a:lnTo>
                <a:lnTo>
                  <a:pt x="7611" y="275"/>
                </a:lnTo>
                <a:lnTo>
                  <a:pt x="7597" y="286"/>
                </a:lnTo>
                <a:lnTo>
                  <a:pt x="7584" y="299"/>
                </a:lnTo>
                <a:lnTo>
                  <a:pt x="7573" y="314"/>
                </a:lnTo>
                <a:lnTo>
                  <a:pt x="7563" y="330"/>
                </a:lnTo>
                <a:lnTo>
                  <a:pt x="7552" y="348"/>
                </a:lnTo>
                <a:lnTo>
                  <a:pt x="7544" y="367"/>
                </a:lnTo>
                <a:lnTo>
                  <a:pt x="7537" y="386"/>
                </a:lnTo>
                <a:lnTo>
                  <a:pt x="7530" y="408"/>
                </a:lnTo>
                <a:lnTo>
                  <a:pt x="7524" y="430"/>
                </a:lnTo>
                <a:lnTo>
                  <a:pt x="7517" y="454"/>
                </a:lnTo>
                <a:lnTo>
                  <a:pt x="7513" y="478"/>
                </a:lnTo>
                <a:lnTo>
                  <a:pt x="7509" y="502"/>
                </a:lnTo>
                <a:lnTo>
                  <a:pt x="7505" y="527"/>
                </a:lnTo>
                <a:lnTo>
                  <a:pt x="7502" y="553"/>
                </a:lnTo>
                <a:lnTo>
                  <a:pt x="7499" y="579"/>
                </a:lnTo>
                <a:lnTo>
                  <a:pt x="7494" y="633"/>
                </a:lnTo>
                <a:lnTo>
                  <a:pt x="7490" y="686"/>
                </a:lnTo>
                <a:lnTo>
                  <a:pt x="7487" y="740"/>
                </a:lnTo>
                <a:lnTo>
                  <a:pt x="7482" y="792"/>
                </a:lnTo>
                <a:lnTo>
                  <a:pt x="7479" y="841"/>
                </a:lnTo>
                <a:lnTo>
                  <a:pt x="7474" y="888"/>
                </a:lnTo>
                <a:lnTo>
                  <a:pt x="7469" y="927"/>
                </a:lnTo>
                <a:lnTo>
                  <a:pt x="7464" y="969"/>
                </a:lnTo>
                <a:lnTo>
                  <a:pt x="7458" y="1011"/>
                </a:lnTo>
                <a:lnTo>
                  <a:pt x="7451" y="1055"/>
                </a:lnTo>
                <a:lnTo>
                  <a:pt x="7443" y="1100"/>
                </a:lnTo>
                <a:lnTo>
                  <a:pt x="7435" y="1146"/>
                </a:lnTo>
                <a:lnTo>
                  <a:pt x="7427" y="1192"/>
                </a:lnTo>
                <a:lnTo>
                  <a:pt x="7418" y="1239"/>
                </a:lnTo>
                <a:lnTo>
                  <a:pt x="7409" y="1287"/>
                </a:lnTo>
                <a:lnTo>
                  <a:pt x="7400" y="1334"/>
                </a:lnTo>
                <a:lnTo>
                  <a:pt x="7391" y="1383"/>
                </a:lnTo>
                <a:lnTo>
                  <a:pt x="7382" y="1431"/>
                </a:lnTo>
                <a:lnTo>
                  <a:pt x="7372" y="1479"/>
                </a:lnTo>
                <a:lnTo>
                  <a:pt x="7363" y="1527"/>
                </a:lnTo>
                <a:lnTo>
                  <a:pt x="7354" y="1575"/>
                </a:lnTo>
                <a:lnTo>
                  <a:pt x="7345" y="1622"/>
                </a:lnTo>
                <a:lnTo>
                  <a:pt x="6700" y="4541"/>
                </a:lnTo>
                <a:lnTo>
                  <a:pt x="6677" y="4633"/>
                </a:lnTo>
                <a:lnTo>
                  <a:pt x="6653" y="4723"/>
                </a:lnTo>
                <a:lnTo>
                  <a:pt x="6629" y="4812"/>
                </a:lnTo>
                <a:lnTo>
                  <a:pt x="6604" y="4900"/>
                </a:lnTo>
                <a:lnTo>
                  <a:pt x="6579" y="4987"/>
                </a:lnTo>
                <a:lnTo>
                  <a:pt x="6554" y="5074"/>
                </a:lnTo>
                <a:lnTo>
                  <a:pt x="6528" y="5159"/>
                </a:lnTo>
                <a:lnTo>
                  <a:pt x="6503" y="5245"/>
                </a:lnTo>
                <a:lnTo>
                  <a:pt x="6477" y="5329"/>
                </a:lnTo>
                <a:lnTo>
                  <a:pt x="6451" y="5414"/>
                </a:lnTo>
                <a:lnTo>
                  <a:pt x="6425" y="5499"/>
                </a:lnTo>
                <a:lnTo>
                  <a:pt x="6401" y="5583"/>
                </a:lnTo>
                <a:lnTo>
                  <a:pt x="6375" y="5668"/>
                </a:lnTo>
                <a:lnTo>
                  <a:pt x="6350" y="5753"/>
                </a:lnTo>
                <a:lnTo>
                  <a:pt x="6327" y="5839"/>
                </a:lnTo>
                <a:lnTo>
                  <a:pt x="6303" y="5925"/>
                </a:lnTo>
                <a:lnTo>
                  <a:pt x="6262" y="6073"/>
                </a:lnTo>
                <a:lnTo>
                  <a:pt x="6219" y="6220"/>
                </a:lnTo>
                <a:lnTo>
                  <a:pt x="6176" y="6366"/>
                </a:lnTo>
                <a:lnTo>
                  <a:pt x="6131" y="6511"/>
                </a:lnTo>
                <a:lnTo>
                  <a:pt x="6085" y="6655"/>
                </a:lnTo>
                <a:lnTo>
                  <a:pt x="6039" y="6799"/>
                </a:lnTo>
                <a:lnTo>
                  <a:pt x="5990" y="6941"/>
                </a:lnTo>
                <a:lnTo>
                  <a:pt x="5942" y="7083"/>
                </a:lnTo>
                <a:lnTo>
                  <a:pt x="5893" y="7224"/>
                </a:lnTo>
                <a:lnTo>
                  <a:pt x="5841" y="7364"/>
                </a:lnTo>
                <a:lnTo>
                  <a:pt x="5791" y="7504"/>
                </a:lnTo>
                <a:lnTo>
                  <a:pt x="5739" y="7643"/>
                </a:lnTo>
                <a:lnTo>
                  <a:pt x="5685" y="7781"/>
                </a:lnTo>
                <a:lnTo>
                  <a:pt x="5632" y="7919"/>
                </a:lnTo>
                <a:lnTo>
                  <a:pt x="5578" y="8057"/>
                </a:lnTo>
                <a:lnTo>
                  <a:pt x="5523" y="8194"/>
                </a:lnTo>
                <a:lnTo>
                  <a:pt x="5468" y="8330"/>
                </a:lnTo>
                <a:lnTo>
                  <a:pt x="5412" y="8467"/>
                </a:lnTo>
                <a:lnTo>
                  <a:pt x="5356" y="8604"/>
                </a:lnTo>
                <a:lnTo>
                  <a:pt x="5298" y="8740"/>
                </a:lnTo>
                <a:lnTo>
                  <a:pt x="5184" y="9011"/>
                </a:lnTo>
                <a:lnTo>
                  <a:pt x="5068" y="9283"/>
                </a:lnTo>
                <a:lnTo>
                  <a:pt x="4952" y="9554"/>
                </a:lnTo>
                <a:lnTo>
                  <a:pt x="4835" y="9826"/>
                </a:lnTo>
                <a:lnTo>
                  <a:pt x="4718" y="10100"/>
                </a:lnTo>
                <a:lnTo>
                  <a:pt x="4600" y="10375"/>
                </a:lnTo>
                <a:lnTo>
                  <a:pt x="4582" y="10417"/>
                </a:lnTo>
                <a:lnTo>
                  <a:pt x="4562" y="10457"/>
                </a:lnTo>
                <a:lnTo>
                  <a:pt x="4543" y="10498"/>
                </a:lnTo>
                <a:lnTo>
                  <a:pt x="4523" y="10536"/>
                </a:lnTo>
                <a:lnTo>
                  <a:pt x="4483" y="10612"/>
                </a:lnTo>
                <a:lnTo>
                  <a:pt x="4443" y="10686"/>
                </a:lnTo>
                <a:lnTo>
                  <a:pt x="4424" y="10724"/>
                </a:lnTo>
                <a:lnTo>
                  <a:pt x="4406" y="10761"/>
                </a:lnTo>
                <a:lnTo>
                  <a:pt x="4388" y="10799"/>
                </a:lnTo>
                <a:lnTo>
                  <a:pt x="4371" y="10839"/>
                </a:lnTo>
                <a:lnTo>
                  <a:pt x="4356" y="10878"/>
                </a:lnTo>
                <a:lnTo>
                  <a:pt x="4341" y="10919"/>
                </a:lnTo>
                <a:lnTo>
                  <a:pt x="4329" y="10963"/>
                </a:lnTo>
                <a:lnTo>
                  <a:pt x="4317" y="11008"/>
                </a:lnTo>
                <a:lnTo>
                  <a:pt x="4306" y="10999"/>
                </a:lnTo>
                <a:lnTo>
                  <a:pt x="4296" y="10990"/>
                </a:lnTo>
                <a:lnTo>
                  <a:pt x="4285" y="10980"/>
                </a:lnTo>
                <a:lnTo>
                  <a:pt x="4273" y="10968"/>
                </a:lnTo>
                <a:lnTo>
                  <a:pt x="4250" y="10943"/>
                </a:lnTo>
                <a:lnTo>
                  <a:pt x="4226" y="10915"/>
                </a:lnTo>
                <a:lnTo>
                  <a:pt x="4200" y="10884"/>
                </a:lnTo>
                <a:lnTo>
                  <a:pt x="4176" y="10852"/>
                </a:lnTo>
                <a:lnTo>
                  <a:pt x="4150" y="10817"/>
                </a:lnTo>
                <a:lnTo>
                  <a:pt x="4124" y="10782"/>
                </a:lnTo>
                <a:lnTo>
                  <a:pt x="4074" y="10710"/>
                </a:lnTo>
                <a:lnTo>
                  <a:pt x="4026" y="10640"/>
                </a:lnTo>
                <a:lnTo>
                  <a:pt x="3980" y="10575"/>
                </a:lnTo>
                <a:lnTo>
                  <a:pt x="3941" y="10521"/>
                </a:lnTo>
                <a:lnTo>
                  <a:pt x="3001" y="9197"/>
                </a:lnTo>
                <a:lnTo>
                  <a:pt x="2958" y="9144"/>
                </a:lnTo>
                <a:lnTo>
                  <a:pt x="2916" y="9100"/>
                </a:lnTo>
                <a:lnTo>
                  <a:pt x="2876" y="9065"/>
                </a:lnTo>
                <a:lnTo>
                  <a:pt x="2838" y="9037"/>
                </a:lnTo>
                <a:lnTo>
                  <a:pt x="2802" y="9017"/>
                </a:lnTo>
                <a:lnTo>
                  <a:pt x="2767" y="9005"/>
                </a:lnTo>
                <a:lnTo>
                  <a:pt x="2733" y="8999"/>
                </a:lnTo>
                <a:lnTo>
                  <a:pt x="2701" y="8999"/>
                </a:lnTo>
                <a:lnTo>
                  <a:pt x="2671" y="9005"/>
                </a:lnTo>
                <a:lnTo>
                  <a:pt x="2643" y="9016"/>
                </a:lnTo>
                <a:lnTo>
                  <a:pt x="2615" y="9034"/>
                </a:lnTo>
                <a:lnTo>
                  <a:pt x="2589" y="9055"/>
                </a:lnTo>
                <a:lnTo>
                  <a:pt x="2564" y="9081"/>
                </a:lnTo>
                <a:lnTo>
                  <a:pt x="2541" y="9111"/>
                </a:lnTo>
                <a:lnTo>
                  <a:pt x="2518" y="9144"/>
                </a:lnTo>
                <a:lnTo>
                  <a:pt x="2498" y="9181"/>
                </a:lnTo>
                <a:lnTo>
                  <a:pt x="2477" y="9220"/>
                </a:lnTo>
                <a:lnTo>
                  <a:pt x="2457" y="9262"/>
                </a:lnTo>
                <a:lnTo>
                  <a:pt x="2440" y="9305"/>
                </a:lnTo>
                <a:lnTo>
                  <a:pt x="2423" y="9350"/>
                </a:lnTo>
                <a:lnTo>
                  <a:pt x="2406" y="9397"/>
                </a:lnTo>
                <a:lnTo>
                  <a:pt x="2391" y="9443"/>
                </a:lnTo>
                <a:lnTo>
                  <a:pt x="2376" y="9491"/>
                </a:lnTo>
                <a:lnTo>
                  <a:pt x="2362" y="9537"/>
                </a:lnTo>
                <a:lnTo>
                  <a:pt x="2336" y="9631"/>
                </a:lnTo>
                <a:lnTo>
                  <a:pt x="2312" y="9718"/>
                </a:lnTo>
                <a:lnTo>
                  <a:pt x="2291" y="9797"/>
                </a:lnTo>
                <a:lnTo>
                  <a:pt x="2271" y="9866"/>
                </a:lnTo>
                <a:lnTo>
                  <a:pt x="2252" y="9927"/>
                </a:lnTo>
                <a:lnTo>
                  <a:pt x="2232" y="9989"/>
                </a:lnTo>
                <a:lnTo>
                  <a:pt x="2213" y="10051"/>
                </a:lnTo>
                <a:lnTo>
                  <a:pt x="2193" y="10116"/>
                </a:lnTo>
                <a:lnTo>
                  <a:pt x="2174" y="10179"/>
                </a:lnTo>
                <a:lnTo>
                  <a:pt x="2154" y="10244"/>
                </a:lnTo>
                <a:lnTo>
                  <a:pt x="2134" y="10308"/>
                </a:lnTo>
                <a:lnTo>
                  <a:pt x="2114" y="10373"/>
                </a:lnTo>
                <a:lnTo>
                  <a:pt x="2093" y="10439"/>
                </a:lnTo>
                <a:lnTo>
                  <a:pt x="2073" y="10504"/>
                </a:lnTo>
                <a:lnTo>
                  <a:pt x="2052" y="10569"/>
                </a:lnTo>
                <a:lnTo>
                  <a:pt x="2032" y="10635"/>
                </a:lnTo>
                <a:lnTo>
                  <a:pt x="2011" y="10699"/>
                </a:lnTo>
                <a:lnTo>
                  <a:pt x="1991" y="10764"/>
                </a:lnTo>
                <a:lnTo>
                  <a:pt x="1970" y="10828"/>
                </a:lnTo>
                <a:lnTo>
                  <a:pt x="1948" y="10893"/>
                </a:lnTo>
                <a:lnTo>
                  <a:pt x="1843" y="11213"/>
                </a:lnTo>
                <a:lnTo>
                  <a:pt x="1738" y="11527"/>
                </a:lnTo>
                <a:lnTo>
                  <a:pt x="1634" y="11835"/>
                </a:lnTo>
                <a:lnTo>
                  <a:pt x="1531" y="12140"/>
                </a:lnTo>
                <a:lnTo>
                  <a:pt x="1429" y="12440"/>
                </a:lnTo>
                <a:lnTo>
                  <a:pt x="1326" y="12739"/>
                </a:lnTo>
                <a:lnTo>
                  <a:pt x="1224" y="13035"/>
                </a:lnTo>
                <a:lnTo>
                  <a:pt x="1120" y="13329"/>
                </a:lnTo>
                <a:lnTo>
                  <a:pt x="1015" y="13623"/>
                </a:lnTo>
                <a:lnTo>
                  <a:pt x="909" y="13919"/>
                </a:lnTo>
                <a:lnTo>
                  <a:pt x="800" y="14215"/>
                </a:lnTo>
                <a:lnTo>
                  <a:pt x="690" y="14513"/>
                </a:lnTo>
                <a:lnTo>
                  <a:pt x="576" y="14814"/>
                </a:lnTo>
                <a:lnTo>
                  <a:pt x="460" y="15118"/>
                </a:lnTo>
                <a:lnTo>
                  <a:pt x="339" y="15428"/>
                </a:lnTo>
                <a:lnTo>
                  <a:pt x="216" y="15742"/>
                </a:lnTo>
                <a:lnTo>
                  <a:pt x="191" y="15801"/>
                </a:lnTo>
                <a:lnTo>
                  <a:pt x="166" y="15861"/>
                </a:lnTo>
                <a:lnTo>
                  <a:pt x="139" y="15923"/>
                </a:lnTo>
                <a:lnTo>
                  <a:pt x="113" y="15985"/>
                </a:lnTo>
                <a:lnTo>
                  <a:pt x="87" y="16046"/>
                </a:lnTo>
                <a:lnTo>
                  <a:pt x="64" y="16104"/>
                </a:lnTo>
                <a:lnTo>
                  <a:pt x="43" y="16157"/>
                </a:lnTo>
                <a:lnTo>
                  <a:pt x="26" y="16206"/>
                </a:lnTo>
                <a:lnTo>
                  <a:pt x="10" y="16262"/>
                </a:lnTo>
                <a:lnTo>
                  <a:pt x="2" y="16313"/>
                </a:lnTo>
                <a:lnTo>
                  <a:pt x="0" y="16357"/>
                </a:lnTo>
                <a:lnTo>
                  <a:pt x="4" y="16398"/>
                </a:lnTo>
                <a:lnTo>
                  <a:pt x="14" y="16433"/>
                </a:lnTo>
                <a:lnTo>
                  <a:pt x="30" y="16464"/>
                </a:lnTo>
                <a:lnTo>
                  <a:pt x="50" y="16491"/>
                </a:lnTo>
                <a:lnTo>
                  <a:pt x="76" y="16514"/>
                </a:lnTo>
                <a:lnTo>
                  <a:pt x="106" y="16532"/>
                </a:lnTo>
                <a:lnTo>
                  <a:pt x="140" y="16547"/>
                </a:lnTo>
                <a:lnTo>
                  <a:pt x="178" y="16558"/>
                </a:lnTo>
                <a:lnTo>
                  <a:pt x="219" y="16568"/>
                </a:lnTo>
                <a:lnTo>
                  <a:pt x="263" y="16573"/>
                </a:lnTo>
                <a:lnTo>
                  <a:pt x="309" y="16576"/>
                </a:lnTo>
                <a:lnTo>
                  <a:pt x="359" y="16576"/>
                </a:lnTo>
                <a:lnTo>
                  <a:pt x="410" y="16574"/>
                </a:lnTo>
                <a:lnTo>
                  <a:pt x="463" y="16570"/>
                </a:lnTo>
                <a:lnTo>
                  <a:pt x="516" y="16564"/>
                </a:lnTo>
                <a:lnTo>
                  <a:pt x="572" y="16556"/>
                </a:lnTo>
                <a:lnTo>
                  <a:pt x="627" y="16548"/>
                </a:lnTo>
                <a:lnTo>
                  <a:pt x="683" y="16538"/>
                </a:lnTo>
                <a:lnTo>
                  <a:pt x="738" y="16527"/>
                </a:lnTo>
                <a:lnTo>
                  <a:pt x="793" y="16515"/>
                </a:lnTo>
                <a:lnTo>
                  <a:pt x="847" y="16503"/>
                </a:lnTo>
                <a:lnTo>
                  <a:pt x="952" y="16479"/>
                </a:lnTo>
                <a:lnTo>
                  <a:pt x="1049" y="16456"/>
                </a:lnTo>
                <a:lnTo>
                  <a:pt x="1135" y="16435"/>
                </a:lnTo>
                <a:lnTo>
                  <a:pt x="1209" y="16419"/>
                </a:lnTo>
                <a:lnTo>
                  <a:pt x="4124" y="15841"/>
                </a:lnTo>
                <a:lnTo>
                  <a:pt x="4368" y="15793"/>
                </a:lnTo>
                <a:lnTo>
                  <a:pt x="4611" y="15745"/>
                </a:lnTo>
                <a:lnTo>
                  <a:pt x="4854" y="15697"/>
                </a:lnTo>
                <a:lnTo>
                  <a:pt x="5097" y="15651"/>
                </a:lnTo>
                <a:lnTo>
                  <a:pt x="5340" y="15604"/>
                </a:lnTo>
                <a:lnTo>
                  <a:pt x="5582" y="15558"/>
                </a:lnTo>
                <a:lnTo>
                  <a:pt x="5824" y="15511"/>
                </a:lnTo>
                <a:lnTo>
                  <a:pt x="6065" y="15463"/>
                </a:lnTo>
                <a:lnTo>
                  <a:pt x="6305" y="15417"/>
                </a:lnTo>
                <a:lnTo>
                  <a:pt x="6546" y="15369"/>
                </a:lnTo>
                <a:lnTo>
                  <a:pt x="6784" y="15320"/>
                </a:lnTo>
                <a:lnTo>
                  <a:pt x="7023" y="15271"/>
                </a:lnTo>
                <a:lnTo>
                  <a:pt x="7260" y="15221"/>
                </a:lnTo>
                <a:lnTo>
                  <a:pt x="7497" y="15169"/>
                </a:lnTo>
                <a:lnTo>
                  <a:pt x="7732" y="15116"/>
                </a:lnTo>
                <a:lnTo>
                  <a:pt x="7966" y="15062"/>
                </a:lnTo>
                <a:lnTo>
                  <a:pt x="7977" y="15022"/>
                </a:lnTo>
                <a:lnTo>
                  <a:pt x="7986" y="14990"/>
                </a:lnTo>
                <a:lnTo>
                  <a:pt x="7996" y="14962"/>
                </a:lnTo>
                <a:lnTo>
                  <a:pt x="8004" y="14936"/>
                </a:lnTo>
                <a:lnTo>
                  <a:pt x="8007" y="14924"/>
                </a:lnTo>
                <a:lnTo>
                  <a:pt x="8010" y="14910"/>
                </a:lnTo>
                <a:lnTo>
                  <a:pt x="8013" y="14895"/>
                </a:lnTo>
                <a:lnTo>
                  <a:pt x="8015" y="14879"/>
                </a:lnTo>
                <a:lnTo>
                  <a:pt x="8017" y="14860"/>
                </a:lnTo>
                <a:lnTo>
                  <a:pt x="8019" y="14841"/>
                </a:lnTo>
                <a:lnTo>
                  <a:pt x="8019" y="14818"/>
                </a:lnTo>
                <a:lnTo>
                  <a:pt x="8020" y="14792"/>
                </a:lnTo>
                <a:lnTo>
                  <a:pt x="8015" y="14753"/>
                </a:lnTo>
                <a:lnTo>
                  <a:pt x="8003" y="14708"/>
                </a:lnTo>
                <a:lnTo>
                  <a:pt x="7982" y="14656"/>
                </a:lnTo>
                <a:lnTo>
                  <a:pt x="7954" y="14599"/>
                </a:lnTo>
                <a:lnTo>
                  <a:pt x="7919" y="14538"/>
                </a:lnTo>
                <a:lnTo>
                  <a:pt x="7878" y="14472"/>
                </a:lnTo>
                <a:lnTo>
                  <a:pt x="7832" y="14401"/>
                </a:lnTo>
                <a:lnTo>
                  <a:pt x="7780" y="14328"/>
                </a:lnTo>
                <a:lnTo>
                  <a:pt x="7723" y="14251"/>
                </a:lnTo>
                <a:lnTo>
                  <a:pt x="7663" y="14172"/>
                </a:lnTo>
                <a:lnTo>
                  <a:pt x="7599" y="14091"/>
                </a:lnTo>
                <a:lnTo>
                  <a:pt x="7532" y="14008"/>
                </a:lnTo>
                <a:lnTo>
                  <a:pt x="7463" y="13924"/>
                </a:lnTo>
                <a:lnTo>
                  <a:pt x="7392" y="13839"/>
                </a:lnTo>
                <a:lnTo>
                  <a:pt x="7319" y="13754"/>
                </a:lnTo>
                <a:lnTo>
                  <a:pt x="7246" y="13669"/>
                </a:lnTo>
                <a:lnTo>
                  <a:pt x="7099" y="13502"/>
                </a:lnTo>
                <a:lnTo>
                  <a:pt x="6956" y="13342"/>
                </a:lnTo>
                <a:lnTo>
                  <a:pt x="6820" y="13192"/>
                </a:lnTo>
                <a:lnTo>
                  <a:pt x="6697" y="13058"/>
                </a:lnTo>
                <a:lnTo>
                  <a:pt x="6589" y="12941"/>
                </a:lnTo>
                <a:lnTo>
                  <a:pt x="6503" y="12846"/>
                </a:lnTo>
                <a:lnTo>
                  <a:pt x="6469" y="12808"/>
                </a:lnTo>
                <a:lnTo>
                  <a:pt x="6442" y="12777"/>
                </a:lnTo>
                <a:lnTo>
                  <a:pt x="6421" y="12753"/>
                </a:lnTo>
                <a:lnTo>
                  <a:pt x="6410" y="12738"/>
                </a:lnTo>
                <a:lnTo>
                  <a:pt x="7513" y="11417"/>
                </a:lnTo>
                <a:lnTo>
                  <a:pt x="7662" y="11225"/>
                </a:lnTo>
                <a:lnTo>
                  <a:pt x="7807" y="11038"/>
                </a:lnTo>
                <a:lnTo>
                  <a:pt x="7950" y="10853"/>
                </a:lnTo>
                <a:lnTo>
                  <a:pt x="8089" y="10672"/>
                </a:lnTo>
                <a:lnTo>
                  <a:pt x="8226" y="10493"/>
                </a:lnTo>
                <a:lnTo>
                  <a:pt x="8358" y="10315"/>
                </a:lnTo>
                <a:lnTo>
                  <a:pt x="8490" y="10140"/>
                </a:lnTo>
                <a:lnTo>
                  <a:pt x="8619" y="9967"/>
                </a:lnTo>
                <a:lnTo>
                  <a:pt x="8745" y="9795"/>
                </a:lnTo>
                <a:lnTo>
                  <a:pt x="8868" y="9624"/>
                </a:lnTo>
                <a:lnTo>
                  <a:pt x="8991" y="9454"/>
                </a:lnTo>
                <a:lnTo>
                  <a:pt x="9111" y="9284"/>
                </a:lnTo>
                <a:lnTo>
                  <a:pt x="9229" y="9115"/>
                </a:lnTo>
                <a:lnTo>
                  <a:pt x="9346" y="8945"/>
                </a:lnTo>
                <a:lnTo>
                  <a:pt x="9461" y="8775"/>
                </a:lnTo>
                <a:lnTo>
                  <a:pt x="9575" y="8604"/>
                </a:lnTo>
                <a:lnTo>
                  <a:pt x="9687" y="8432"/>
                </a:lnTo>
                <a:lnTo>
                  <a:pt x="9799" y="8259"/>
                </a:lnTo>
                <a:lnTo>
                  <a:pt x="9910" y="8084"/>
                </a:lnTo>
                <a:lnTo>
                  <a:pt x="10020" y="7907"/>
                </a:lnTo>
                <a:lnTo>
                  <a:pt x="10129" y="7728"/>
                </a:lnTo>
                <a:lnTo>
                  <a:pt x="10238" y="7546"/>
                </a:lnTo>
                <a:lnTo>
                  <a:pt x="10346" y="7362"/>
                </a:lnTo>
                <a:lnTo>
                  <a:pt x="10454" y="7174"/>
                </a:lnTo>
                <a:lnTo>
                  <a:pt x="10563" y="6984"/>
                </a:lnTo>
                <a:lnTo>
                  <a:pt x="10671" y="6790"/>
                </a:lnTo>
                <a:lnTo>
                  <a:pt x="10779" y="6591"/>
                </a:lnTo>
                <a:lnTo>
                  <a:pt x="10888" y="6388"/>
                </a:lnTo>
                <a:lnTo>
                  <a:pt x="10997" y="6181"/>
                </a:lnTo>
                <a:lnTo>
                  <a:pt x="11107" y="5968"/>
                </a:lnTo>
                <a:lnTo>
                  <a:pt x="11218" y="5751"/>
                </a:lnTo>
                <a:lnTo>
                  <a:pt x="11329" y="5528"/>
                </a:lnTo>
                <a:lnTo>
                  <a:pt x="12117" y="3888"/>
                </a:lnTo>
                <a:lnTo>
                  <a:pt x="12143" y="3829"/>
                </a:lnTo>
                <a:lnTo>
                  <a:pt x="12175" y="3759"/>
                </a:lnTo>
                <a:lnTo>
                  <a:pt x="12211" y="3676"/>
                </a:lnTo>
                <a:lnTo>
                  <a:pt x="12250" y="3584"/>
                </a:lnTo>
                <a:lnTo>
                  <a:pt x="12292" y="3482"/>
                </a:lnTo>
                <a:lnTo>
                  <a:pt x="12338" y="3371"/>
                </a:lnTo>
                <a:lnTo>
                  <a:pt x="12386" y="3253"/>
                </a:lnTo>
                <a:lnTo>
                  <a:pt x="12436" y="3128"/>
                </a:lnTo>
                <a:lnTo>
                  <a:pt x="12542" y="2860"/>
                </a:lnTo>
                <a:lnTo>
                  <a:pt x="12653" y="2577"/>
                </a:lnTo>
                <a:lnTo>
                  <a:pt x="12767" y="2281"/>
                </a:lnTo>
                <a:lnTo>
                  <a:pt x="12879" y="1984"/>
                </a:lnTo>
                <a:lnTo>
                  <a:pt x="12989" y="1689"/>
                </a:lnTo>
                <a:lnTo>
                  <a:pt x="13091" y="1405"/>
                </a:lnTo>
                <a:lnTo>
                  <a:pt x="13141" y="1269"/>
                </a:lnTo>
                <a:lnTo>
                  <a:pt x="13187" y="1138"/>
                </a:lnTo>
                <a:lnTo>
                  <a:pt x="13230" y="1013"/>
                </a:lnTo>
                <a:lnTo>
                  <a:pt x="13271" y="895"/>
                </a:lnTo>
                <a:lnTo>
                  <a:pt x="13307" y="785"/>
                </a:lnTo>
                <a:lnTo>
                  <a:pt x="13341" y="683"/>
                </a:lnTo>
                <a:lnTo>
                  <a:pt x="13370" y="591"/>
                </a:lnTo>
                <a:lnTo>
                  <a:pt x="13394" y="509"/>
                </a:lnTo>
                <a:lnTo>
                  <a:pt x="13413" y="438"/>
                </a:lnTo>
                <a:lnTo>
                  <a:pt x="13428" y="379"/>
                </a:lnTo>
                <a:lnTo>
                  <a:pt x="13437" y="334"/>
                </a:lnTo>
                <a:lnTo>
                  <a:pt x="13440" y="301"/>
                </a:lnTo>
                <a:lnTo>
                  <a:pt x="13438" y="263"/>
                </a:lnTo>
                <a:lnTo>
                  <a:pt x="13433" y="229"/>
                </a:lnTo>
                <a:lnTo>
                  <a:pt x="13424" y="197"/>
                </a:lnTo>
                <a:lnTo>
                  <a:pt x="13411" y="168"/>
                </a:lnTo>
                <a:lnTo>
                  <a:pt x="13396" y="141"/>
                </a:lnTo>
                <a:lnTo>
                  <a:pt x="13377" y="117"/>
                </a:lnTo>
                <a:lnTo>
                  <a:pt x="13356" y="96"/>
                </a:lnTo>
                <a:lnTo>
                  <a:pt x="13331" y="78"/>
                </a:lnTo>
                <a:lnTo>
                  <a:pt x="13304" y="61"/>
                </a:lnTo>
                <a:lnTo>
                  <a:pt x="13274" y="47"/>
                </a:lnTo>
                <a:lnTo>
                  <a:pt x="13243" y="35"/>
                </a:lnTo>
                <a:lnTo>
                  <a:pt x="13209" y="25"/>
                </a:lnTo>
                <a:lnTo>
                  <a:pt x="13173" y="17"/>
                </a:lnTo>
                <a:lnTo>
                  <a:pt x="13136" y="10"/>
                </a:lnTo>
                <a:lnTo>
                  <a:pt x="13096" y="5"/>
                </a:lnTo>
                <a:lnTo>
                  <a:pt x="13054" y="2"/>
                </a:lnTo>
                <a:lnTo>
                  <a:pt x="13012" y="0"/>
                </a:lnTo>
                <a:lnTo>
                  <a:pt x="12968" y="0"/>
                </a:lnTo>
                <a:lnTo>
                  <a:pt x="12923" y="1"/>
                </a:lnTo>
                <a:lnTo>
                  <a:pt x="12877" y="3"/>
                </a:lnTo>
                <a:lnTo>
                  <a:pt x="12829" y="5"/>
                </a:lnTo>
                <a:lnTo>
                  <a:pt x="12782" y="9"/>
                </a:lnTo>
                <a:lnTo>
                  <a:pt x="12734" y="13"/>
                </a:lnTo>
                <a:lnTo>
                  <a:pt x="12685" y="19"/>
                </a:lnTo>
                <a:lnTo>
                  <a:pt x="12588" y="31"/>
                </a:lnTo>
                <a:lnTo>
                  <a:pt x="12489" y="44"/>
                </a:lnTo>
                <a:lnTo>
                  <a:pt x="12392" y="57"/>
                </a:lnTo>
                <a:lnTo>
                  <a:pt x="12299" y="70"/>
                </a:lnTo>
                <a:lnTo>
                  <a:pt x="12251" y="77"/>
                </a:lnTo>
                <a:lnTo>
                  <a:pt x="12205" y="82"/>
                </a:lnTo>
                <a:lnTo>
                  <a:pt x="12159" y="87"/>
                </a:lnTo>
                <a:lnTo>
                  <a:pt x="12112" y="91"/>
                </a:lnTo>
                <a:lnTo>
                  <a:pt x="12017" y="98"/>
                </a:lnTo>
                <a:lnTo>
                  <a:pt x="11922" y="105"/>
                </a:lnTo>
                <a:lnTo>
                  <a:pt x="11828" y="109"/>
                </a:lnTo>
                <a:lnTo>
                  <a:pt x="11732" y="112"/>
                </a:lnTo>
                <a:lnTo>
                  <a:pt x="11636" y="115"/>
                </a:lnTo>
                <a:lnTo>
                  <a:pt x="11541" y="118"/>
                </a:lnTo>
                <a:lnTo>
                  <a:pt x="11446" y="121"/>
                </a:lnTo>
                <a:lnTo>
                  <a:pt x="11351" y="124"/>
                </a:lnTo>
                <a:lnTo>
                  <a:pt x="11256" y="128"/>
                </a:lnTo>
                <a:lnTo>
                  <a:pt x="11161" y="134"/>
                </a:lnTo>
                <a:lnTo>
                  <a:pt x="11067" y="140"/>
                </a:lnTo>
                <a:lnTo>
                  <a:pt x="10973" y="148"/>
                </a:lnTo>
                <a:lnTo>
                  <a:pt x="10927" y="152"/>
                </a:lnTo>
                <a:lnTo>
                  <a:pt x="10880" y="159"/>
                </a:lnTo>
                <a:lnTo>
                  <a:pt x="10833" y="164"/>
                </a:lnTo>
                <a:lnTo>
                  <a:pt x="10788" y="171"/>
                </a:lnTo>
                <a:lnTo>
                  <a:pt x="10743" y="177"/>
                </a:lnTo>
                <a:lnTo>
                  <a:pt x="10699" y="183"/>
                </a:lnTo>
                <a:lnTo>
                  <a:pt x="10653" y="189"/>
                </a:lnTo>
                <a:lnTo>
                  <a:pt x="10609" y="193"/>
                </a:lnTo>
                <a:lnTo>
                  <a:pt x="10519" y="201"/>
                </a:lnTo>
                <a:lnTo>
                  <a:pt x="10428" y="208"/>
                </a:lnTo>
                <a:lnTo>
                  <a:pt x="10338" y="213"/>
                </a:lnTo>
                <a:lnTo>
                  <a:pt x="10246" y="218"/>
                </a:lnTo>
                <a:lnTo>
                  <a:pt x="10155" y="222"/>
                </a:lnTo>
                <a:lnTo>
                  <a:pt x="10064" y="225"/>
                </a:lnTo>
                <a:lnTo>
                  <a:pt x="9973" y="228"/>
                </a:lnTo>
                <a:lnTo>
                  <a:pt x="9881" y="232"/>
                </a:lnTo>
                <a:lnTo>
                  <a:pt x="9790" y="236"/>
                </a:lnTo>
                <a:lnTo>
                  <a:pt x="9699" y="241"/>
                </a:lnTo>
                <a:lnTo>
                  <a:pt x="9608" y="249"/>
                </a:lnTo>
                <a:lnTo>
                  <a:pt x="9518" y="257"/>
                </a:lnTo>
                <a:lnTo>
                  <a:pt x="9473" y="261"/>
                </a:lnTo>
                <a:lnTo>
                  <a:pt x="9428" y="266"/>
                </a:lnTo>
                <a:lnTo>
                  <a:pt x="9384" y="272"/>
                </a:lnTo>
                <a:lnTo>
                  <a:pt x="9338" y="279"/>
                </a:lnTo>
                <a:lnTo>
                  <a:pt x="9293" y="285"/>
                </a:lnTo>
                <a:lnTo>
                  <a:pt x="9247" y="291"/>
                </a:lnTo>
                <a:lnTo>
                  <a:pt x="9199" y="295"/>
                </a:lnTo>
                <a:lnTo>
                  <a:pt x="9149" y="300"/>
                </a:lnTo>
                <a:lnTo>
                  <a:pt x="9100" y="304"/>
                </a:lnTo>
                <a:lnTo>
                  <a:pt x="9049" y="308"/>
                </a:lnTo>
                <a:lnTo>
                  <a:pt x="8999" y="311"/>
                </a:lnTo>
                <a:lnTo>
                  <a:pt x="8950" y="314"/>
                </a:lnTo>
                <a:lnTo>
                  <a:pt x="8900" y="317"/>
                </a:lnTo>
                <a:lnTo>
                  <a:pt x="8852" y="319"/>
                </a:lnTo>
                <a:lnTo>
                  <a:pt x="8805" y="322"/>
                </a:lnTo>
                <a:lnTo>
                  <a:pt x="8758" y="325"/>
                </a:lnTo>
                <a:lnTo>
                  <a:pt x="8714" y="328"/>
                </a:lnTo>
                <a:lnTo>
                  <a:pt x="8672" y="333"/>
                </a:lnTo>
                <a:lnTo>
                  <a:pt x="8633" y="337"/>
                </a:lnTo>
                <a:lnTo>
                  <a:pt x="8595" y="341"/>
                </a:lnTo>
                <a:lnTo>
                  <a:pt x="8552" y="346"/>
                </a:lnTo>
                <a:lnTo>
                  <a:pt x="8507" y="351"/>
                </a:lnTo>
                <a:lnTo>
                  <a:pt x="8459" y="357"/>
                </a:lnTo>
                <a:lnTo>
                  <a:pt x="8411" y="362"/>
                </a:lnTo>
                <a:lnTo>
                  <a:pt x="8362" y="367"/>
                </a:lnTo>
                <a:lnTo>
                  <a:pt x="8311" y="372"/>
                </a:lnTo>
                <a:lnTo>
                  <a:pt x="8261" y="376"/>
                </a:lnTo>
                <a:lnTo>
                  <a:pt x="8211" y="381"/>
                </a:lnTo>
                <a:lnTo>
                  <a:pt x="8161" y="385"/>
                </a:lnTo>
                <a:lnTo>
                  <a:pt x="8113" y="390"/>
                </a:lnTo>
                <a:lnTo>
                  <a:pt x="8065" y="393"/>
                </a:lnTo>
                <a:lnTo>
                  <a:pt x="8019" y="397"/>
                </a:lnTo>
                <a:lnTo>
                  <a:pt x="7975" y="400"/>
                </a:lnTo>
                <a:lnTo>
                  <a:pt x="7934" y="404"/>
                </a:lnTo>
                <a:lnTo>
                  <a:pt x="7895" y="407"/>
                </a:lnTo>
                <a:lnTo>
                  <a:pt x="7859" y="40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 rot="6809447" flipH="1">
            <a:off x="7747651" y="4144095"/>
            <a:ext cx="378664" cy="943379"/>
          </a:xfrm>
          <a:custGeom>
            <a:avLst/>
            <a:gdLst>
              <a:gd name="T0" fmla="*/ 5648 w 7775"/>
              <a:gd name="T1" fmla="*/ 2484 h 16416"/>
              <a:gd name="T2" fmla="*/ 6042 w 7775"/>
              <a:gd name="T3" fmla="*/ 2721 h 16416"/>
              <a:gd name="T4" fmla="*/ 4875 w 7775"/>
              <a:gd name="T5" fmla="*/ 3278 h 16416"/>
              <a:gd name="T6" fmla="*/ 4122 w 7775"/>
              <a:gd name="T7" fmla="*/ 3570 h 16416"/>
              <a:gd name="T8" fmla="*/ 3449 w 7775"/>
              <a:gd name="T9" fmla="*/ 3800 h 16416"/>
              <a:gd name="T10" fmla="*/ 3397 w 7775"/>
              <a:gd name="T11" fmla="*/ 4093 h 16416"/>
              <a:gd name="T12" fmla="*/ 4020 w 7775"/>
              <a:gd name="T13" fmla="*/ 4377 h 16416"/>
              <a:gd name="T14" fmla="*/ 4806 w 7775"/>
              <a:gd name="T15" fmla="*/ 4846 h 16416"/>
              <a:gd name="T16" fmla="*/ 6129 w 7775"/>
              <a:gd name="T17" fmla="*/ 6226 h 16416"/>
              <a:gd name="T18" fmla="*/ 7121 w 7775"/>
              <a:gd name="T19" fmla="*/ 8316 h 16416"/>
              <a:gd name="T20" fmla="*/ 7399 w 7775"/>
              <a:gd name="T21" fmla="*/ 10953 h 16416"/>
              <a:gd name="T22" fmla="*/ 7262 w 7775"/>
              <a:gd name="T23" fmla="*/ 12550 h 16416"/>
              <a:gd name="T24" fmla="*/ 5746 w 7775"/>
              <a:gd name="T25" fmla="*/ 15737 h 16416"/>
              <a:gd name="T26" fmla="*/ 3778 w 7775"/>
              <a:gd name="T27" fmla="*/ 15070 h 16416"/>
              <a:gd name="T28" fmla="*/ 1670 w 7775"/>
              <a:gd name="T29" fmla="*/ 14636 h 16416"/>
              <a:gd name="T30" fmla="*/ 922 w 7775"/>
              <a:gd name="T31" fmla="*/ 14283 h 16416"/>
              <a:gd name="T32" fmla="*/ 2393 w 7775"/>
              <a:gd name="T33" fmla="*/ 11573 h 16416"/>
              <a:gd name="T34" fmla="*/ 3193 w 7775"/>
              <a:gd name="T35" fmla="*/ 9168 h 16416"/>
              <a:gd name="T36" fmla="*/ 3303 w 7775"/>
              <a:gd name="T37" fmla="*/ 6222 h 16416"/>
              <a:gd name="T38" fmla="*/ 2883 w 7775"/>
              <a:gd name="T39" fmla="*/ 4687 h 16416"/>
              <a:gd name="T40" fmla="*/ 2626 w 7775"/>
              <a:gd name="T41" fmla="*/ 4394 h 16416"/>
              <a:gd name="T42" fmla="*/ 2488 w 7775"/>
              <a:gd name="T43" fmla="*/ 4493 h 16416"/>
              <a:gd name="T44" fmla="*/ 2314 w 7775"/>
              <a:gd name="T45" fmla="*/ 4693 h 16416"/>
              <a:gd name="T46" fmla="*/ 479 w 7775"/>
              <a:gd name="T47" fmla="*/ 6357 h 16416"/>
              <a:gd name="T48" fmla="*/ 448 w 7775"/>
              <a:gd name="T49" fmla="*/ 4141 h 16416"/>
              <a:gd name="T50" fmla="*/ 412 w 7775"/>
              <a:gd name="T51" fmla="*/ 2928 h 16416"/>
              <a:gd name="T52" fmla="*/ 2 w 7775"/>
              <a:gd name="T53" fmla="*/ 189 h 16416"/>
              <a:gd name="T54" fmla="*/ 109 w 7775"/>
              <a:gd name="T55" fmla="*/ 9 h 16416"/>
              <a:gd name="T56" fmla="*/ 566 w 7775"/>
              <a:gd name="T57" fmla="*/ 125 h 16416"/>
              <a:gd name="T58" fmla="*/ 5445 w 7775"/>
              <a:gd name="T59" fmla="*/ 2007 h 16416"/>
              <a:gd name="T60" fmla="*/ 6566 w 7775"/>
              <a:gd name="T61" fmla="*/ 2439 h 16416"/>
              <a:gd name="T62" fmla="*/ 6774 w 7775"/>
              <a:gd name="T63" fmla="*/ 2667 h 16416"/>
              <a:gd name="T64" fmla="*/ 6268 w 7775"/>
              <a:gd name="T65" fmla="*/ 3039 h 16416"/>
              <a:gd name="T66" fmla="*/ 5422 w 7775"/>
              <a:gd name="T67" fmla="*/ 3436 h 16416"/>
              <a:gd name="T68" fmla="*/ 4080 w 7775"/>
              <a:gd name="T69" fmla="*/ 3963 h 16416"/>
              <a:gd name="T70" fmla="*/ 4942 w 7775"/>
              <a:gd name="T71" fmla="*/ 4501 h 16416"/>
              <a:gd name="T72" fmla="*/ 5873 w 7775"/>
              <a:gd name="T73" fmla="*/ 5327 h 16416"/>
              <a:gd name="T74" fmla="*/ 7435 w 7775"/>
              <a:gd name="T75" fmla="*/ 8089 h 16416"/>
              <a:gd name="T76" fmla="*/ 7641 w 7775"/>
              <a:gd name="T77" fmla="*/ 12398 h 16416"/>
              <a:gd name="T78" fmla="*/ 7203 w 7775"/>
              <a:gd name="T79" fmla="*/ 14498 h 16416"/>
              <a:gd name="T80" fmla="*/ 6995 w 7775"/>
              <a:gd name="T81" fmla="*/ 15225 h 16416"/>
              <a:gd name="T82" fmla="*/ 6736 w 7775"/>
              <a:gd name="T83" fmla="*/ 16070 h 16416"/>
              <a:gd name="T84" fmla="*/ 6499 w 7775"/>
              <a:gd name="T85" fmla="*/ 16413 h 16416"/>
              <a:gd name="T86" fmla="*/ 5475 w 7775"/>
              <a:gd name="T87" fmla="*/ 16004 h 16416"/>
              <a:gd name="T88" fmla="*/ 4081 w 7775"/>
              <a:gd name="T89" fmla="*/ 15529 h 16416"/>
              <a:gd name="T90" fmla="*/ 2127 w 7775"/>
              <a:gd name="T91" fmla="*/ 15083 h 16416"/>
              <a:gd name="T92" fmla="*/ 574 w 7775"/>
              <a:gd name="T93" fmla="*/ 14909 h 16416"/>
              <a:gd name="T94" fmla="*/ 300 w 7775"/>
              <a:gd name="T95" fmla="*/ 14789 h 16416"/>
              <a:gd name="T96" fmla="*/ 2116 w 7775"/>
              <a:gd name="T97" fmla="*/ 11312 h 16416"/>
              <a:gd name="T98" fmla="*/ 2526 w 7775"/>
              <a:gd name="T99" fmla="*/ 10241 h 16416"/>
              <a:gd name="T100" fmla="*/ 3011 w 7775"/>
              <a:gd name="T101" fmla="*/ 8020 h 16416"/>
              <a:gd name="T102" fmla="*/ 2862 w 7775"/>
              <a:gd name="T103" fmla="*/ 5843 h 16416"/>
              <a:gd name="T104" fmla="*/ 2579 w 7775"/>
              <a:gd name="T105" fmla="*/ 4914 h 16416"/>
              <a:gd name="T106" fmla="*/ 1905 w 7775"/>
              <a:gd name="T107" fmla="*/ 5532 h 16416"/>
              <a:gd name="T108" fmla="*/ 1013 w 7775"/>
              <a:gd name="T109" fmla="*/ 6486 h 16416"/>
              <a:gd name="T110" fmla="*/ 356 w 7775"/>
              <a:gd name="T111" fmla="*/ 7149 h 16416"/>
              <a:gd name="T112" fmla="*/ 107 w 7775"/>
              <a:gd name="T113" fmla="*/ 6940 h 16416"/>
              <a:gd name="T114" fmla="*/ 104 w 7775"/>
              <a:gd name="T115" fmla="*/ 6095 h 16416"/>
              <a:gd name="T116" fmla="*/ 101 w 7775"/>
              <a:gd name="T117" fmla="*/ 5111 h 16416"/>
              <a:gd name="T118" fmla="*/ 53 w 7775"/>
              <a:gd name="T119" fmla="*/ 2868 h 16416"/>
              <a:gd name="T120" fmla="*/ 4 w 7775"/>
              <a:gd name="T121" fmla="*/ 466 h 16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775" h="16416">
                <a:moveTo>
                  <a:pt x="380" y="432"/>
                </a:moveTo>
                <a:lnTo>
                  <a:pt x="422" y="453"/>
                </a:lnTo>
                <a:lnTo>
                  <a:pt x="465" y="472"/>
                </a:lnTo>
                <a:lnTo>
                  <a:pt x="507" y="489"/>
                </a:lnTo>
                <a:lnTo>
                  <a:pt x="550" y="506"/>
                </a:lnTo>
                <a:lnTo>
                  <a:pt x="594" y="521"/>
                </a:lnTo>
                <a:lnTo>
                  <a:pt x="637" y="537"/>
                </a:lnTo>
                <a:lnTo>
                  <a:pt x="682" y="553"/>
                </a:lnTo>
                <a:lnTo>
                  <a:pt x="727" y="570"/>
                </a:lnTo>
                <a:lnTo>
                  <a:pt x="5391" y="2380"/>
                </a:lnTo>
                <a:lnTo>
                  <a:pt x="5432" y="2397"/>
                </a:lnTo>
                <a:lnTo>
                  <a:pt x="5474" y="2414"/>
                </a:lnTo>
                <a:lnTo>
                  <a:pt x="5517" y="2432"/>
                </a:lnTo>
                <a:lnTo>
                  <a:pt x="5560" y="2449"/>
                </a:lnTo>
                <a:lnTo>
                  <a:pt x="5604" y="2467"/>
                </a:lnTo>
                <a:lnTo>
                  <a:pt x="5648" y="2484"/>
                </a:lnTo>
                <a:lnTo>
                  <a:pt x="5693" y="2501"/>
                </a:lnTo>
                <a:lnTo>
                  <a:pt x="5738" y="2519"/>
                </a:lnTo>
                <a:lnTo>
                  <a:pt x="5785" y="2536"/>
                </a:lnTo>
                <a:lnTo>
                  <a:pt x="5832" y="2554"/>
                </a:lnTo>
                <a:lnTo>
                  <a:pt x="5878" y="2572"/>
                </a:lnTo>
                <a:lnTo>
                  <a:pt x="5925" y="2591"/>
                </a:lnTo>
                <a:lnTo>
                  <a:pt x="5973" y="2608"/>
                </a:lnTo>
                <a:lnTo>
                  <a:pt x="6022" y="2625"/>
                </a:lnTo>
                <a:lnTo>
                  <a:pt x="6047" y="2633"/>
                </a:lnTo>
                <a:lnTo>
                  <a:pt x="6071" y="2640"/>
                </a:lnTo>
                <a:lnTo>
                  <a:pt x="6097" y="2647"/>
                </a:lnTo>
                <a:lnTo>
                  <a:pt x="6122" y="2653"/>
                </a:lnTo>
                <a:lnTo>
                  <a:pt x="6110" y="2668"/>
                </a:lnTo>
                <a:lnTo>
                  <a:pt x="6092" y="2684"/>
                </a:lnTo>
                <a:lnTo>
                  <a:pt x="6069" y="2702"/>
                </a:lnTo>
                <a:lnTo>
                  <a:pt x="6042" y="2721"/>
                </a:lnTo>
                <a:lnTo>
                  <a:pt x="6011" y="2741"/>
                </a:lnTo>
                <a:lnTo>
                  <a:pt x="5976" y="2763"/>
                </a:lnTo>
                <a:lnTo>
                  <a:pt x="5937" y="2786"/>
                </a:lnTo>
                <a:lnTo>
                  <a:pt x="5895" y="2808"/>
                </a:lnTo>
                <a:lnTo>
                  <a:pt x="5850" y="2833"/>
                </a:lnTo>
                <a:lnTo>
                  <a:pt x="5803" y="2857"/>
                </a:lnTo>
                <a:lnTo>
                  <a:pt x="5754" y="2882"/>
                </a:lnTo>
                <a:lnTo>
                  <a:pt x="5703" y="2908"/>
                </a:lnTo>
                <a:lnTo>
                  <a:pt x="5596" y="2960"/>
                </a:lnTo>
                <a:lnTo>
                  <a:pt x="5484" y="3011"/>
                </a:lnTo>
                <a:lnTo>
                  <a:pt x="5372" y="3063"/>
                </a:lnTo>
                <a:lnTo>
                  <a:pt x="5260" y="3113"/>
                </a:lnTo>
                <a:lnTo>
                  <a:pt x="5152" y="3160"/>
                </a:lnTo>
                <a:lnTo>
                  <a:pt x="5050" y="3204"/>
                </a:lnTo>
                <a:lnTo>
                  <a:pt x="4957" y="3244"/>
                </a:lnTo>
                <a:lnTo>
                  <a:pt x="4875" y="3278"/>
                </a:lnTo>
                <a:lnTo>
                  <a:pt x="4806" y="3307"/>
                </a:lnTo>
                <a:lnTo>
                  <a:pt x="4754" y="3327"/>
                </a:lnTo>
                <a:lnTo>
                  <a:pt x="4707" y="3347"/>
                </a:lnTo>
                <a:lnTo>
                  <a:pt x="4661" y="3365"/>
                </a:lnTo>
                <a:lnTo>
                  <a:pt x="4616" y="3383"/>
                </a:lnTo>
                <a:lnTo>
                  <a:pt x="4571" y="3401"/>
                </a:lnTo>
                <a:lnTo>
                  <a:pt x="4526" y="3419"/>
                </a:lnTo>
                <a:lnTo>
                  <a:pt x="4482" y="3436"/>
                </a:lnTo>
                <a:lnTo>
                  <a:pt x="4438" y="3454"/>
                </a:lnTo>
                <a:lnTo>
                  <a:pt x="4394" y="3471"/>
                </a:lnTo>
                <a:lnTo>
                  <a:pt x="4349" y="3487"/>
                </a:lnTo>
                <a:lnTo>
                  <a:pt x="4305" y="3505"/>
                </a:lnTo>
                <a:lnTo>
                  <a:pt x="4260" y="3521"/>
                </a:lnTo>
                <a:lnTo>
                  <a:pt x="4215" y="3538"/>
                </a:lnTo>
                <a:lnTo>
                  <a:pt x="4169" y="3554"/>
                </a:lnTo>
                <a:lnTo>
                  <a:pt x="4122" y="3570"/>
                </a:lnTo>
                <a:lnTo>
                  <a:pt x="4074" y="3587"/>
                </a:lnTo>
                <a:lnTo>
                  <a:pt x="4026" y="3603"/>
                </a:lnTo>
                <a:lnTo>
                  <a:pt x="3973" y="3621"/>
                </a:lnTo>
                <a:lnTo>
                  <a:pt x="3923" y="3637"/>
                </a:lnTo>
                <a:lnTo>
                  <a:pt x="3875" y="3654"/>
                </a:lnTo>
                <a:lnTo>
                  <a:pt x="3829" y="3669"/>
                </a:lnTo>
                <a:lnTo>
                  <a:pt x="3782" y="3684"/>
                </a:lnTo>
                <a:lnTo>
                  <a:pt x="3735" y="3701"/>
                </a:lnTo>
                <a:lnTo>
                  <a:pt x="3687" y="3716"/>
                </a:lnTo>
                <a:lnTo>
                  <a:pt x="3635" y="3733"/>
                </a:lnTo>
                <a:lnTo>
                  <a:pt x="3576" y="3752"/>
                </a:lnTo>
                <a:lnTo>
                  <a:pt x="3527" y="3767"/>
                </a:lnTo>
                <a:lnTo>
                  <a:pt x="3506" y="3776"/>
                </a:lnTo>
                <a:lnTo>
                  <a:pt x="3485" y="3784"/>
                </a:lnTo>
                <a:lnTo>
                  <a:pt x="3467" y="3792"/>
                </a:lnTo>
                <a:lnTo>
                  <a:pt x="3449" y="3800"/>
                </a:lnTo>
                <a:lnTo>
                  <a:pt x="3433" y="3811"/>
                </a:lnTo>
                <a:lnTo>
                  <a:pt x="3418" y="3823"/>
                </a:lnTo>
                <a:lnTo>
                  <a:pt x="3402" y="3835"/>
                </a:lnTo>
                <a:lnTo>
                  <a:pt x="3387" y="3851"/>
                </a:lnTo>
                <a:lnTo>
                  <a:pt x="3372" y="3868"/>
                </a:lnTo>
                <a:lnTo>
                  <a:pt x="3355" y="3889"/>
                </a:lnTo>
                <a:lnTo>
                  <a:pt x="3339" y="3911"/>
                </a:lnTo>
                <a:lnTo>
                  <a:pt x="3320" y="3938"/>
                </a:lnTo>
                <a:lnTo>
                  <a:pt x="3328" y="3962"/>
                </a:lnTo>
                <a:lnTo>
                  <a:pt x="3335" y="3986"/>
                </a:lnTo>
                <a:lnTo>
                  <a:pt x="3343" y="4008"/>
                </a:lnTo>
                <a:lnTo>
                  <a:pt x="3351" y="4027"/>
                </a:lnTo>
                <a:lnTo>
                  <a:pt x="3361" y="4046"/>
                </a:lnTo>
                <a:lnTo>
                  <a:pt x="3373" y="4063"/>
                </a:lnTo>
                <a:lnTo>
                  <a:pt x="3384" y="4078"/>
                </a:lnTo>
                <a:lnTo>
                  <a:pt x="3397" y="4093"/>
                </a:lnTo>
                <a:lnTo>
                  <a:pt x="3411" y="4106"/>
                </a:lnTo>
                <a:lnTo>
                  <a:pt x="3426" y="4119"/>
                </a:lnTo>
                <a:lnTo>
                  <a:pt x="3442" y="4132"/>
                </a:lnTo>
                <a:lnTo>
                  <a:pt x="3460" y="4143"/>
                </a:lnTo>
                <a:lnTo>
                  <a:pt x="3479" y="4153"/>
                </a:lnTo>
                <a:lnTo>
                  <a:pt x="3498" y="4164"/>
                </a:lnTo>
                <a:lnTo>
                  <a:pt x="3520" y="4174"/>
                </a:lnTo>
                <a:lnTo>
                  <a:pt x="3542" y="4184"/>
                </a:lnTo>
                <a:lnTo>
                  <a:pt x="3591" y="4205"/>
                </a:lnTo>
                <a:lnTo>
                  <a:pt x="3647" y="4225"/>
                </a:lnTo>
                <a:lnTo>
                  <a:pt x="3708" y="4248"/>
                </a:lnTo>
                <a:lnTo>
                  <a:pt x="3776" y="4273"/>
                </a:lnTo>
                <a:lnTo>
                  <a:pt x="3850" y="4303"/>
                </a:lnTo>
                <a:lnTo>
                  <a:pt x="3931" y="4337"/>
                </a:lnTo>
                <a:lnTo>
                  <a:pt x="3975" y="4356"/>
                </a:lnTo>
                <a:lnTo>
                  <a:pt x="4020" y="4377"/>
                </a:lnTo>
                <a:lnTo>
                  <a:pt x="4067" y="4398"/>
                </a:lnTo>
                <a:lnTo>
                  <a:pt x="4116" y="4423"/>
                </a:lnTo>
                <a:lnTo>
                  <a:pt x="4170" y="4451"/>
                </a:lnTo>
                <a:lnTo>
                  <a:pt x="4224" y="4478"/>
                </a:lnTo>
                <a:lnTo>
                  <a:pt x="4277" y="4507"/>
                </a:lnTo>
                <a:lnTo>
                  <a:pt x="4328" y="4536"/>
                </a:lnTo>
                <a:lnTo>
                  <a:pt x="4379" y="4565"/>
                </a:lnTo>
                <a:lnTo>
                  <a:pt x="4429" y="4594"/>
                </a:lnTo>
                <a:lnTo>
                  <a:pt x="4478" y="4624"/>
                </a:lnTo>
                <a:lnTo>
                  <a:pt x="4527" y="4655"/>
                </a:lnTo>
                <a:lnTo>
                  <a:pt x="4575" y="4686"/>
                </a:lnTo>
                <a:lnTo>
                  <a:pt x="4622" y="4717"/>
                </a:lnTo>
                <a:lnTo>
                  <a:pt x="4669" y="4748"/>
                </a:lnTo>
                <a:lnTo>
                  <a:pt x="4715" y="4780"/>
                </a:lnTo>
                <a:lnTo>
                  <a:pt x="4761" y="4813"/>
                </a:lnTo>
                <a:lnTo>
                  <a:pt x="4806" y="4846"/>
                </a:lnTo>
                <a:lnTo>
                  <a:pt x="4851" y="4879"/>
                </a:lnTo>
                <a:lnTo>
                  <a:pt x="4895" y="4912"/>
                </a:lnTo>
                <a:lnTo>
                  <a:pt x="4939" y="4947"/>
                </a:lnTo>
                <a:lnTo>
                  <a:pt x="4983" y="4982"/>
                </a:lnTo>
                <a:lnTo>
                  <a:pt x="5026" y="5017"/>
                </a:lnTo>
                <a:lnTo>
                  <a:pt x="5069" y="5053"/>
                </a:lnTo>
                <a:lnTo>
                  <a:pt x="5155" y="5126"/>
                </a:lnTo>
                <a:lnTo>
                  <a:pt x="5240" y="5202"/>
                </a:lnTo>
                <a:lnTo>
                  <a:pt x="5324" y="5279"/>
                </a:lnTo>
                <a:lnTo>
                  <a:pt x="5409" y="5359"/>
                </a:lnTo>
                <a:lnTo>
                  <a:pt x="5494" y="5441"/>
                </a:lnTo>
                <a:lnTo>
                  <a:pt x="5578" y="5525"/>
                </a:lnTo>
                <a:lnTo>
                  <a:pt x="5881" y="5880"/>
                </a:lnTo>
                <a:lnTo>
                  <a:pt x="5966" y="5993"/>
                </a:lnTo>
                <a:lnTo>
                  <a:pt x="6048" y="6109"/>
                </a:lnTo>
                <a:lnTo>
                  <a:pt x="6129" y="6226"/>
                </a:lnTo>
                <a:lnTo>
                  <a:pt x="6207" y="6345"/>
                </a:lnTo>
                <a:lnTo>
                  <a:pt x="6284" y="6466"/>
                </a:lnTo>
                <a:lnTo>
                  <a:pt x="6360" y="6588"/>
                </a:lnTo>
                <a:lnTo>
                  <a:pt x="6432" y="6713"/>
                </a:lnTo>
                <a:lnTo>
                  <a:pt x="6503" y="6839"/>
                </a:lnTo>
                <a:lnTo>
                  <a:pt x="6570" y="6967"/>
                </a:lnTo>
                <a:lnTo>
                  <a:pt x="6637" y="7096"/>
                </a:lnTo>
                <a:lnTo>
                  <a:pt x="6700" y="7226"/>
                </a:lnTo>
                <a:lnTo>
                  <a:pt x="6763" y="7358"/>
                </a:lnTo>
                <a:lnTo>
                  <a:pt x="6821" y="7492"/>
                </a:lnTo>
                <a:lnTo>
                  <a:pt x="6877" y="7626"/>
                </a:lnTo>
                <a:lnTo>
                  <a:pt x="6931" y="7763"/>
                </a:lnTo>
                <a:lnTo>
                  <a:pt x="6982" y="7899"/>
                </a:lnTo>
                <a:lnTo>
                  <a:pt x="7032" y="8037"/>
                </a:lnTo>
                <a:lnTo>
                  <a:pt x="7078" y="8176"/>
                </a:lnTo>
                <a:lnTo>
                  <a:pt x="7121" y="8316"/>
                </a:lnTo>
                <a:lnTo>
                  <a:pt x="7160" y="8456"/>
                </a:lnTo>
                <a:lnTo>
                  <a:pt x="7198" y="8598"/>
                </a:lnTo>
                <a:lnTo>
                  <a:pt x="7233" y="8739"/>
                </a:lnTo>
                <a:lnTo>
                  <a:pt x="7265" y="8882"/>
                </a:lnTo>
                <a:lnTo>
                  <a:pt x="7292" y="9026"/>
                </a:lnTo>
                <a:lnTo>
                  <a:pt x="7318" y="9169"/>
                </a:lnTo>
                <a:lnTo>
                  <a:pt x="7340" y="9314"/>
                </a:lnTo>
                <a:lnTo>
                  <a:pt x="7359" y="9459"/>
                </a:lnTo>
                <a:lnTo>
                  <a:pt x="7374" y="9603"/>
                </a:lnTo>
                <a:lnTo>
                  <a:pt x="7386" y="9748"/>
                </a:lnTo>
                <a:lnTo>
                  <a:pt x="7396" y="9894"/>
                </a:lnTo>
                <a:lnTo>
                  <a:pt x="7401" y="10038"/>
                </a:lnTo>
                <a:lnTo>
                  <a:pt x="7403" y="10184"/>
                </a:lnTo>
                <a:lnTo>
                  <a:pt x="7403" y="10465"/>
                </a:lnTo>
                <a:lnTo>
                  <a:pt x="7401" y="10721"/>
                </a:lnTo>
                <a:lnTo>
                  <a:pt x="7399" y="10953"/>
                </a:lnTo>
                <a:lnTo>
                  <a:pt x="7395" y="11166"/>
                </a:lnTo>
                <a:lnTo>
                  <a:pt x="7391" y="11267"/>
                </a:lnTo>
                <a:lnTo>
                  <a:pt x="7388" y="11364"/>
                </a:lnTo>
                <a:lnTo>
                  <a:pt x="7384" y="11459"/>
                </a:lnTo>
                <a:lnTo>
                  <a:pt x="7379" y="11552"/>
                </a:lnTo>
                <a:lnTo>
                  <a:pt x="7374" y="11642"/>
                </a:lnTo>
                <a:lnTo>
                  <a:pt x="7367" y="11731"/>
                </a:lnTo>
                <a:lnTo>
                  <a:pt x="7360" y="11820"/>
                </a:lnTo>
                <a:lnTo>
                  <a:pt x="7352" y="11908"/>
                </a:lnTo>
                <a:lnTo>
                  <a:pt x="7342" y="11995"/>
                </a:lnTo>
                <a:lnTo>
                  <a:pt x="7332" y="12084"/>
                </a:lnTo>
                <a:lnTo>
                  <a:pt x="7320" y="12173"/>
                </a:lnTo>
                <a:lnTo>
                  <a:pt x="7308" y="12264"/>
                </a:lnTo>
                <a:lnTo>
                  <a:pt x="7293" y="12357"/>
                </a:lnTo>
                <a:lnTo>
                  <a:pt x="7279" y="12452"/>
                </a:lnTo>
                <a:lnTo>
                  <a:pt x="7262" y="12550"/>
                </a:lnTo>
                <a:lnTo>
                  <a:pt x="7244" y="12652"/>
                </a:lnTo>
                <a:lnTo>
                  <a:pt x="7225" y="12756"/>
                </a:lnTo>
                <a:lnTo>
                  <a:pt x="7203" y="12866"/>
                </a:lnTo>
                <a:lnTo>
                  <a:pt x="7181" y="12980"/>
                </a:lnTo>
                <a:lnTo>
                  <a:pt x="7156" y="13100"/>
                </a:lnTo>
                <a:lnTo>
                  <a:pt x="7103" y="13356"/>
                </a:lnTo>
                <a:lnTo>
                  <a:pt x="7042" y="13640"/>
                </a:lnTo>
                <a:lnTo>
                  <a:pt x="6400" y="15980"/>
                </a:lnTo>
                <a:lnTo>
                  <a:pt x="6380" y="15974"/>
                </a:lnTo>
                <a:lnTo>
                  <a:pt x="6353" y="15966"/>
                </a:lnTo>
                <a:lnTo>
                  <a:pt x="6318" y="15953"/>
                </a:lnTo>
                <a:lnTo>
                  <a:pt x="6277" y="15939"/>
                </a:lnTo>
                <a:lnTo>
                  <a:pt x="6177" y="15901"/>
                </a:lnTo>
                <a:lnTo>
                  <a:pt x="6052" y="15855"/>
                </a:lnTo>
                <a:lnTo>
                  <a:pt x="5908" y="15799"/>
                </a:lnTo>
                <a:lnTo>
                  <a:pt x="5746" y="15737"/>
                </a:lnTo>
                <a:lnTo>
                  <a:pt x="5570" y="15670"/>
                </a:lnTo>
                <a:lnTo>
                  <a:pt x="5382" y="15599"/>
                </a:lnTo>
                <a:lnTo>
                  <a:pt x="5185" y="15525"/>
                </a:lnTo>
                <a:lnTo>
                  <a:pt x="4980" y="15452"/>
                </a:lnTo>
                <a:lnTo>
                  <a:pt x="4877" y="15415"/>
                </a:lnTo>
                <a:lnTo>
                  <a:pt x="4773" y="15379"/>
                </a:lnTo>
                <a:lnTo>
                  <a:pt x="4668" y="15342"/>
                </a:lnTo>
                <a:lnTo>
                  <a:pt x="4565" y="15307"/>
                </a:lnTo>
                <a:lnTo>
                  <a:pt x="4461" y="15272"/>
                </a:lnTo>
                <a:lnTo>
                  <a:pt x="4358" y="15239"/>
                </a:lnTo>
                <a:lnTo>
                  <a:pt x="4256" y="15206"/>
                </a:lnTo>
                <a:lnTo>
                  <a:pt x="4156" y="15176"/>
                </a:lnTo>
                <a:lnTo>
                  <a:pt x="4058" y="15147"/>
                </a:lnTo>
                <a:lnTo>
                  <a:pt x="3962" y="15119"/>
                </a:lnTo>
                <a:lnTo>
                  <a:pt x="3869" y="15093"/>
                </a:lnTo>
                <a:lnTo>
                  <a:pt x="3778" y="15070"/>
                </a:lnTo>
                <a:lnTo>
                  <a:pt x="3622" y="15032"/>
                </a:lnTo>
                <a:lnTo>
                  <a:pt x="3454" y="14992"/>
                </a:lnTo>
                <a:lnTo>
                  <a:pt x="3275" y="14950"/>
                </a:lnTo>
                <a:lnTo>
                  <a:pt x="3088" y="14907"/>
                </a:lnTo>
                <a:lnTo>
                  <a:pt x="2894" y="14864"/>
                </a:lnTo>
                <a:lnTo>
                  <a:pt x="2694" y="14821"/>
                </a:lnTo>
                <a:lnTo>
                  <a:pt x="2592" y="14800"/>
                </a:lnTo>
                <a:lnTo>
                  <a:pt x="2490" y="14780"/>
                </a:lnTo>
                <a:lnTo>
                  <a:pt x="2387" y="14759"/>
                </a:lnTo>
                <a:lnTo>
                  <a:pt x="2285" y="14740"/>
                </a:lnTo>
                <a:lnTo>
                  <a:pt x="2181" y="14720"/>
                </a:lnTo>
                <a:lnTo>
                  <a:pt x="2078" y="14702"/>
                </a:lnTo>
                <a:lnTo>
                  <a:pt x="1975" y="14684"/>
                </a:lnTo>
                <a:lnTo>
                  <a:pt x="1872" y="14668"/>
                </a:lnTo>
                <a:lnTo>
                  <a:pt x="1771" y="14651"/>
                </a:lnTo>
                <a:lnTo>
                  <a:pt x="1670" y="14636"/>
                </a:lnTo>
                <a:lnTo>
                  <a:pt x="1571" y="14623"/>
                </a:lnTo>
                <a:lnTo>
                  <a:pt x="1473" y="14609"/>
                </a:lnTo>
                <a:lnTo>
                  <a:pt x="1375" y="14598"/>
                </a:lnTo>
                <a:lnTo>
                  <a:pt x="1280" y="14588"/>
                </a:lnTo>
                <a:lnTo>
                  <a:pt x="1188" y="14578"/>
                </a:lnTo>
                <a:lnTo>
                  <a:pt x="1097" y="14571"/>
                </a:lnTo>
                <a:lnTo>
                  <a:pt x="1009" y="14565"/>
                </a:lnTo>
                <a:lnTo>
                  <a:pt x="923" y="14560"/>
                </a:lnTo>
                <a:lnTo>
                  <a:pt x="841" y="14558"/>
                </a:lnTo>
                <a:lnTo>
                  <a:pt x="761" y="14557"/>
                </a:lnTo>
                <a:lnTo>
                  <a:pt x="786" y="14510"/>
                </a:lnTo>
                <a:lnTo>
                  <a:pt x="812" y="14464"/>
                </a:lnTo>
                <a:lnTo>
                  <a:pt x="839" y="14418"/>
                </a:lnTo>
                <a:lnTo>
                  <a:pt x="865" y="14373"/>
                </a:lnTo>
                <a:lnTo>
                  <a:pt x="894" y="14328"/>
                </a:lnTo>
                <a:lnTo>
                  <a:pt x="922" y="14283"/>
                </a:lnTo>
                <a:lnTo>
                  <a:pt x="952" y="14237"/>
                </a:lnTo>
                <a:lnTo>
                  <a:pt x="983" y="14190"/>
                </a:lnTo>
                <a:lnTo>
                  <a:pt x="2076" y="12232"/>
                </a:lnTo>
                <a:lnTo>
                  <a:pt x="2101" y="12180"/>
                </a:lnTo>
                <a:lnTo>
                  <a:pt x="2127" y="12129"/>
                </a:lnTo>
                <a:lnTo>
                  <a:pt x="2152" y="12079"/>
                </a:lnTo>
                <a:lnTo>
                  <a:pt x="2176" y="12029"/>
                </a:lnTo>
                <a:lnTo>
                  <a:pt x="2201" y="11979"/>
                </a:lnTo>
                <a:lnTo>
                  <a:pt x="2225" y="11929"/>
                </a:lnTo>
                <a:lnTo>
                  <a:pt x="2250" y="11879"/>
                </a:lnTo>
                <a:lnTo>
                  <a:pt x="2273" y="11830"/>
                </a:lnTo>
                <a:lnTo>
                  <a:pt x="2298" y="11780"/>
                </a:lnTo>
                <a:lnTo>
                  <a:pt x="2321" y="11728"/>
                </a:lnTo>
                <a:lnTo>
                  <a:pt x="2346" y="11677"/>
                </a:lnTo>
                <a:lnTo>
                  <a:pt x="2369" y="11626"/>
                </a:lnTo>
                <a:lnTo>
                  <a:pt x="2393" y="11573"/>
                </a:lnTo>
                <a:lnTo>
                  <a:pt x="2417" y="11519"/>
                </a:lnTo>
                <a:lnTo>
                  <a:pt x="2441" y="11465"/>
                </a:lnTo>
                <a:lnTo>
                  <a:pt x="2466" y="11408"/>
                </a:lnTo>
                <a:lnTo>
                  <a:pt x="2535" y="11245"/>
                </a:lnTo>
                <a:lnTo>
                  <a:pt x="2603" y="11080"/>
                </a:lnTo>
                <a:lnTo>
                  <a:pt x="2668" y="10913"/>
                </a:lnTo>
                <a:lnTo>
                  <a:pt x="2731" y="10744"/>
                </a:lnTo>
                <a:lnTo>
                  <a:pt x="2793" y="10574"/>
                </a:lnTo>
                <a:lnTo>
                  <a:pt x="2852" y="10403"/>
                </a:lnTo>
                <a:lnTo>
                  <a:pt x="2909" y="10229"/>
                </a:lnTo>
                <a:lnTo>
                  <a:pt x="2964" y="10056"/>
                </a:lnTo>
                <a:lnTo>
                  <a:pt x="3015" y="9880"/>
                </a:lnTo>
                <a:lnTo>
                  <a:pt x="3064" y="9704"/>
                </a:lnTo>
                <a:lnTo>
                  <a:pt x="3110" y="9526"/>
                </a:lnTo>
                <a:lnTo>
                  <a:pt x="3153" y="9348"/>
                </a:lnTo>
                <a:lnTo>
                  <a:pt x="3193" y="9168"/>
                </a:lnTo>
                <a:lnTo>
                  <a:pt x="3229" y="8988"/>
                </a:lnTo>
                <a:lnTo>
                  <a:pt x="3263" y="8807"/>
                </a:lnTo>
                <a:lnTo>
                  <a:pt x="3293" y="8625"/>
                </a:lnTo>
                <a:lnTo>
                  <a:pt x="3318" y="8442"/>
                </a:lnTo>
                <a:lnTo>
                  <a:pt x="3341" y="8259"/>
                </a:lnTo>
                <a:lnTo>
                  <a:pt x="3359" y="8076"/>
                </a:lnTo>
                <a:lnTo>
                  <a:pt x="3374" y="7891"/>
                </a:lnTo>
                <a:lnTo>
                  <a:pt x="3385" y="7706"/>
                </a:lnTo>
                <a:lnTo>
                  <a:pt x="3391" y="7522"/>
                </a:lnTo>
                <a:lnTo>
                  <a:pt x="3392" y="7336"/>
                </a:lnTo>
                <a:lnTo>
                  <a:pt x="3389" y="7150"/>
                </a:lnTo>
                <a:lnTo>
                  <a:pt x="3382" y="6964"/>
                </a:lnTo>
                <a:lnTo>
                  <a:pt x="3370" y="6779"/>
                </a:lnTo>
                <a:lnTo>
                  <a:pt x="3352" y="6593"/>
                </a:lnTo>
                <a:lnTo>
                  <a:pt x="3331" y="6407"/>
                </a:lnTo>
                <a:lnTo>
                  <a:pt x="3303" y="6222"/>
                </a:lnTo>
                <a:lnTo>
                  <a:pt x="3270" y="6036"/>
                </a:lnTo>
                <a:lnTo>
                  <a:pt x="3233" y="5850"/>
                </a:lnTo>
                <a:lnTo>
                  <a:pt x="3190" y="5666"/>
                </a:lnTo>
                <a:lnTo>
                  <a:pt x="3176" y="5615"/>
                </a:lnTo>
                <a:lnTo>
                  <a:pt x="3159" y="5549"/>
                </a:lnTo>
                <a:lnTo>
                  <a:pt x="3136" y="5468"/>
                </a:lnTo>
                <a:lnTo>
                  <a:pt x="3110" y="5375"/>
                </a:lnTo>
                <a:lnTo>
                  <a:pt x="3080" y="5274"/>
                </a:lnTo>
                <a:lnTo>
                  <a:pt x="3047" y="5167"/>
                </a:lnTo>
                <a:lnTo>
                  <a:pt x="3013" y="5056"/>
                </a:lnTo>
                <a:lnTo>
                  <a:pt x="2977" y="4946"/>
                </a:lnTo>
                <a:lnTo>
                  <a:pt x="2958" y="4892"/>
                </a:lnTo>
                <a:lnTo>
                  <a:pt x="2939" y="4839"/>
                </a:lnTo>
                <a:lnTo>
                  <a:pt x="2921" y="4786"/>
                </a:lnTo>
                <a:lnTo>
                  <a:pt x="2901" y="4736"/>
                </a:lnTo>
                <a:lnTo>
                  <a:pt x="2883" y="4687"/>
                </a:lnTo>
                <a:lnTo>
                  <a:pt x="2863" y="4642"/>
                </a:lnTo>
                <a:lnTo>
                  <a:pt x="2845" y="4598"/>
                </a:lnTo>
                <a:lnTo>
                  <a:pt x="2827" y="4557"/>
                </a:lnTo>
                <a:lnTo>
                  <a:pt x="2809" y="4521"/>
                </a:lnTo>
                <a:lnTo>
                  <a:pt x="2792" y="4488"/>
                </a:lnTo>
                <a:lnTo>
                  <a:pt x="2774" y="4459"/>
                </a:lnTo>
                <a:lnTo>
                  <a:pt x="2758" y="4434"/>
                </a:lnTo>
                <a:lnTo>
                  <a:pt x="2742" y="4415"/>
                </a:lnTo>
                <a:lnTo>
                  <a:pt x="2726" y="4401"/>
                </a:lnTo>
                <a:lnTo>
                  <a:pt x="2712" y="4391"/>
                </a:lnTo>
                <a:lnTo>
                  <a:pt x="2698" y="4388"/>
                </a:lnTo>
                <a:lnTo>
                  <a:pt x="2682" y="4388"/>
                </a:lnTo>
                <a:lnTo>
                  <a:pt x="2667" y="4389"/>
                </a:lnTo>
                <a:lnTo>
                  <a:pt x="2653" y="4390"/>
                </a:lnTo>
                <a:lnTo>
                  <a:pt x="2639" y="4392"/>
                </a:lnTo>
                <a:lnTo>
                  <a:pt x="2626" y="4394"/>
                </a:lnTo>
                <a:lnTo>
                  <a:pt x="2613" y="4397"/>
                </a:lnTo>
                <a:lnTo>
                  <a:pt x="2602" y="4401"/>
                </a:lnTo>
                <a:lnTo>
                  <a:pt x="2590" y="4404"/>
                </a:lnTo>
                <a:lnTo>
                  <a:pt x="2579" y="4408"/>
                </a:lnTo>
                <a:lnTo>
                  <a:pt x="2569" y="4412"/>
                </a:lnTo>
                <a:lnTo>
                  <a:pt x="2559" y="4417"/>
                </a:lnTo>
                <a:lnTo>
                  <a:pt x="2549" y="4423"/>
                </a:lnTo>
                <a:lnTo>
                  <a:pt x="2541" y="4428"/>
                </a:lnTo>
                <a:lnTo>
                  <a:pt x="2533" y="4435"/>
                </a:lnTo>
                <a:lnTo>
                  <a:pt x="2525" y="4442"/>
                </a:lnTo>
                <a:lnTo>
                  <a:pt x="2518" y="4450"/>
                </a:lnTo>
                <a:lnTo>
                  <a:pt x="2511" y="4457"/>
                </a:lnTo>
                <a:lnTo>
                  <a:pt x="2504" y="4465"/>
                </a:lnTo>
                <a:lnTo>
                  <a:pt x="2498" y="4474"/>
                </a:lnTo>
                <a:lnTo>
                  <a:pt x="2493" y="4484"/>
                </a:lnTo>
                <a:lnTo>
                  <a:pt x="2488" y="4493"/>
                </a:lnTo>
                <a:lnTo>
                  <a:pt x="2484" y="4503"/>
                </a:lnTo>
                <a:lnTo>
                  <a:pt x="2479" y="4514"/>
                </a:lnTo>
                <a:lnTo>
                  <a:pt x="2476" y="4526"/>
                </a:lnTo>
                <a:lnTo>
                  <a:pt x="2469" y="4549"/>
                </a:lnTo>
                <a:lnTo>
                  <a:pt x="2463" y="4575"/>
                </a:lnTo>
                <a:lnTo>
                  <a:pt x="2459" y="4602"/>
                </a:lnTo>
                <a:lnTo>
                  <a:pt x="2456" y="4631"/>
                </a:lnTo>
                <a:lnTo>
                  <a:pt x="2441" y="4633"/>
                </a:lnTo>
                <a:lnTo>
                  <a:pt x="2426" y="4636"/>
                </a:lnTo>
                <a:lnTo>
                  <a:pt x="2410" y="4642"/>
                </a:lnTo>
                <a:lnTo>
                  <a:pt x="2395" y="4647"/>
                </a:lnTo>
                <a:lnTo>
                  <a:pt x="2379" y="4654"/>
                </a:lnTo>
                <a:lnTo>
                  <a:pt x="2363" y="4662"/>
                </a:lnTo>
                <a:lnTo>
                  <a:pt x="2347" y="4671"/>
                </a:lnTo>
                <a:lnTo>
                  <a:pt x="2331" y="4682"/>
                </a:lnTo>
                <a:lnTo>
                  <a:pt x="2314" y="4693"/>
                </a:lnTo>
                <a:lnTo>
                  <a:pt x="2298" y="4705"/>
                </a:lnTo>
                <a:lnTo>
                  <a:pt x="2281" y="4718"/>
                </a:lnTo>
                <a:lnTo>
                  <a:pt x="2265" y="4731"/>
                </a:lnTo>
                <a:lnTo>
                  <a:pt x="2231" y="4761"/>
                </a:lnTo>
                <a:lnTo>
                  <a:pt x="2198" y="4792"/>
                </a:lnTo>
                <a:lnTo>
                  <a:pt x="2164" y="4826"/>
                </a:lnTo>
                <a:lnTo>
                  <a:pt x="2129" y="4861"/>
                </a:lnTo>
                <a:lnTo>
                  <a:pt x="2095" y="4897"/>
                </a:lnTo>
                <a:lnTo>
                  <a:pt x="2062" y="4933"/>
                </a:lnTo>
                <a:lnTo>
                  <a:pt x="1994" y="5006"/>
                </a:lnTo>
                <a:lnTo>
                  <a:pt x="1929" y="5074"/>
                </a:lnTo>
                <a:lnTo>
                  <a:pt x="485" y="6540"/>
                </a:lnTo>
                <a:lnTo>
                  <a:pt x="484" y="6492"/>
                </a:lnTo>
                <a:lnTo>
                  <a:pt x="483" y="6445"/>
                </a:lnTo>
                <a:lnTo>
                  <a:pt x="481" y="6400"/>
                </a:lnTo>
                <a:lnTo>
                  <a:pt x="479" y="6357"/>
                </a:lnTo>
                <a:lnTo>
                  <a:pt x="477" y="6314"/>
                </a:lnTo>
                <a:lnTo>
                  <a:pt x="473" y="6272"/>
                </a:lnTo>
                <a:lnTo>
                  <a:pt x="470" y="6230"/>
                </a:lnTo>
                <a:lnTo>
                  <a:pt x="466" y="6188"/>
                </a:lnTo>
                <a:lnTo>
                  <a:pt x="463" y="6146"/>
                </a:lnTo>
                <a:lnTo>
                  <a:pt x="460" y="6103"/>
                </a:lnTo>
                <a:lnTo>
                  <a:pt x="457" y="6059"/>
                </a:lnTo>
                <a:lnTo>
                  <a:pt x="455" y="6012"/>
                </a:lnTo>
                <a:lnTo>
                  <a:pt x="453" y="5965"/>
                </a:lnTo>
                <a:lnTo>
                  <a:pt x="451" y="5917"/>
                </a:lnTo>
                <a:lnTo>
                  <a:pt x="450" y="5866"/>
                </a:lnTo>
                <a:lnTo>
                  <a:pt x="450" y="5811"/>
                </a:lnTo>
                <a:lnTo>
                  <a:pt x="451" y="4284"/>
                </a:lnTo>
                <a:lnTo>
                  <a:pt x="450" y="4234"/>
                </a:lnTo>
                <a:lnTo>
                  <a:pt x="449" y="4187"/>
                </a:lnTo>
                <a:lnTo>
                  <a:pt x="448" y="4141"/>
                </a:lnTo>
                <a:lnTo>
                  <a:pt x="446" y="4096"/>
                </a:lnTo>
                <a:lnTo>
                  <a:pt x="443" y="4051"/>
                </a:lnTo>
                <a:lnTo>
                  <a:pt x="440" y="4006"/>
                </a:lnTo>
                <a:lnTo>
                  <a:pt x="437" y="3961"/>
                </a:lnTo>
                <a:lnTo>
                  <a:pt x="434" y="3916"/>
                </a:lnTo>
                <a:lnTo>
                  <a:pt x="430" y="3871"/>
                </a:lnTo>
                <a:lnTo>
                  <a:pt x="426" y="3825"/>
                </a:lnTo>
                <a:lnTo>
                  <a:pt x="423" y="3779"/>
                </a:lnTo>
                <a:lnTo>
                  <a:pt x="420" y="3731"/>
                </a:lnTo>
                <a:lnTo>
                  <a:pt x="418" y="3681"/>
                </a:lnTo>
                <a:lnTo>
                  <a:pt x="416" y="3630"/>
                </a:lnTo>
                <a:lnTo>
                  <a:pt x="415" y="3577"/>
                </a:lnTo>
                <a:lnTo>
                  <a:pt x="415" y="3521"/>
                </a:lnTo>
                <a:lnTo>
                  <a:pt x="415" y="3321"/>
                </a:lnTo>
                <a:lnTo>
                  <a:pt x="414" y="3124"/>
                </a:lnTo>
                <a:lnTo>
                  <a:pt x="412" y="2928"/>
                </a:lnTo>
                <a:lnTo>
                  <a:pt x="410" y="2734"/>
                </a:lnTo>
                <a:lnTo>
                  <a:pt x="407" y="2542"/>
                </a:lnTo>
                <a:lnTo>
                  <a:pt x="404" y="2351"/>
                </a:lnTo>
                <a:lnTo>
                  <a:pt x="401" y="2161"/>
                </a:lnTo>
                <a:lnTo>
                  <a:pt x="398" y="1970"/>
                </a:lnTo>
                <a:lnTo>
                  <a:pt x="395" y="1780"/>
                </a:lnTo>
                <a:lnTo>
                  <a:pt x="392" y="1590"/>
                </a:lnTo>
                <a:lnTo>
                  <a:pt x="389" y="1400"/>
                </a:lnTo>
                <a:lnTo>
                  <a:pt x="386" y="1210"/>
                </a:lnTo>
                <a:lnTo>
                  <a:pt x="383" y="1017"/>
                </a:lnTo>
                <a:lnTo>
                  <a:pt x="382" y="824"/>
                </a:lnTo>
                <a:lnTo>
                  <a:pt x="380" y="629"/>
                </a:lnTo>
                <a:lnTo>
                  <a:pt x="380" y="432"/>
                </a:lnTo>
                <a:close/>
                <a:moveTo>
                  <a:pt x="0" y="397"/>
                </a:moveTo>
                <a:lnTo>
                  <a:pt x="0" y="207"/>
                </a:lnTo>
                <a:lnTo>
                  <a:pt x="2" y="189"/>
                </a:lnTo>
                <a:lnTo>
                  <a:pt x="4" y="171"/>
                </a:lnTo>
                <a:lnTo>
                  <a:pt x="7" y="155"/>
                </a:lnTo>
                <a:lnTo>
                  <a:pt x="10" y="140"/>
                </a:lnTo>
                <a:lnTo>
                  <a:pt x="13" y="124"/>
                </a:lnTo>
                <a:lnTo>
                  <a:pt x="18" y="110"/>
                </a:lnTo>
                <a:lnTo>
                  <a:pt x="22" y="96"/>
                </a:lnTo>
                <a:lnTo>
                  <a:pt x="29" y="84"/>
                </a:lnTo>
                <a:lnTo>
                  <a:pt x="35" y="72"/>
                </a:lnTo>
                <a:lnTo>
                  <a:pt x="41" y="62"/>
                </a:lnTo>
                <a:lnTo>
                  <a:pt x="49" y="51"/>
                </a:lnTo>
                <a:lnTo>
                  <a:pt x="57" y="42"/>
                </a:lnTo>
                <a:lnTo>
                  <a:pt x="65" y="34"/>
                </a:lnTo>
                <a:lnTo>
                  <a:pt x="76" y="26"/>
                </a:lnTo>
                <a:lnTo>
                  <a:pt x="86" y="19"/>
                </a:lnTo>
                <a:lnTo>
                  <a:pt x="97" y="14"/>
                </a:lnTo>
                <a:lnTo>
                  <a:pt x="109" y="9"/>
                </a:lnTo>
                <a:lnTo>
                  <a:pt x="122" y="5"/>
                </a:lnTo>
                <a:lnTo>
                  <a:pt x="136" y="3"/>
                </a:lnTo>
                <a:lnTo>
                  <a:pt x="150" y="1"/>
                </a:lnTo>
                <a:lnTo>
                  <a:pt x="166" y="0"/>
                </a:lnTo>
                <a:lnTo>
                  <a:pt x="182" y="0"/>
                </a:lnTo>
                <a:lnTo>
                  <a:pt x="199" y="1"/>
                </a:lnTo>
                <a:lnTo>
                  <a:pt x="218" y="4"/>
                </a:lnTo>
                <a:lnTo>
                  <a:pt x="238" y="7"/>
                </a:lnTo>
                <a:lnTo>
                  <a:pt x="259" y="11"/>
                </a:lnTo>
                <a:lnTo>
                  <a:pt x="280" y="16"/>
                </a:lnTo>
                <a:lnTo>
                  <a:pt x="303" y="23"/>
                </a:lnTo>
                <a:lnTo>
                  <a:pt x="326" y="31"/>
                </a:lnTo>
                <a:lnTo>
                  <a:pt x="352" y="39"/>
                </a:lnTo>
                <a:lnTo>
                  <a:pt x="377" y="49"/>
                </a:lnTo>
                <a:lnTo>
                  <a:pt x="405" y="60"/>
                </a:lnTo>
                <a:lnTo>
                  <a:pt x="566" y="125"/>
                </a:lnTo>
                <a:lnTo>
                  <a:pt x="727" y="191"/>
                </a:lnTo>
                <a:lnTo>
                  <a:pt x="890" y="257"/>
                </a:lnTo>
                <a:lnTo>
                  <a:pt x="1053" y="321"/>
                </a:lnTo>
                <a:lnTo>
                  <a:pt x="1385" y="451"/>
                </a:lnTo>
                <a:lnTo>
                  <a:pt x="1719" y="582"/>
                </a:lnTo>
                <a:lnTo>
                  <a:pt x="2056" y="712"/>
                </a:lnTo>
                <a:lnTo>
                  <a:pt x="2396" y="841"/>
                </a:lnTo>
                <a:lnTo>
                  <a:pt x="2737" y="971"/>
                </a:lnTo>
                <a:lnTo>
                  <a:pt x="3078" y="1100"/>
                </a:lnTo>
                <a:lnTo>
                  <a:pt x="3421" y="1229"/>
                </a:lnTo>
                <a:lnTo>
                  <a:pt x="3763" y="1358"/>
                </a:lnTo>
                <a:lnTo>
                  <a:pt x="4104" y="1488"/>
                </a:lnTo>
                <a:lnTo>
                  <a:pt x="4443" y="1617"/>
                </a:lnTo>
                <a:lnTo>
                  <a:pt x="4780" y="1747"/>
                </a:lnTo>
                <a:lnTo>
                  <a:pt x="5114" y="1877"/>
                </a:lnTo>
                <a:lnTo>
                  <a:pt x="5445" y="2007"/>
                </a:lnTo>
                <a:lnTo>
                  <a:pt x="5772" y="2137"/>
                </a:lnTo>
                <a:lnTo>
                  <a:pt x="5817" y="2156"/>
                </a:lnTo>
                <a:lnTo>
                  <a:pt x="5861" y="2174"/>
                </a:lnTo>
                <a:lnTo>
                  <a:pt x="5905" y="2192"/>
                </a:lnTo>
                <a:lnTo>
                  <a:pt x="5950" y="2210"/>
                </a:lnTo>
                <a:lnTo>
                  <a:pt x="5996" y="2228"/>
                </a:lnTo>
                <a:lnTo>
                  <a:pt x="6044" y="2247"/>
                </a:lnTo>
                <a:lnTo>
                  <a:pt x="6093" y="2265"/>
                </a:lnTo>
                <a:lnTo>
                  <a:pt x="6144" y="2285"/>
                </a:lnTo>
                <a:lnTo>
                  <a:pt x="6280" y="2332"/>
                </a:lnTo>
                <a:lnTo>
                  <a:pt x="6399" y="2372"/>
                </a:lnTo>
                <a:lnTo>
                  <a:pt x="6452" y="2392"/>
                </a:lnTo>
                <a:lnTo>
                  <a:pt x="6501" y="2410"/>
                </a:lnTo>
                <a:lnTo>
                  <a:pt x="6523" y="2420"/>
                </a:lnTo>
                <a:lnTo>
                  <a:pt x="6546" y="2430"/>
                </a:lnTo>
                <a:lnTo>
                  <a:pt x="6566" y="2439"/>
                </a:lnTo>
                <a:lnTo>
                  <a:pt x="6587" y="2449"/>
                </a:lnTo>
                <a:lnTo>
                  <a:pt x="6605" y="2459"/>
                </a:lnTo>
                <a:lnTo>
                  <a:pt x="6624" y="2471"/>
                </a:lnTo>
                <a:lnTo>
                  <a:pt x="6640" y="2481"/>
                </a:lnTo>
                <a:lnTo>
                  <a:pt x="6656" y="2493"/>
                </a:lnTo>
                <a:lnTo>
                  <a:pt x="6672" y="2504"/>
                </a:lnTo>
                <a:lnTo>
                  <a:pt x="6686" y="2518"/>
                </a:lnTo>
                <a:lnTo>
                  <a:pt x="6699" y="2531"/>
                </a:lnTo>
                <a:lnTo>
                  <a:pt x="6711" y="2544"/>
                </a:lnTo>
                <a:lnTo>
                  <a:pt x="6724" y="2560"/>
                </a:lnTo>
                <a:lnTo>
                  <a:pt x="6734" y="2575"/>
                </a:lnTo>
                <a:lnTo>
                  <a:pt x="6744" y="2592"/>
                </a:lnTo>
                <a:lnTo>
                  <a:pt x="6752" y="2608"/>
                </a:lnTo>
                <a:lnTo>
                  <a:pt x="6761" y="2627"/>
                </a:lnTo>
                <a:lnTo>
                  <a:pt x="6768" y="2646"/>
                </a:lnTo>
                <a:lnTo>
                  <a:pt x="6774" y="2667"/>
                </a:lnTo>
                <a:lnTo>
                  <a:pt x="6780" y="2688"/>
                </a:lnTo>
                <a:lnTo>
                  <a:pt x="6766" y="2707"/>
                </a:lnTo>
                <a:lnTo>
                  <a:pt x="6749" y="2726"/>
                </a:lnTo>
                <a:lnTo>
                  <a:pt x="6731" y="2746"/>
                </a:lnTo>
                <a:lnTo>
                  <a:pt x="6710" y="2765"/>
                </a:lnTo>
                <a:lnTo>
                  <a:pt x="6687" y="2785"/>
                </a:lnTo>
                <a:lnTo>
                  <a:pt x="6662" y="2805"/>
                </a:lnTo>
                <a:lnTo>
                  <a:pt x="6636" y="2825"/>
                </a:lnTo>
                <a:lnTo>
                  <a:pt x="6607" y="2845"/>
                </a:lnTo>
                <a:lnTo>
                  <a:pt x="6577" y="2865"/>
                </a:lnTo>
                <a:lnTo>
                  <a:pt x="6547" y="2884"/>
                </a:lnTo>
                <a:lnTo>
                  <a:pt x="6514" y="2905"/>
                </a:lnTo>
                <a:lnTo>
                  <a:pt x="6481" y="2924"/>
                </a:lnTo>
                <a:lnTo>
                  <a:pt x="6412" y="2963"/>
                </a:lnTo>
                <a:lnTo>
                  <a:pt x="6340" y="3002"/>
                </a:lnTo>
                <a:lnTo>
                  <a:pt x="6268" y="3039"/>
                </a:lnTo>
                <a:lnTo>
                  <a:pt x="6195" y="3076"/>
                </a:lnTo>
                <a:lnTo>
                  <a:pt x="6123" y="3111"/>
                </a:lnTo>
                <a:lnTo>
                  <a:pt x="6054" y="3144"/>
                </a:lnTo>
                <a:lnTo>
                  <a:pt x="5988" y="3175"/>
                </a:lnTo>
                <a:lnTo>
                  <a:pt x="5927" y="3204"/>
                </a:lnTo>
                <a:lnTo>
                  <a:pt x="5872" y="3231"/>
                </a:lnTo>
                <a:lnTo>
                  <a:pt x="5823" y="3255"/>
                </a:lnTo>
                <a:lnTo>
                  <a:pt x="5779" y="3277"/>
                </a:lnTo>
                <a:lnTo>
                  <a:pt x="5736" y="3297"/>
                </a:lnTo>
                <a:lnTo>
                  <a:pt x="5696" y="3314"/>
                </a:lnTo>
                <a:lnTo>
                  <a:pt x="5656" y="3331"/>
                </a:lnTo>
                <a:lnTo>
                  <a:pt x="5616" y="3348"/>
                </a:lnTo>
                <a:lnTo>
                  <a:pt x="5575" y="3365"/>
                </a:lnTo>
                <a:lnTo>
                  <a:pt x="5533" y="3384"/>
                </a:lnTo>
                <a:lnTo>
                  <a:pt x="5488" y="3405"/>
                </a:lnTo>
                <a:lnTo>
                  <a:pt x="5422" y="3436"/>
                </a:lnTo>
                <a:lnTo>
                  <a:pt x="5346" y="3471"/>
                </a:lnTo>
                <a:lnTo>
                  <a:pt x="5263" y="3509"/>
                </a:lnTo>
                <a:lnTo>
                  <a:pt x="5172" y="3549"/>
                </a:lnTo>
                <a:lnTo>
                  <a:pt x="5077" y="3591"/>
                </a:lnTo>
                <a:lnTo>
                  <a:pt x="4977" y="3633"/>
                </a:lnTo>
                <a:lnTo>
                  <a:pt x="4875" y="3676"/>
                </a:lnTo>
                <a:lnTo>
                  <a:pt x="4772" y="3718"/>
                </a:lnTo>
                <a:lnTo>
                  <a:pt x="4667" y="3759"/>
                </a:lnTo>
                <a:lnTo>
                  <a:pt x="4565" y="3799"/>
                </a:lnTo>
                <a:lnTo>
                  <a:pt x="4465" y="3837"/>
                </a:lnTo>
                <a:lnTo>
                  <a:pt x="4368" y="3872"/>
                </a:lnTo>
                <a:lnTo>
                  <a:pt x="4277" y="3904"/>
                </a:lnTo>
                <a:lnTo>
                  <a:pt x="4192" y="3932"/>
                </a:lnTo>
                <a:lnTo>
                  <a:pt x="4153" y="3944"/>
                </a:lnTo>
                <a:lnTo>
                  <a:pt x="4115" y="3954"/>
                </a:lnTo>
                <a:lnTo>
                  <a:pt x="4080" y="3963"/>
                </a:lnTo>
                <a:lnTo>
                  <a:pt x="4048" y="3972"/>
                </a:lnTo>
                <a:lnTo>
                  <a:pt x="4151" y="4042"/>
                </a:lnTo>
                <a:lnTo>
                  <a:pt x="4177" y="4057"/>
                </a:lnTo>
                <a:lnTo>
                  <a:pt x="4204" y="4070"/>
                </a:lnTo>
                <a:lnTo>
                  <a:pt x="4234" y="4083"/>
                </a:lnTo>
                <a:lnTo>
                  <a:pt x="4266" y="4100"/>
                </a:lnTo>
                <a:lnTo>
                  <a:pt x="4337" y="4135"/>
                </a:lnTo>
                <a:lnTo>
                  <a:pt x="4407" y="4172"/>
                </a:lnTo>
                <a:lnTo>
                  <a:pt x="4477" y="4210"/>
                </a:lnTo>
                <a:lnTo>
                  <a:pt x="4546" y="4249"/>
                </a:lnTo>
                <a:lnTo>
                  <a:pt x="4614" y="4289"/>
                </a:lnTo>
                <a:lnTo>
                  <a:pt x="4682" y="4329"/>
                </a:lnTo>
                <a:lnTo>
                  <a:pt x="4747" y="4371"/>
                </a:lnTo>
                <a:lnTo>
                  <a:pt x="4813" y="4413"/>
                </a:lnTo>
                <a:lnTo>
                  <a:pt x="4878" y="4457"/>
                </a:lnTo>
                <a:lnTo>
                  <a:pt x="4942" y="4501"/>
                </a:lnTo>
                <a:lnTo>
                  <a:pt x="5006" y="4547"/>
                </a:lnTo>
                <a:lnTo>
                  <a:pt x="5068" y="4593"/>
                </a:lnTo>
                <a:lnTo>
                  <a:pt x="5129" y="4641"/>
                </a:lnTo>
                <a:lnTo>
                  <a:pt x="5191" y="4689"/>
                </a:lnTo>
                <a:lnTo>
                  <a:pt x="5251" y="4737"/>
                </a:lnTo>
                <a:lnTo>
                  <a:pt x="5311" y="4787"/>
                </a:lnTo>
                <a:lnTo>
                  <a:pt x="5371" y="4838"/>
                </a:lnTo>
                <a:lnTo>
                  <a:pt x="5429" y="4889"/>
                </a:lnTo>
                <a:lnTo>
                  <a:pt x="5486" y="4941"/>
                </a:lnTo>
                <a:lnTo>
                  <a:pt x="5544" y="4994"/>
                </a:lnTo>
                <a:lnTo>
                  <a:pt x="5600" y="5048"/>
                </a:lnTo>
                <a:lnTo>
                  <a:pt x="5656" y="5102"/>
                </a:lnTo>
                <a:lnTo>
                  <a:pt x="5711" y="5157"/>
                </a:lnTo>
                <a:lnTo>
                  <a:pt x="5766" y="5213"/>
                </a:lnTo>
                <a:lnTo>
                  <a:pt x="5820" y="5270"/>
                </a:lnTo>
                <a:lnTo>
                  <a:pt x="5873" y="5327"/>
                </a:lnTo>
                <a:lnTo>
                  <a:pt x="5926" y="5384"/>
                </a:lnTo>
                <a:lnTo>
                  <a:pt x="5978" y="5443"/>
                </a:lnTo>
                <a:lnTo>
                  <a:pt x="6029" y="5502"/>
                </a:lnTo>
                <a:lnTo>
                  <a:pt x="6080" y="5562"/>
                </a:lnTo>
                <a:lnTo>
                  <a:pt x="6131" y="5622"/>
                </a:lnTo>
                <a:lnTo>
                  <a:pt x="6181" y="5683"/>
                </a:lnTo>
                <a:lnTo>
                  <a:pt x="6355" y="5907"/>
                </a:lnTo>
                <a:lnTo>
                  <a:pt x="6517" y="6134"/>
                </a:lnTo>
                <a:lnTo>
                  <a:pt x="6667" y="6366"/>
                </a:lnTo>
                <a:lnTo>
                  <a:pt x="6809" y="6601"/>
                </a:lnTo>
                <a:lnTo>
                  <a:pt x="6937" y="6841"/>
                </a:lnTo>
                <a:lnTo>
                  <a:pt x="7057" y="7085"/>
                </a:lnTo>
                <a:lnTo>
                  <a:pt x="7167" y="7331"/>
                </a:lnTo>
                <a:lnTo>
                  <a:pt x="7266" y="7581"/>
                </a:lnTo>
                <a:lnTo>
                  <a:pt x="7355" y="7834"/>
                </a:lnTo>
                <a:lnTo>
                  <a:pt x="7435" y="8089"/>
                </a:lnTo>
                <a:lnTo>
                  <a:pt x="7506" y="8348"/>
                </a:lnTo>
                <a:lnTo>
                  <a:pt x="7568" y="8607"/>
                </a:lnTo>
                <a:lnTo>
                  <a:pt x="7623" y="8871"/>
                </a:lnTo>
                <a:lnTo>
                  <a:pt x="7668" y="9136"/>
                </a:lnTo>
                <a:lnTo>
                  <a:pt x="7704" y="9401"/>
                </a:lnTo>
                <a:lnTo>
                  <a:pt x="7733" y="9670"/>
                </a:lnTo>
                <a:lnTo>
                  <a:pt x="7755" y="9940"/>
                </a:lnTo>
                <a:lnTo>
                  <a:pt x="7769" y="10211"/>
                </a:lnTo>
                <a:lnTo>
                  <a:pt x="7775" y="10483"/>
                </a:lnTo>
                <a:lnTo>
                  <a:pt x="7775" y="10756"/>
                </a:lnTo>
                <a:lnTo>
                  <a:pt x="7768" y="11028"/>
                </a:lnTo>
                <a:lnTo>
                  <a:pt x="7755" y="11302"/>
                </a:lnTo>
                <a:lnTo>
                  <a:pt x="7735" y="11576"/>
                </a:lnTo>
                <a:lnTo>
                  <a:pt x="7710" y="11850"/>
                </a:lnTo>
                <a:lnTo>
                  <a:pt x="7678" y="12124"/>
                </a:lnTo>
                <a:lnTo>
                  <a:pt x="7641" y="12398"/>
                </a:lnTo>
                <a:lnTo>
                  <a:pt x="7599" y="12671"/>
                </a:lnTo>
                <a:lnTo>
                  <a:pt x="7552" y="12944"/>
                </a:lnTo>
                <a:lnTo>
                  <a:pt x="7501" y="13216"/>
                </a:lnTo>
                <a:lnTo>
                  <a:pt x="7445" y="13486"/>
                </a:lnTo>
                <a:lnTo>
                  <a:pt x="7384" y="13755"/>
                </a:lnTo>
                <a:lnTo>
                  <a:pt x="7320" y="14022"/>
                </a:lnTo>
                <a:lnTo>
                  <a:pt x="7308" y="14071"/>
                </a:lnTo>
                <a:lnTo>
                  <a:pt x="7295" y="14120"/>
                </a:lnTo>
                <a:lnTo>
                  <a:pt x="7284" y="14168"/>
                </a:lnTo>
                <a:lnTo>
                  <a:pt x="7272" y="14215"/>
                </a:lnTo>
                <a:lnTo>
                  <a:pt x="7261" y="14263"/>
                </a:lnTo>
                <a:lnTo>
                  <a:pt x="7249" y="14311"/>
                </a:lnTo>
                <a:lnTo>
                  <a:pt x="7238" y="14359"/>
                </a:lnTo>
                <a:lnTo>
                  <a:pt x="7226" y="14405"/>
                </a:lnTo>
                <a:lnTo>
                  <a:pt x="7215" y="14452"/>
                </a:lnTo>
                <a:lnTo>
                  <a:pt x="7203" y="14498"/>
                </a:lnTo>
                <a:lnTo>
                  <a:pt x="7191" y="14545"/>
                </a:lnTo>
                <a:lnTo>
                  <a:pt x="7180" y="14591"/>
                </a:lnTo>
                <a:lnTo>
                  <a:pt x="7168" y="14636"/>
                </a:lnTo>
                <a:lnTo>
                  <a:pt x="7155" y="14681"/>
                </a:lnTo>
                <a:lnTo>
                  <a:pt x="7143" y="14725"/>
                </a:lnTo>
                <a:lnTo>
                  <a:pt x="7130" y="14769"/>
                </a:lnTo>
                <a:lnTo>
                  <a:pt x="7116" y="14815"/>
                </a:lnTo>
                <a:lnTo>
                  <a:pt x="7103" y="14862"/>
                </a:lnTo>
                <a:lnTo>
                  <a:pt x="7089" y="14907"/>
                </a:lnTo>
                <a:lnTo>
                  <a:pt x="7076" y="14953"/>
                </a:lnTo>
                <a:lnTo>
                  <a:pt x="7062" y="14998"/>
                </a:lnTo>
                <a:lnTo>
                  <a:pt x="7049" y="15044"/>
                </a:lnTo>
                <a:lnTo>
                  <a:pt x="7035" y="15089"/>
                </a:lnTo>
                <a:lnTo>
                  <a:pt x="7021" y="15135"/>
                </a:lnTo>
                <a:lnTo>
                  <a:pt x="7008" y="15180"/>
                </a:lnTo>
                <a:lnTo>
                  <a:pt x="6995" y="15225"/>
                </a:lnTo>
                <a:lnTo>
                  <a:pt x="6981" y="15270"/>
                </a:lnTo>
                <a:lnTo>
                  <a:pt x="6969" y="15314"/>
                </a:lnTo>
                <a:lnTo>
                  <a:pt x="6956" y="15359"/>
                </a:lnTo>
                <a:lnTo>
                  <a:pt x="6944" y="15404"/>
                </a:lnTo>
                <a:lnTo>
                  <a:pt x="6930" y="15450"/>
                </a:lnTo>
                <a:lnTo>
                  <a:pt x="6918" y="15494"/>
                </a:lnTo>
                <a:lnTo>
                  <a:pt x="6905" y="15543"/>
                </a:lnTo>
                <a:lnTo>
                  <a:pt x="6890" y="15589"/>
                </a:lnTo>
                <a:lnTo>
                  <a:pt x="6877" y="15633"/>
                </a:lnTo>
                <a:lnTo>
                  <a:pt x="6863" y="15676"/>
                </a:lnTo>
                <a:lnTo>
                  <a:pt x="6848" y="15719"/>
                </a:lnTo>
                <a:lnTo>
                  <a:pt x="6834" y="15764"/>
                </a:lnTo>
                <a:lnTo>
                  <a:pt x="6818" y="15812"/>
                </a:lnTo>
                <a:lnTo>
                  <a:pt x="6801" y="15862"/>
                </a:lnTo>
                <a:lnTo>
                  <a:pt x="6766" y="15973"/>
                </a:lnTo>
                <a:lnTo>
                  <a:pt x="6736" y="16070"/>
                </a:lnTo>
                <a:lnTo>
                  <a:pt x="6710" y="16154"/>
                </a:lnTo>
                <a:lnTo>
                  <a:pt x="6688" y="16226"/>
                </a:lnTo>
                <a:lnTo>
                  <a:pt x="6678" y="16257"/>
                </a:lnTo>
                <a:lnTo>
                  <a:pt x="6667" y="16285"/>
                </a:lnTo>
                <a:lnTo>
                  <a:pt x="6658" y="16310"/>
                </a:lnTo>
                <a:lnTo>
                  <a:pt x="6648" y="16333"/>
                </a:lnTo>
                <a:lnTo>
                  <a:pt x="6637" y="16352"/>
                </a:lnTo>
                <a:lnTo>
                  <a:pt x="6627" y="16369"/>
                </a:lnTo>
                <a:lnTo>
                  <a:pt x="6614" y="16383"/>
                </a:lnTo>
                <a:lnTo>
                  <a:pt x="6602" y="16394"/>
                </a:lnTo>
                <a:lnTo>
                  <a:pt x="6589" y="16404"/>
                </a:lnTo>
                <a:lnTo>
                  <a:pt x="6573" y="16410"/>
                </a:lnTo>
                <a:lnTo>
                  <a:pt x="6557" y="16414"/>
                </a:lnTo>
                <a:lnTo>
                  <a:pt x="6540" y="16416"/>
                </a:lnTo>
                <a:lnTo>
                  <a:pt x="6520" y="16415"/>
                </a:lnTo>
                <a:lnTo>
                  <a:pt x="6499" y="16413"/>
                </a:lnTo>
                <a:lnTo>
                  <a:pt x="6475" y="16408"/>
                </a:lnTo>
                <a:lnTo>
                  <a:pt x="6450" y="16401"/>
                </a:lnTo>
                <a:lnTo>
                  <a:pt x="6421" y="16391"/>
                </a:lnTo>
                <a:lnTo>
                  <a:pt x="6389" y="16381"/>
                </a:lnTo>
                <a:lnTo>
                  <a:pt x="6356" y="16368"/>
                </a:lnTo>
                <a:lnTo>
                  <a:pt x="6319" y="16353"/>
                </a:lnTo>
                <a:lnTo>
                  <a:pt x="6235" y="16319"/>
                </a:lnTo>
                <a:lnTo>
                  <a:pt x="6138" y="16277"/>
                </a:lnTo>
                <a:lnTo>
                  <a:pt x="6054" y="16242"/>
                </a:lnTo>
                <a:lnTo>
                  <a:pt x="5970" y="16207"/>
                </a:lnTo>
                <a:lnTo>
                  <a:pt x="5887" y="16172"/>
                </a:lnTo>
                <a:lnTo>
                  <a:pt x="5804" y="16138"/>
                </a:lnTo>
                <a:lnTo>
                  <a:pt x="5723" y="16104"/>
                </a:lnTo>
                <a:lnTo>
                  <a:pt x="5640" y="16070"/>
                </a:lnTo>
                <a:lnTo>
                  <a:pt x="5558" y="16036"/>
                </a:lnTo>
                <a:lnTo>
                  <a:pt x="5475" y="16004"/>
                </a:lnTo>
                <a:lnTo>
                  <a:pt x="5392" y="15971"/>
                </a:lnTo>
                <a:lnTo>
                  <a:pt x="5309" y="15938"/>
                </a:lnTo>
                <a:lnTo>
                  <a:pt x="5226" y="15906"/>
                </a:lnTo>
                <a:lnTo>
                  <a:pt x="5142" y="15874"/>
                </a:lnTo>
                <a:lnTo>
                  <a:pt x="5057" y="15842"/>
                </a:lnTo>
                <a:lnTo>
                  <a:pt x="4971" y="15811"/>
                </a:lnTo>
                <a:lnTo>
                  <a:pt x="4884" y="15780"/>
                </a:lnTo>
                <a:lnTo>
                  <a:pt x="4796" y="15749"/>
                </a:lnTo>
                <a:lnTo>
                  <a:pt x="4705" y="15718"/>
                </a:lnTo>
                <a:lnTo>
                  <a:pt x="4616" y="15690"/>
                </a:lnTo>
                <a:lnTo>
                  <a:pt x="4527" y="15661"/>
                </a:lnTo>
                <a:lnTo>
                  <a:pt x="4438" y="15633"/>
                </a:lnTo>
                <a:lnTo>
                  <a:pt x="4349" y="15605"/>
                </a:lnTo>
                <a:lnTo>
                  <a:pt x="4260" y="15580"/>
                </a:lnTo>
                <a:lnTo>
                  <a:pt x="4171" y="15553"/>
                </a:lnTo>
                <a:lnTo>
                  <a:pt x="4081" y="15529"/>
                </a:lnTo>
                <a:lnTo>
                  <a:pt x="3992" y="15504"/>
                </a:lnTo>
                <a:lnTo>
                  <a:pt x="3901" y="15479"/>
                </a:lnTo>
                <a:lnTo>
                  <a:pt x="3810" y="15455"/>
                </a:lnTo>
                <a:lnTo>
                  <a:pt x="3719" y="15431"/>
                </a:lnTo>
                <a:lnTo>
                  <a:pt x="3626" y="15406"/>
                </a:lnTo>
                <a:lnTo>
                  <a:pt x="3532" y="15383"/>
                </a:lnTo>
                <a:lnTo>
                  <a:pt x="3438" y="15358"/>
                </a:lnTo>
                <a:lnTo>
                  <a:pt x="3342" y="15335"/>
                </a:lnTo>
                <a:lnTo>
                  <a:pt x="3158" y="15289"/>
                </a:lnTo>
                <a:lnTo>
                  <a:pt x="2986" y="15248"/>
                </a:lnTo>
                <a:lnTo>
                  <a:pt x="2825" y="15213"/>
                </a:lnTo>
                <a:lnTo>
                  <a:pt x="2675" y="15181"/>
                </a:lnTo>
                <a:lnTo>
                  <a:pt x="2531" y="15153"/>
                </a:lnTo>
                <a:lnTo>
                  <a:pt x="2393" y="15127"/>
                </a:lnTo>
                <a:lnTo>
                  <a:pt x="2259" y="15105"/>
                </a:lnTo>
                <a:lnTo>
                  <a:pt x="2127" y="15083"/>
                </a:lnTo>
                <a:lnTo>
                  <a:pt x="1995" y="15064"/>
                </a:lnTo>
                <a:lnTo>
                  <a:pt x="1862" y="15046"/>
                </a:lnTo>
                <a:lnTo>
                  <a:pt x="1727" y="15028"/>
                </a:lnTo>
                <a:lnTo>
                  <a:pt x="1587" y="15010"/>
                </a:lnTo>
                <a:lnTo>
                  <a:pt x="1440" y="14992"/>
                </a:lnTo>
                <a:lnTo>
                  <a:pt x="1285" y="14972"/>
                </a:lnTo>
                <a:lnTo>
                  <a:pt x="1121" y="14951"/>
                </a:lnTo>
                <a:lnTo>
                  <a:pt x="944" y="14928"/>
                </a:lnTo>
                <a:lnTo>
                  <a:pt x="905" y="14923"/>
                </a:lnTo>
                <a:lnTo>
                  <a:pt x="867" y="14919"/>
                </a:lnTo>
                <a:lnTo>
                  <a:pt x="830" y="14917"/>
                </a:lnTo>
                <a:lnTo>
                  <a:pt x="797" y="14914"/>
                </a:lnTo>
                <a:lnTo>
                  <a:pt x="732" y="14911"/>
                </a:lnTo>
                <a:lnTo>
                  <a:pt x="674" y="14910"/>
                </a:lnTo>
                <a:lnTo>
                  <a:pt x="622" y="14909"/>
                </a:lnTo>
                <a:lnTo>
                  <a:pt x="574" y="14909"/>
                </a:lnTo>
                <a:lnTo>
                  <a:pt x="551" y="14908"/>
                </a:lnTo>
                <a:lnTo>
                  <a:pt x="530" y="14907"/>
                </a:lnTo>
                <a:lnTo>
                  <a:pt x="509" y="14905"/>
                </a:lnTo>
                <a:lnTo>
                  <a:pt x="490" y="14903"/>
                </a:lnTo>
                <a:lnTo>
                  <a:pt x="471" y="14900"/>
                </a:lnTo>
                <a:lnTo>
                  <a:pt x="453" y="14896"/>
                </a:lnTo>
                <a:lnTo>
                  <a:pt x="437" y="14891"/>
                </a:lnTo>
                <a:lnTo>
                  <a:pt x="419" y="14885"/>
                </a:lnTo>
                <a:lnTo>
                  <a:pt x="403" y="14879"/>
                </a:lnTo>
                <a:lnTo>
                  <a:pt x="388" y="14871"/>
                </a:lnTo>
                <a:lnTo>
                  <a:pt x="372" y="14862"/>
                </a:lnTo>
                <a:lnTo>
                  <a:pt x="358" y="14850"/>
                </a:lnTo>
                <a:lnTo>
                  <a:pt x="343" y="14838"/>
                </a:lnTo>
                <a:lnTo>
                  <a:pt x="328" y="14824"/>
                </a:lnTo>
                <a:lnTo>
                  <a:pt x="314" y="14807"/>
                </a:lnTo>
                <a:lnTo>
                  <a:pt x="300" y="14789"/>
                </a:lnTo>
                <a:lnTo>
                  <a:pt x="285" y="14769"/>
                </a:lnTo>
                <a:lnTo>
                  <a:pt x="271" y="14747"/>
                </a:lnTo>
                <a:lnTo>
                  <a:pt x="257" y="14722"/>
                </a:lnTo>
                <a:lnTo>
                  <a:pt x="242" y="14695"/>
                </a:lnTo>
                <a:lnTo>
                  <a:pt x="980" y="13492"/>
                </a:lnTo>
                <a:lnTo>
                  <a:pt x="1010" y="13441"/>
                </a:lnTo>
                <a:lnTo>
                  <a:pt x="1041" y="13390"/>
                </a:lnTo>
                <a:lnTo>
                  <a:pt x="1071" y="13342"/>
                </a:lnTo>
                <a:lnTo>
                  <a:pt x="1099" y="13294"/>
                </a:lnTo>
                <a:lnTo>
                  <a:pt x="1127" y="13247"/>
                </a:lnTo>
                <a:lnTo>
                  <a:pt x="1156" y="13198"/>
                </a:lnTo>
                <a:lnTo>
                  <a:pt x="1183" y="13149"/>
                </a:lnTo>
                <a:lnTo>
                  <a:pt x="1211" y="13099"/>
                </a:lnTo>
                <a:lnTo>
                  <a:pt x="2064" y="11421"/>
                </a:lnTo>
                <a:lnTo>
                  <a:pt x="2090" y="11367"/>
                </a:lnTo>
                <a:lnTo>
                  <a:pt x="2116" y="11312"/>
                </a:lnTo>
                <a:lnTo>
                  <a:pt x="2140" y="11256"/>
                </a:lnTo>
                <a:lnTo>
                  <a:pt x="2165" y="11201"/>
                </a:lnTo>
                <a:lnTo>
                  <a:pt x="2189" y="11145"/>
                </a:lnTo>
                <a:lnTo>
                  <a:pt x="2213" y="11089"/>
                </a:lnTo>
                <a:lnTo>
                  <a:pt x="2236" y="11033"/>
                </a:lnTo>
                <a:lnTo>
                  <a:pt x="2260" y="10976"/>
                </a:lnTo>
                <a:lnTo>
                  <a:pt x="2282" y="10919"/>
                </a:lnTo>
                <a:lnTo>
                  <a:pt x="2305" y="10861"/>
                </a:lnTo>
                <a:lnTo>
                  <a:pt x="2327" y="10804"/>
                </a:lnTo>
                <a:lnTo>
                  <a:pt x="2350" y="10745"/>
                </a:lnTo>
                <a:lnTo>
                  <a:pt x="2371" y="10687"/>
                </a:lnTo>
                <a:lnTo>
                  <a:pt x="2393" y="10628"/>
                </a:lnTo>
                <a:lnTo>
                  <a:pt x="2413" y="10570"/>
                </a:lnTo>
                <a:lnTo>
                  <a:pt x="2435" y="10509"/>
                </a:lnTo>
                <a:lnTo>
                  <a:pt x="2481" y="10375"/>
                </a:lnTo>
                <a:lnTo>
                  <a:pt x="2526" y="10241"/>
                </a:lnTo>
                <a:lnTo>
                  <a:pt x="2570" y="10105"/>
                </a:lnTo>
                <a:lnTo>
                  <a:pt x="2612" y="9970"/>
                </a:lnTo>
                <a:lnTo>
                  <a:pt x="2653" y="9833"/>
                </a:lnTo>
                <a:lnTo>
                  <a:pt x="2692" y="9696"/>
                </a:lnTo>
                <a:lnTo>
                  <a:pt x="2729" y="9559"/>
                </a:lnTo>
                <a:lnTo>
                  <a:pt x="2765" y="9421"/>
                </a:lnTo>
                <a:lnTo>
                  <a:pt x="2799" y="9283"/>
                </a:lnTo>
                <a:lnTo>
                  <a:pt x="2832" y="9145"/>
                </a:lnTo>
                <a:lnTo>
                  <a:pt x="2861" y="9005"/>
                </a:lnTo>
                <a:lnTo>
                  <a:pt x="2890" y="8866"/>
                </a:lnTo>
                <a:lnTo>
                  <a:pt x="2915" y="8726"/>
                </a:lnTo>
                <a:lnTo>
                  <a:pt x="2940" y="8586"/>
                </a:lnTo>
                <a:lnTo>
                  <a:pt x="2962" y="8445"/>
                </a:lnTo>
                <a:lnTo>
                  <a:pt x="2980" y="8303"/>
                </a:lnTo>
                <a:lnTo>
                  <a:pt x="2997" y="8162"/>
                </a:lnTo>
                <a:lnTo>
                  <a:pt x="3011" y="8020"/>
                </a:lnTo>
                <a:lnTo>
                  <a:pt x="3023" y="7878"/>
                </a:lnTo>
                <a:lnTo>
                  <a:pt x="3031" y="7735"/>
                </a:lnTo>
                <a:lnTo>
                  <a:pt x="3037" y="7592"/>
                </a:lnTo>
                <a:lnTo>
                  <a:pt x="3041" y="7449"/>
                </a:lnTo>
                <a:lnTo>
                  <a:pt x="3041" y="7304"/>
                </a:lnTo>
                <a:lnTo>
                  <a:pt x="3038" y="7160"/>
                </a:lnTo>
                <a:lnTo>
                  <a:pt x="3032" y="7016"/>
                </a:lnTo>
                <a:lnTo>
                  <a:pt x="3023" y="6870"/>
                </a:lnTo>
                <a:lnTo>
                  <a:pt x="3011" y="6725"/>
                </a:lnTo>
                <a:lnTo>
                  <a:pt x="2995" y="6580"/>
                </a:lnTo>
                <a:lnTo>
                  <a:pt x="2976" y="6433"/>
                </a:lnTo>
                <a:lnTo>
                  <a:pt x="2953" y="6287"/>
                </a:lnTo>
                <a:lnTo>
                  <a:pt x="2928" y="6141"/>
                </a:lnTo>
                <a:lnTo>
                  <a:pt x="2897" y="5993"/>
                </a:lnTo>
                <a:lnTo>
                  <a:pt x="2881" y="5920"/>
                </a:lnTo>
                <a:lnTo>
                  <a:pt x="2862" y="5843"/>
                </a:lnTo>
                <a:lnTo>
                  <a:pt x="2843" y="5765"/>
                </a:lnTo>
                <a:lnTo>
                  <a:pt x="2822" y="5686"/>
                </a:lnTo>
                <a:lnTo>
                  <a:pt x="2801" y="5608"/>
                </a:lnTo>
                <a:lnTo>
                  <a:pt x="2781" y="5531"/>
                </a:lnTo>
                <a:lnTo>
                  <a:pt x="2760" y="5457"/>
                </a:lnTo>
                <a:lnTo>
                  <a:pt x="2741" y="5388"/>
                </a:lnTo>
                <a:lnTo>
                  <a:pt x="2729" y="5348"/>
                </a:lnTo>
                <a:lnTo>
                  <a:pt x="2718" y="5311"/>
                </a:lnTo>
                <a:lnTo>
                  <a:pt x="2706" y="5275"/>
                </a:lnTo>
                <a:lnTo>
                  <a:pt x="2694" y="5240"/>
                </a:lnTo>
                <a:lnTo>
                  <a:pt x="2670" y="5174"/>
                </a:lnTo>
                <a:lnTo>
                  <a:pt x="2646" y="5111"/>
                </a:lnTo>
                <a:lnTo>
                  <a:pt x="2622" y="5047"/>
                </a:lnTo>
                <a:lnTo>
                  <a:pt x="2599" y="4981"/>
                </a:lnTo>
                <a:lnTo>
                  <a:pt x="2589" y="4948"/>
                </a:lnTo>
                <a:lnTo>
                  <a:pt x="2579" y="4914"/>
                </a:lnTo>
                <a:lnTo>
                  <a:pt x="2569" y="4878"/>
                </a:lnTo>
                <a:lnTo>
                  <a:pt x="2560" y="4840"/>
                </a:lnTo>
                <a:lnTo>
                  <a:pt x="2542" y="4852"/>
                </a:lnTo>
                <a:lnTo>
                  <a:pt x="2524" y="4866"/>
                </a:lnTo>
                <a:lnTo>
                  <a:pt x="2503" y="4884"/>
                </a:lnTo>
                <a:lnTo>
                  <a:pt x="2482" y="4904"/>
                </a:lnTo>
                <a:lnTo>
                  <a:pt x="2434" y="4949"/>
                </a:lnTo>
                <a:lnTo>
                  <a:pt x="2382" y="5003"/>
                </a:lnTo>
                <a:lnTo>
                  <a:pt x="2325" y="5061"/>
                </a:lnTo>
                <a:lnTo>
                  <a:pt x="2267" y="5125"/>
                </a:lnTo>
                <a:lnTo>
                  <a:pt x="2206" y="5192"/>
                </a:lnTo>
                <a:lnTo>
                  <a:pt x="2144" y="5260"/>
                </a:lnTo>
                <a:lnTo>
                  <a:pt x="2083" y="5330"/>
                </a:lnTo>
                <a:lnTo>
                  <a:pt x="2022" y="5400"/>
                </a:lnTo>
                <a:lnTo>
                  <a:pt x="1962" y="5468"/>
                </a:lnTo>
                <a:lnTo>
                  <a:pt x="1905" y="5532"/>
                </a:lnTo>
                <a:lnTo>
                  <a:pt x="1852" y="5593"/>
                </a:lnTo>
                <a:lnTo>
                  <a:pt x="1803" y="5647"/>
                </a:lnTo>
                <a:lnTo>
                  <a:pt x="1759" y="5694"/>
                </a:lnTo>
                <a:lnTo>
                  <a:pt x="1722" y="5734"/>
                </a:lnTo>
                <a:lnTo>
                  <a:pt x="1685" y="5770"/>
                </a:lnTo>
                <a:lnTo>
                  <a:pt x="1651" y="5805"/>
                </a:lnTo>
                <a:lnTo>
                  <a:pt x="1616" y="5839"/>
                </a:lnTo>
                <a:lnTo>
                  <a:pt x="1582" y="5872"/>
                </a:lnTo>
                <a:lnTo>
                  <a:pt x="1548" y="5905"/>
                </a:lnTo>
                <a:lnTo>
                  <a:pt x="1514" y="5938"/>
                </a:lnTo>
                <a:lnTo>
                  <a:pt x="1480" y="5973"/>
                </a:lnTo>
                <a:lnTo>
                  <a:pt x="1444" y="6010"/>
                </a:lnTo>
                <a:lnTo>
                  <a:pt x="1168" y="6323"/>
                </a:lnTo>
                <a:lnTo>
                  <a:pt x="1122" y="6370"/>
                </a:lnTo>
                <a:lnTo>
                  <a:pt x="1070" y="6425"/>
                </a:lnTo>
                <a:lnTo>
                  <a:pt x="1013" y="6486"/>
                </a:lnTo>
                <a:lnTo>
                  <a:pt x="954" y="6551"/>
                </a:lnTo>
                <a:lnTo>
                  <a:pt x="892" y="6620"/>
                </a:lnTo>
                <a:lnTo>
                  <a:pt x="828" y="6691"/>
                </a:lnTo>
                <a:lnTo>
                  <a:pt x="764" y="6760"/>
                </a:lnTo>
                <a:lnTo>
                  <a:pt x="699" y="6830"/>
                </a:lnTo>
                <a:lnTo>
                  <a:pt x="636" y="6897"/>
                </a:lnTo>
                <a:lnTo>
                  <a:pt x="576" y="6959"/>
                </a:lnTo>
                <a:lnTo>
                  <a:pt x="546" y="6988"/>
                </a:lnTo>
                <a:lnTo>
                  <a:pt x="518" y="7016"/>
                </a:lnTo>
                <a:lnTo>
                  <a:pt x="491" y="7041"/>
                </a:lnTo>
                <a:lnTo>
                  <a:pt x="464" y="7065"/>
                </a:lnTo>
                <a:lnTo>
                  <a:pt x="440" y="7088"/>
                </a:lnTo>
                <a:lnTo>
                  <a:pt x="416" y="7107"/>
                </a:lnTo>
                <a:lnTo>
                  <a:pt x="395" y="7124"/>
                </a:lnTo>
                <a:lnTo>
                  <a:pt x="374" y="7138"/>
                </a:lnTo>
                <a:lnTo>
                  <a:pt x="356" y="7149"/>
                </a:lnTo>
                <a:lnTo>
                  <a:pt x="338" y="7157"/>
                </a:lnTo>
                <a:lnTo>
                  <a:pt x="324" y="7164"/>
                </a:lnTo>
                <a:lnTo>
                  <a:pt x="311" y="7165"/>
                </a:lnTo>
                <a:lnTo>
                  <a:pt x="284" y="7164"/>
                </a:lnTo>
                <a:lnTo>
                  <a:pt x="260" y="7158"/>
                </a:lnTo>
                <a:lnTo>
                  <a:pt x="237" y="7150"/>
                </a:lnTo>
                <a:lnTo>
                  <a:pt x="216" y="7140"/>
                </a:lnTo>
                <a:lnTo>
                  <a:pt x="197" y="7127"/>
                </a:lnTo>
                <a:lnTo>
                  <a:pt x="181" y="7110"/>
                </a:lnTo>
                <a:lnTo>
                  <a:pt x="166" y="7092"/>
                </a:lnTo>
                <a:lnTo>
                  <a:pt x="152" y="7071"/>
                </a:lnTo>
                <a:lnTo>
                  <a:pt x="140" y="7049"/>
                </a:lnTo>
                <a:lnTo>
                  <a:pt x="130" y="7024"/>
                </a:lnTo>
                <a:lnTo>
                  <a:pt x="122" y="6997"/>
                </a:lnTo>
                <a:lnTo>
                  <a:pt x="114" y="6969"/>
                </a:lnTo>
                <a:lnTo>
                  <a:pt x="107" y="6940"/>
                </a:lnTo>
                <a:lnTo>
                  <a:pt x="102" y="6908"/>
                </a:lnTo>
                <a:lnTo>
                  <a:pt x="98" y="6876"/>
                </a:lnTo>
                <a:lnTo>
                  <a:pt x="95" y="6843"/>
                </a:lnTo>
                <a:lnTo>
                  <a:pt x="93" y="6809"/>
                </a:lnTo>
                <a:lnTo>
                  <a:pt x="91" y="6774"/>
                </a:lnTo>
                <a:lnTo>
                  <a:pt x="90" y="6739"/>
                </a:lnTo>
                <a:lnTo>
                  <a:pt x="90" y="6703"/>
                </a:lnTo>
                <a:lnTo>
                  <a:pt x="91" y="6631"/>
                </a:lnTo>
                <a:lnTo>
                  <a:pt x="94" y="6559"/>
                </a:lnTo>
                <a:lnTo>
                  <a:pt x="97" y="6488"/>
                </a:lnTo>
                <a:lnTo>
                  <a:pt x="100" y="6421"/>
                </a:lnTo>
                <a:lnTo>
                  <a:pt x="103" y="6356"/>
                </a:lnTo>
                <a:lnTo>
                  <a:pt x="103" y="6298"/>
                </a:lnTo>
                <a:lnTo>
                  <a:pt x="103" y="6230"/>
                </a:lnTo>
                <a:lnTo>
                  <a:pt x="104" y="6162"/>
                </a:lnTo>
                <a:lnTo>
                  <a:pt x="104" y="6095"/>
                </a:lnTo>
                <a:lnTo>
                  <a:pt x="104" y="6028"/>
                </a:lnTo>
                <a:lnTo>
                  <a:pt x="104" y="5961"/>
                </a:lnTo>
                <a:lnTo>
                  <a:pt x="104" y="5893"/>
                </a:lnTo>
                <a:lnTo>
                  <a:pt x="104" y="5826"/>
                </a:lnTo>
                <a:lnTo>
                  <a:pt x="104" y="5759"/>
                </a:lnTo>
                <a:lnTo>
                  <a:pt x="104" y="5691"/>
                </a:lnTo>
                <a:lnTo>
                  <a:pt x="104" y="5624"/>
                </a:lnTo>
                <a:lnTo>
                  <a:pt x="105" y="5557"/>
                </a:lnTo>
                <a:lnTo>
                  <a:pt x="105" y="5489"/>
                </a:lnTo>
                <a:lnTo>
                  <a:pt x="105" y="5422"/>
                </a:lnTo>
                <a:lnTo>
                  <a:pt x="105" y="5355"/>
                </a:lnTo>
                <a:lnTo>
                  <a:pt x="105" y="5287"/>
                </a:lnTo>
                <a:lnTo>
                  <a:pt x="105" y="5220"/>
                </a:lnTo>
                <a:lnTo>
                  <a:pt x="104" y="5180"/>
                </a:lnTo>
                <a:lnTo>
                  <a:pt x="103" y="5144"/>
                </a:lnTo>
                <a:lnTo>
                  <a:pt x="101" y="5111"/>
                </a:lnTo>
                <a:lnTo>
                  <a:pt x="99" y="5079"/>
                </a:lnTo>
                <a:lnTo>
                  <a:pt x="93" y="5020"/>
                </a:lnTo>
                <a:lnTo>
                  <a:pt x="86" y="4965"/>
                </a:lnTo>
                <a:lnTo>
                  <a:pt x="80" y="4909"/>
                </a:lnTo>
                <a:lnTo>
                  <a:pt x="74" y="4849"/>
                </a:lnTo>
                <a:lnTo>
                  <a:pt x="72" y="4816"/>
                </a:lnTo>
                <a:lnTo>
                  <a:pt x="70" y="4781"/>
                </a:lnTo>
                <a:lnTo>
                  <a:pt x="69" y="4743"/>
                </a:lnTo>
                <a:lnTo>
                  <a:pt x="69" y="4701"/>
                </a:lnTo>
                <a:lnTo>
                  <a:pt x="70" y="3139"/>
                </a:lnTo>
                <a:lnTo>
                  <a:pt x="70" y="3096"/>
                </a:lnTo>
                <a:lnTo>
                  <a:pt x="69" y="3057"/>
                </a:lnTo>
                <a:lnTo>
                  <a:pt x="67" y="3022"/>
                </a:lnTo>
                <a:lnTo>
                  <a:pt x="64" y="2988"/>
                </a:lnTo>
                <a:lnTo>
                  <a:pt x="59" y="2925"/>
                </a:lnTo>
                <a:lnTo>
                  <a:pt x="53" y="2868"/>
                </a:lnTo>
                <a:lnTo>
                  <a:pt x="46" y="2812"/>
                </a:lnTo>
                <a:lnTo>
                  <a:pt x="40" y="2754"/>
                </a:lnTo>
                <a:lnTo>
                  <a:pt x="38" y="2723"/>
                </a:lnTo>
                <a:lnTo>
                  <a:pt x="36" y="2691"/>
                </a:lnTo>
                <a:lnTo>
                  <a:pt x="34" y="2656"/>
                </a:lnTo>
                <a:lnTo>
                  <a:pt x="33" y="2619"/>
                </a:lnTo>
                <a:lnTo>
                  <a:pt x="35" y="1057"/>
                </a:lnTo>
                <a:lnTo>
                  <a:pt x="35" y="1010"/>
                </a:lnTo>
                <a:lnTo>
                  <a:pt x="34" y="963"/>
                </a:lnTo>
                <a:lnTo>
                  <a:pt x="33" y="917"/>
                </a:lnTo>
                <a:lnTo>
                  <a:pt x="31" y="872"/>
                </a:lnTo>
                <a:lnTo>
                  <a:pt x="27" y="784"/>
                </a:lnTo>
                <a:lnTo>
                  <a:pt x="21" y="699"/>
                </a:lnTo>
                <a:lnTo>
                  <a:pt x="15" y="618"/>
                </a:lnTo>
                <a:lnTo>
                  <a:pt x="9" y="540"/>
                </a:lnTo>
                <a:lnTo>
                  <a:pt x="4" y="466"/>
                </a:lnTo>
                <a:lnTo>
                  <a:pt x="0" y="3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6D72494-5244-E04E-939D-BE3DFE4B62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" r="555"/>
          <a:stretch/>
        </p:blipFill>
        <p:spPr>
          <a:xfrm>
            <a:off x="6450370" y="472835"/>
            <a:ext cx="5849157" cy="4766240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B8D70DC-CDC6-0F4B-B4F9-DDE84E6352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8" r="-264"/>
          <a:stretch/>
        </p:blipFill>
        <p:spPr>
          <a:xfrm>
            <a:off x="232812" y="1929137"/>
            <a:ext cx="5720576" cy="3309938"/>
          </a:xfrm>
        </p:spPr>
      </p:pic>
      <p:sp>
        <p:nvSpPr>
          <p:cNvPr id="21" name="TextBox 20"/>
          <p:cNvSpPr txBox="1"/>
          <p:nvPr/>
        </p:nvSpPr>
        <p:spPr>
          <a:xfrm>
            <a:off x="626127" y="373294"/>
            <a:ext cx="567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Items: Is Fashion Modern?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6127" y="761998"/>
            <a:ext cx="3010366" cy="39230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1800" b="0" spc="200" dirty="0">
                <a:latin typeface="+mn-lt"/>
              </a:rPr>
              <a:t>Museum of Modern Art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38816" y="5658043"/>
            <a:ext cx="3556472" cy="1110741"/>
            <a:chOff x="1494500" y="2493420"/>
            <a:chExt cx="3556472" cy="1110741"/>
          </a:xfrm>
        </p:grpSpPr>
        <p:grpSp>
          <p:nvGrpSpPr>
            <p:cNvPr id="26" name="Group 25"/>
            <p:cNvGrpSpPr/>
            <p:nvPr/>
          </p:nvGrpSpPr>
          <p:grpSpPr>
            <a:xfrm>
              <a:off x="2306321" y="2493420"/>
              <a:ext cx="2744651" cy="1110741"/>
              <a:chOff x="1304835" y="2841763"/>
              <a:chExt cx="2744651" cy="1110741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406898" y="3217816"/>
                <a:ext cx="2642588" cy="734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This viz envisions the prominent role fashion plays as a connecting tissue between people and cultures</a:t>
                </a:r>
              </a:p>
            </p:txBody>
          </p:sp>
          <p:sp>
            <p:nvSpPr>
              <p:cNvPr id="29" name="Title 1"/>
              <p:cNvSpPr txBox="1">
                <a:spLocks/>
              </p:cNvSpPr>
              <p:nvPr/>
            </p:nvSpPr>
            <p:spPr>
              <a:xfrm>
                <a:off x="1304835" y="2841763"/>
                <a:ext cx="2744651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What the viz displays</a:t>
                </a: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66694" y="5581651"/>
            <a:ext cx="3625306" cy="814008"/>
            <a:chOff x="1494500" y="2387298"/>
            <a:chExt cx="3625306" cy="814008"/>
          </a:xfrm>
        </p:grpSpPr>
        <p:grpSp>
          <p:nvGrpSpPr>
            <p:cNvPr id="31" name="Group 30"/>
            <p:cNvGrpSpPr/>
            <p:nvPr/>
          </p:nvGrpSpPr>
          <p:grpSpPr>
            <a:xfrm>
              <a:off x="2052517" y="2387298"/>
              <a:ext cx="3067289" cy="776743"/>
              <a:chOff x="1051031" y="2735641"/>
              <a:chExt cx="3067289" cy="776743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051031" y="3217816"/>
                <a:ext cx="2642588" cy="29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Displayed at the end of the exhibit</a:t>
                </a:r>
              </a:p>
            </p:txBody>
          </p:sp>
          <p:sp>
            <p:nvSpPr>
              <p:cNvPr id="34" name="Title 1"/>
              <p:cNvSpPr txBox="1">
                <a:spLocks/>
              </p:cNvSpPr>
              <p:nvPr/>
            </p:nvSpPr>
            <p:spPr>
              <a:xfrm>
                <a:off x="1051031" y="2735641"/>
                <a:ext cx="3067289" cy="482176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Displayed from Oct to Jan 2018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527264" y="5687773"/>
            <a:ext cx="3997610" cy="1110742"/>
            <a:chOff x="1494500" y="2493420"/>
            <a:chExt cx="3997610" cy="1110742"/>
          </a:xfrm>
        </p:grpSpPr>
        <p:grpSp>
          <p:nvGrpSpPr>
            <p:cNvPr id="36" name="Group 35"/>
            <p:cNvGrpSpPr/>
            <p:nvPr/>
          </p:nvGrpSpPr>
          <p:grpSpPr>
            <a:xfrm>
              <a:off x="2408383" y="2493420"/>
              <a:ext cx="3083727" cy="1110742"/>
              <a:chOff x="1406897" y="2841763"/>
              <a:chExt cx="3083727" cy="111074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406897" y="3217817"/>
                <a:ext cx="3083727" cy="734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This exhibit explored the present, past and future of the items of clothing &amp; accessories that have had a strong impact on the world</a:t>
                </a:r>
              </a:p>
            </p:txBody>
          </p:sp>
          <p:sp>
            <p:nvSpPr>
              <p:cNvPr id="39" name="Title 1"/>
              <p:cNvSpPr txBox="1">
                <a:spLocks/>
              </p:cNvSpPr>
              <p:nvPr/>
            </p:nvSpPr>
            <p:spPr>
              <a:xfrm>
                <a:off x="1406898" y="2841763"/>
                <a:ext cx="2388784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endParaRPr lang="en-US" sz="1800" spc="200" dirty="0">
                  <a:latin typeface="+mn-lt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4E872B7-1F98-E847-90E2-0D81CFC31603}"/>
              </a:ext>
            </a:extLst>
          </p:cNvPr>
          <p:cNvSpPr txBox="1">
            <a:spLocks/>
          </p:cNvSpPr>
          <p:nvPr/>
        </p:nvSpPr>
        <p:spPr>
          <a:xfrm>
            <a:off x="5371031" y="5658043"/>
            <a:ext cx="2744651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1800" spc="200" dirty="0">
                <a:latin typeface="+mn-lt"/>
              </a:rPr>
              <a:t>Represents 111 items </a:t>
            </a:r>
          </a:p>
        </p:txBody>
      </p:sp>
    </p:spTree>
    <p:extLst>
      <p:ext uri="{BB962C8B-B14F-4D97-AF65-F5344CB8AC3E}">
        <p14:creationId xmlns:p14="http://schemas.microsoft.com/office/powerpoint/2010/main" val="67881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33CFA34-37DC-CA4E-8E10-0A59D67CAF8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" r="3818"/>
          <a:stretch/>
        </p:blipFill>
        <p:spPr>
          <a:xfrm>
            <a:off x="479502" y="2286787"/>
            <a:ext cx="3945863" cy="252095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98DD71B-5F94-7944-992B-9CEEF956F92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415" r="461" b="-415"/>
          <a:stretch/>
        </p:blipFill>
        <p:spPr>
          <a:xfrm>
            <a:off x="4636246" y="2286787"/>
            <a:ext cx="3240000" cy="2520000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472801E-6580-C549-A21D-4AD7EA2879F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r="10369"/>
          <a:stretch/>
        </p:blipFill>
        <p:spPr>
          <a:xfrm>
            <a:off x="8085650" y="2286787"/>
            <a:ext cx="3901911" cy="2520000"/>
          </a:xfrm>
        </p:spPr>
      </p:pic>
      <p:sp>
        <p:nvSpPr>
          <p:cNvPr id="20" name="TextBox 19"/>
          <p:cNvSpPr txBox="1"/>
          <p:nvPr/>
        </p:nvSpPr>
        <p:spPr>
          <a:xfrm>
            <a:off x="1018883" y="5258384"/>
            <a:ext cx="2920115" cy="28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Legend of Viz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238" y="5258383"/>
            <a:ext cx="2920115" cy="28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Preliminary research on 111 items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45593" y="5258382"/>
            <a:ext cx="2920115" cy="28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Items found in the exhibit</a:t>
            </a: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3881746" y="1514889"/>
            <a:ext cx="1181100" cy="1092200"/>
          </a:xfrm>
          <a:custGeom>
            <a:avLst/>
            <a:gdLst>
              <a:gd name="T0" fmla="*/ 540 w 16368"/>
              <a:gd name="T1" fmla="*/ 12047 h 15136"/>
              <a:gd name="T2" fmla="*/ 1300 w 16368"/>
              <a:gd name="T3" fmla="*/ 13914 h 15136"/>
              <a:gd name="T4" fmla="*/ 1308 w 16368"/>
              <a:gd name="T5" fmla="*/ 14285 h 15136"/>
              <a:gd name="T6" fmla="*/ 642 w 16368"/>
              <a:gd name="T7" fmla="*/ 13604 h 15136"/>
              <a:gd name="T8" fmla="*/ 105 w 16368"/>
              <a:gd name="T9" fmla="*/ 13077 h 15136"/>
              <a:gd name="T10" fmla="*/ 43 w 16368"/>
              <a:gd name="T11" fmla="*/ 13317 h 15136"/>
              <a:gd name="T12" fmla="*/ 581 w 16368"/>
              <a:gd name="T13" fmla="*/ 14134 h 15136"/>
              <a:gd name="T14" fmla="*/ 1356 w 16368"/>
              <a:gd name="T15" fmla="*/ 14864 h 15136"/>
              <a:gd name="T16" fmla="*/ 1766 w 16368"/>
              <a:gd name="T17" fmla="*/ 15133 h 15136"/>
              <a:gd name="T18" fmla="*/ 1986 w 16368"/>
              <a:gd name="T19" fmla="*/ 14930 h 15136"/>
              <a:gd name="T20" fmla="*/ 2077 w 16368"/>
              <a:gd name="T21" fmla="*/ 14066 h 15136"/>
              <a:gd name="T22" fmla="*/ 2422 w 16368"/>
              <a:gd name="T23" fmla="*/ 13091 h 15136"/>
              <a:gd name="T24" fmla="*/ 2590 w 16368"/>
              <a:gd name="T25" fmla="*/ 12695 h 15136"/>
              <a:gd name="T26" fmla="*/ 2561 w 16368"/>
              <a:gd name="T27" fmla="*/ 12496 h 15136"/>
              <a:gd name="T28" fmla="*/ 2413 w 16368"/>
              <a:gd name="T29" fmla="*/ 12463 h 15136"/>
              <a:gd name="T30" fmla="*/ 2250 w 16368"/>
              <a:gd name="T31" fmla="*/ 12555 h 15136"/>
              <a:gd name="T32" fmla="*/ 1898 w 16368"/>
              <a:gd name="T33" fmla="*/ 13107 h 15136"/>
              <a:gd name="T34" fmla="*/ 1643 w 16368"/>
              <a:gd name="T35" fmla="*/ 13802 h 15136"/>
              <a:gd name="T36" fmla="*/ 1330 w 16368"/>
              <a:gd name="T37" fmla="*/ 13066 h 15136"/>
              <a:gd name="T38" fmla="*/ 964 w 16368"/>
              <a:gd name="T39" fmla="*/ 11940 h 15136"/>
              <a:gd name="T40" fmla="*/ 646 w 16368"/>
              <a:gd name="T41" fmla="*/ 9851 h 15136"/>
              <a:gd name="T42" fmla="*/ 727 w 16368"/>
              <a:gd name="T43" fmla="*/ 7696 h 15136"/>
              <a:gd name="T44" fmla="*/ 1258 w 16368"/>
              <a:gd name="T45" fmla="*/ 5631 h 15136"/>
              <a:gd name="T46" fmla="*/ 1964 w 16368"/>
              <a:gd name="T47" fmla="*/ 4175 h 15136"/>
              <a:gd name="T48" fmla="*/ 2962 w 16368"/>
              <a:gd name="T49" fmla="*/ 2782 h 15136"/>
              <a:gd name="T50" fmla="*/ 4187 w 16368"/>
              <a:gd name="T51" fmla="*/ 1741 h 15136"/>
              <a:gd name="T52" fmla="*/ 5659 w 16368"/>
              <a:gd name="T53" fmla="*/ 903 h 15136"/>
              <a:gd name="T54" fmla="*/ 7380 w 16368"/>
              <a:gd name="T55" fmla="*/ 496 h 15136"/>
              <a:gd name="T56" fmla="*/ 9770 w 16368"/>
              <a:gd name="T57" fmla="*/ 970 h 15136"/>
              <a:gd name="T58" fmla="*/ 11603 w 16368"/>
              <a:gd name="T59" fmla="*/ 2465 h 15136"/>
              <a:gd name="T60" fmla="*/ 12658 w 16368"/>
              <a:gd name="T61" fmla="*/ 4127 h 15136"/>
              <a:gd name="T62" fmla="*/ 13403 w 16368"/>
              <a:gd name="T63" fmla="*/ 5675 h 15136"/>
              <a:gd name="T64" fmla="*/ 14547 w 16368"/>
              <a:gd name="T65" fmla="*/ 8461 h 15136"/>
              <a:gd name="T66" fmla="*/ 14781 w 16368"/>
              <a:gd name="T67" fmla="*/ 9015 h 15136"/>
              <a:gd name="T68" fmla="*/ 13724 w 16368"/>
              <a:gd name="T69" fmla="*/ 9218 h 15136"/>
              <a:gd name="T70" fmla="*/ 13644 w 16368"/>
              <a:gd name="T71" fmla="*/ 9369 h 15136"/>
              <a:gd name="T72" fmla="*/ 13962 w 16368"/>
              <a:gd name="T73" fmla="*/ 9698 h 15136"/>
              <a:gd name="T74" fmla="*/ 15502 w 16368"/>
              <a:gd name="T75" fmla="*/ 10555 h 15136"/>
              <a:gd name="T76" fmla="*/ 16250 w 16368"/>
              <a:gd name="T77" fmla="*/ 10758 h 15136"/>
              <a:gd name="T78" fmla="*/ 16329 w 16368"/>
              <a:gd name="T79" fmla="*/ 10049 h 15136"/>
              <a:gd name="T80" fmla="*/ 16361 w 16368"/>
              <a:gd name="T81" fmla="*/ 9162 h 15136"/>
              <a:gd name="T82" fmla="*/ 16322 w 16368"/>
              <a:gd name="T83" fmla="*/ 8123 h 15136"/>
              <a:gd name="T84" fmla="*/ 16249 w 16368"/>
              <a:gd name="T85" fmla="*/ 8002 h 15136"/>
              <a:gd name="T86" fmla="*/ 16030 w 16368"/>
              <a:gd name="T87" fmla="*/ 8012 h 15136"/>
              <a:gd name="T88" fmla="*/ 15897 w 16368"/>
              <a:gd name="T89" fmla="*/ 8387 h 15136"/>
              <a:gd name="T90" fmla="*/ 15860 w 16368"/>
              <a:gd name="T91" fmla="*/ 9187 h 15136"/>
              <a:gd name="T92" fmla="*/ 15870 w 16368"/>
              <a:gd name="T93" fmla="*/ 10075 h 15136"/>
              <a:gd name="T94" fmla="*/ 15763 w 16368"/>
              <a:gd name="T95" fmla="*/ 10097 h 15136"/>
              <a:gd name="T96" fmla="*/ 15121 w 16368"/>
              <a:gd name="T97" fmla="*/ 8542 h 15136"/>
              <a:gd name="T98" fmla="*/ 14201 w 16368"/>
              <a:gd name="T99" fmla="*/ 6484 h 15136"/>
              <a:gd name="T100" fmla="*/ 13007 w 16368"/>
              <a:gd name="T101" fmla="*/ 3856 h 15136"/>
              <a:gd name="T102" fmla="*/ 11651 w 16368"/>
              <a:gd name="T103" fmla="*/ 1823 h 15136"/>
              <a:gd name="T104" fmla="*/ 10575 w 16368"/>
              <a:gd name="T105" fmla="*/ 864 h 15136"/>
              <a:gd name="T106" fmla="*/ 9476 w 16368"/>
              <a:gd name="T107" fmla="*/ 301 h 15136"/>
              <a:gd name="T108" fmla="*/ 8325 w 16368"/>
              <a:gd name="T109" fmla="*/ 25 h 15136"/>
              <a:gd name="T110" fmla="*/ 7551 w 16368"/>
              <a:gd name="T111" fmla="*/ 6 h 15136"/>
              <a:gd name="T112" fmla="*/ 6780 w 16368"/>
              <a:gd name="T113" fmla="*/ 81 h 15136"/>
              <a:gd name="T114" fmla="*/ 5821 w 16368"/>
              <a:gd name="T115" fmla="*/ 332 h 15136"/>
              <a:gd name="T116" fmla="*/ 4553 w 16368"/>
              <a:gd name="T117" fmla="*/ 923 h 15136"/>
              <a:gd name="T118" fmla="*/ 3441 w 16368"/>
              <a:gd name="T119" fmla="*/ 1734 h 15136"/>
              <a:gd name="T120" fmla="*/ 2337 w 16368"/>
              <a:gd name="T121" fmla="*/ 2939 h 15136"/>
              <a:gd name="T122" fmla="*/ 1010 w 16368"/>
              <a:gd name="T123" fmla="*/ 5168 h 15136"/>
              <a:gd name="T124" fmla="*/ 275 w 16368"/>
              <a:gd name="T125" fmla="*/ 7650 h 15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68" h="15136">
                <a:moveTo>
                  <a:pt x="153" y="9284"/>
                </a:moveTo>
                <a:lnTo>
                  <a:pt x="158" y="9577"/>
                </a:lnTo>
                <a:lnTo>
                  <a:pt x="170" y="9860"/>
                </a:lnTo>
                <a:lnTo>
                  <a:pt x="188" y="10136"/>
                </a:lnTo>
                <a:lnTo>
                  <a:pt x="215" y="10403"/>
                </a:lnTo>
                <a:lnTo>
                  <a:pt x="247" y="10663"/>
                </a:lnTo>
                <a:lnTo>
                  <a:pt x="284" y="10914"/>
                </a:lnTo>
                <a:lnTo>
                  <a:pt x="326" y="11157"/>
                </a:lnTo>
                <a:lnTo>
                  <a:pt x="374" y="11392"/>
                </a:lnTo>
                <a:lnTo>
                  <a:pt x="426" y="11618"/>
                </a:lnTo>
                <a:lnTo>
                  <a:pt x="482" y="11837"/>
                </a:lnTo>
                <a:lnTo>
                  <a:pt x="540" y="12047"/>
                </a:lnTo>
                <a:lnTo>
                  <a:pt x="601" y="12249"/>
                </a:lnTo>
                <a:lnTo>
                  <a:pt x="664" y="12442"/>
                </a:lnTo>
                <a:lnTo>
                  <a:pt x="729" y="12627"/>
                </a:lnTo>
                <a:lnTo>
                  <a:pt x="795" y="12804"/>
                </a:lnTo>
                <a:lnTo>
                  <a:pt x="861" y="12973"/>
                </a:lnTo>
                <a:lnTo>
                  <a:pt x="928" y="13132"/>
                </a:lnTo>
                <a:lnTo>
                  <a:pt x="994" y="13284"/>
                </a:lnTo>
                <a:lnTo>
                  <a:pt x="1059" y="13426"/>
                </a:lnTo>
                <a:lnTo>
                  <a:pt x="1123" y="13561"/>
                </a:lnTo>
                <a:lnTo>
                  <a:pt x="1185" y="13687"/>
                </a:lnTo>
                <a:lnTo>
                  <a:pt x="1244" y="13804"/>
                </a:lnTo>
                <a:lnTo>
                  <a:pt x="1300" y="13914"/>
                </a:lnTo>
                <a:lnTo>
                  <a:pt x="1352" y="14014"/>
                </a:lnTo>
                <a:lnTo>
                  <a:pt x="1445" y="14189"/>
                </a:lnTo>
                <a:lnTo>
                  <a:pt x="1518" y="14329"/>
                </a:lnTo>
                <a:lnTo>
                  <a:pt x="1546" y="14386"/>
                </a:lnTo>
                <a:lnTo>
                  <a:pt x="1566" y="14434"/>
                </a:lnTo>
                <a:lnTo>
                  <a:pt x="1581" y="14474"/>
                </a:lnTo>
                <a:lnTo>
                  <a:pt x="1587" y="14504"/>
                </a:lnTo>
                <a:lnTo>
                  <a:pt x="1538" y="14471"/>
                </a:lnTo>
                <a:lnTo>
                  <a:pt x="1484" y="14431"/>
                </a:lnTo>
                <a:lnTo>
                  <a:pt x="1428" y="14386"/>
                </a:lnTo>
                <a:lnTo>
                  <a:pt x="1369" y="14337"/>
                </a:lnTo>
                <a:lnTo>
                  <a:pt x="1308" y="14285"/>
                </a:lnTo>
                <a:lnTo>
                  <a:pt x="1245" y="14230"/>
                </a:lnTo>
                <a:lnTo>
                  <a:pt x="1182" y="14172"/>
                </a:lnTo>
                <a:lnTo>
                  <a:pt x="1119" y="14113"/>
                </a:lnTo>
                <a:lnTo>
                  <a:pt x="1056" y="14054"/>
                </a:lnTo>
                <a:lnTo>
                  <a:pt x="995" y="13993"/>
                </a:lnTo>
                <a:lnTo>
                  <a:pt x="936" y="13934"/>
                </a:lnTo>
                <a:lnTo>
                  <a:pt x="880" y="13876"/>
                </a:lnTo>
                <a:lnTo>
                  <a:pt x="827" y="13820"/>
                </a:lnTo>
                <a:lnTo>
                  <a:pt x="777" y="13766"/>
                </a:lnTo>
                <a:lnTo>
                  <a:pt x="733" y="13715"/>
                </a:lnTo>
                <a:lnTo>
                  <a:pt x="696" y="13668"/>
                </a:lnTo>
                <a:lnTo>
                  <a:pt x="642" y="13604"/>
                </a:lnTo>
                <a:lnTo>
                  <a:pt x="593" y="13546"/>
                </a:lnTo>
                <a:lnTo>
                  <a:pt x="545" y="13494"/>
                </a:lnTo>
                <a:lnTo>
                  <a:pt x="499" y="13444"/>
                </a:lnTo>
                <a:lnTo>
                  <a:pt x="452" y="13395"/>
                </a:lnTo>
                <a:lnTo>
                  <a:pt x="402" y="13344"/>
                </a:lnTo>
                <a:lnTo>
                  <a:pt x="350" y="13289"/>
                </a:lnTo>
                <a:lnTo>
                  <a:pt x="292" y="13229"/>
                </a:lnTo>
                <a:lnTo>
                  <a:pt x="248" y="13185"/>
                </a:lnTo>
                <a:lnTo>
                  <a:pt x="207" y="13147"/>
                </a:lnTo>
                <a:lnTo>
                  <a:pt x="169" y="13117"/>
                </a:lnTo>
                <a:lnTo>
                  <a:pt x="135" y="13093"/>
                </a:lnTo>
                <a:lnTo>
                  <a:pt x="105" y="13077"/>
                </a:lnTo>
                <a:lnTo>
                  <a:pt x="79" y="13066"/>
                </a:lnTo>
                <a:lnTo>
                  <a:pt x="56" y="13061"/>
                </a:lnTo>
                <a:lnTo>
                  <a:pt x="38" y="13063"/>
                </a:lnTo>
                <a:lnTo>
                  <a:pt x="23" y="13071"/>
                </a:lnTo>
                <a:lnTo>
                  <a:pt x="11" y="13084"/>
                </a:lnTo>
                <a:lnTo>
                  <a:pt x="4" y="13102"/>
                </a:lnTo>
                <a:lnTo>
                  <a:pt x="0" y="13126"/>
                </a:lnTo>
                <a:lnTo>
                  <a:pt x="1" y="13155"/>
                </a:lnTo>
                <a:lnTo>
                  <a:pt x="5" y="13188"/>
                </a:lnTo>
                <a:lnTo>
                  <a:pt x="14" y="13227"/>
                </a:lnTo>
                <a:lnTo>
                  <a:pt x="27" y="13270"/>
                </a:lnTo>
                <a:lnTo>
                  <a:pt x="43" y="13317"/>
                </a:lnTo>
                <a:lnTo>
                  <a:pt x="64" y="13367"/>
                </a:lnTo>
                <a:lnTo>
                  <a:pt x="90" y="13422"/>
                </a:lnTo>
                <a:lnTo>
                  <a:pt x="119" y="13480"/>
                </a:lnTo>
                <a:lnTo>
                  <a:pt x="152" y="13542"/>
                </a:lnTo>
                <a:lnTo>
                  <a:pt x="190" y="13607"/>
                </a:lnTo>
                <a:lnTo>
                  <a:pt x="233" y="13675"/>
                </a:lnTo>
                <a:lnTo>
                  <a:pt x="280" y="13746"/>
                </a:lnTo>
                <a:lnTo>
                  <a:pt x="331" y="13819"/>
                </a:lnTo>
                <a:lnTo>
                  <a:pt x="387" y="13895"/>
                </a:lnTo>
                <a:lnTo>
                  <a:pt x="447" y="13973"/>
                </a:lnTo>
                <a:lnTo>
                  <a:pt x="512" y="14053"/>
                </a:lnTo>
                <a:lnTo>
                  <a:pt x="581" y="14134"/>
                </a:lnTo>
                <a:lnTo>
                  <a:pt x="655" y="14218"/>
                </a:lnTo>
                <a:lnTo>
                  <a:pt x="733" y="14303"/>
                </a:lnTo>
                <a:lnTo>
                  <a:pt x="817" y="14389"/>
                </a:lnTo>
                <a:lnTo>
                  <a:pt x="846" y="14417"/>
                </a:lnTo>
                <a:lnTo>
                  <a:pt x="886" y="14454"/>
                </a:lnTo>
                <a:lnTo>
                  <a:pt x="936" y="14501"/>
                </a:lnTo>
                <a:lnTo>
                  <a:pt x="994" y="14553"/>
                </a:lnTo>
                <a:lnTo>
                  <a:pt x="1059" y="14612"/>
                </a:lnTo>
                <a:lnTo>
                  <a:pt x="1129" y="14674"/>
                </a:lnTo>
                <a:lnTo>
                  <a:pt x="1203" y="14737"/>
                </a:lnTo>
                <a:lnTo>
                  <a:pt x="1280" y="14801"/>
                </a:lnTo>
                <a:lnTo>
                  <a:pt x="1356" y="14864"/>
                </a:lnTo>
                <a:lnTo>
                  <a:pt x="1432" y="14923"/>
                </a:lnTo>
                <a:lnTo>
                  <a:pt x="1470" y="14952"/>
                </a:lnTo>
                <a:lnTo>
                  <a:pt x="1506" y="14980"/>
                </a:lnTo>
                <a:lnTo>
                  <a:pt x="1542" y="15005"/>
                </a:lnTo>
                <a:lnTo>
                  <a:pt x="1575" y="15029"/>
                </a:lnTo>
                <a:lnTo>
                  <a:pt x="1608" y="15051"/>
                </a:lnTo>
                <a:lnTo>
                  <a:pt x="1640" y="15072"/>
                </a:lnTo>
                <a:lnTo>
                  <a:pt x="1670" y="15089"/>
                </a:lnTo>
                <a:lnTo>
                  <a:pt x="1696" y="15104"/>
                </a:lnTo>
                <a:lnTo>
                  <a:pt x="1722" y="15117"/>
                </a:lnTo>
                <a:lnTo>
                  <a:pt x="1745" y="15126"/>
                </a:lnTo>
                <a:lnTo>
                  <a:pt x="1766" y="15133"/>
                </a:lnTo>
                <a:lnTo>
                  <a:pt x="1783" y="15136"/>
                </a:lnTo>
                <a:lnTo>
                  <a:pt x="1797" y="15136"/>
                </a:lnTo>
                <a:lnTo>
                  <a:pt x="1832" y="15130"/>
                </a:lnTo>
                <a:lnTo>
                  <a:pt x="1862" y="15121"/>
                </a:lnTo>
                <a:lnTo>
                  <a:pt x="1888" y="15107"/>
                </a:lnTo>
                <a:lnTo>
                  <a:pt x="1911" y="15092"/>
                </a:lnTo>
                <a:lnTo>
                  <a:pt x="1930" y="15073"/>
                </a:lnTo>
                <a:lnTo>
                  <a:pt x="1946" y="15051"/>
                </a:lnTo>
                <a:lnTo>
                  <a:pt x="1959" y="15026"/>
                </a:lnTo>
                <a:lnTo>
                  <a:pt x="1970" y="14997"/>
                </a:lnTo>
                <a:lnTo>
                  <a:pt x="1978" y="14965"/>
                </a:lnTo>
                <a:lnTo>
                  <a:pt x="1986" y="14930"/>
                </a:lnTo>
                <a:lnTo>
                  <a:pt x="1991" y="14891"/>
                </a:lnTo>
                <a:lnTo>
                  <a:pt x="1995" y="14849"/>
                </a:lnTo>
                <a:lnTo>
                  <a:pt x="2002" y="14754"/>
                </a:lnTo>
                <a:lnTo>
                  <a:pt x="2007" y="14645"/>
                </a:lnTo>
                <a:lnTo>
                  <a:pt x="2011" y="14586"/>
                </a:lnTo>
                <a:lnTo>
                  <a:pt x="2015" y="14523"/>
                </a:lnTo>
                <a:lnTo>
                  <a:pt x="2020" y="14455"/>
                </a:lnTo>
                <a:lnTo>
                  <a:pt x="2028" y="14385"/>
                </a:lnTo>
                <a:lnTo>
                  <a:pt x="2037" y="14311"/>
                </a:lnTo>
                <a:lnTo>
                  <a:pt x="2047" y="14233"/>
                </a:lnTo>
                <a:lnTo>
                  <a:pt x="2060" y="14152"/>
                </a:lnTo>
                <a:lnTo>
                  <a:pt x="2077" y="14066"/>
                </a:lnTo>
                <a:lnTo>
                  <a:pt x="2096" y="13977"/>
                </a:lnTo>
                <a:lnTo>
                  <a:pt x="2119" y="13883"/>
                </a:lnTo>
                <a:lnTo>
                  <a:pt x="2145" y="13786"/>
                </a:lnTo>
                <a:lnTo>
                  <a:pt x="2176" y="13686"/>
                </a:lnTo>
                <a:lnTo>
                  <a:pt x="2211" y="13581"/>
                </a:lnTo>
                <a:lnTo>
                  <a:pt x="2251" y="13472"/>
                </a:lnTo>
                <a:lnTo>
                  <a:pt x="2296" y="13359"/>
                </a:lnTo>
                <a:lnTo>
                  <a:pt x="2346" y="13242"/>
                </a:lnTo>
                <a:lnTo>
                  <a:pt x="2363" y="13205"/>
                </a:lnTo>
                <a:lnTo>
                  <a:pt x="2383" y="13167"/>
                </a:lnTo>
                <a:lnTo>
                  <a:pt x="2402" y="13129"/>
                </a:lnTo>
                <a:lnTo>
                  <a:pt x="2422" y="13091"/>
                </a:lnTo>
                <a:lnTo>
                  <a:pt x="2464" y="13014"/>
                </a:lnTo>
                <a:lnTo>
                  <a:pt x="2505" y="12937"/>
                </a:lnTo>
                <a:lnTo>
                  <a:pt x="2524" y="12897"/>
                </a:lnTo>
                <a:lnTo>
                  <a:pt x="2542" y="12858"/>
                </a:lnTo>
                <a:lnTo>
                  <a:pt x="2549" y="12838"/>
                </a:lnTo>
                <a:lnTo>
                  <a:pt x="2558" y="12817"/>
                </a:lnTo>
                <a:lnTo>
                  <a:pt x="2565" y="12798"/>
                </a:lnTo>
                <a:lnTo>
                  <a:pt x="2571" y="12777"/>
                </a:lnTo>
                <a:lnTo>
                  <a:pt x="2577" y="12757"/>
                </a:lnTo>
                <a:lnTo>
                  <a:pt x="2582" y="12736"/>
                </a:lnTo>
                <a:lnTo>
                  <a:pt x="2587" y="12716"/>
                </a:lnTo>
                <a:lnTo>
                  <a:pt x="2590" y="12695"/>
                </a:lnTo>
                <a:lnTo>
                  <a:pt x="2593" y="12674"/>
                </a:lnTo>
                <a:lnTo>
                  <a:pt x="2596" y="12653"/>
                </a:lnTo>
                <a:lnTo>
                  <a:pt x="2597" y="12631"/>
                </a:lnTo>
                <a:lnTo>
                  <a:pt x="2597" y="12610"/>
                </a:lnTo>
                <a:lnTo>
                  <a:pt x="2597" y="12591"/>
                </a:lnTo>
                <a:lnTo>
                  <a:pt x="2595" y="12574"/>
                </a:lnTo>
                <a:lnTo>
                  <a:pt x="2592" y="12558"/>
                </a:lnTo>
                <a:lnTo>
                  <a:pt x="2588" y="12543"/>
                </a:lnTo>
                <a:lnTo>
                  <a:pt x="2582" y="12530"/>
                </a:lnTo>
                <a:lnTo>
                  <a:pt x="2576" y="12518"/>
                </a:lnTo>
                <a:lnTo>
                  <a:pt x="2569" y="12507"/>
                </a:lnTo>
                <a:lnTo>
                  <a:pt x="2561" y="12496"/>
                </a:lnTo>
                <a:lnTo>
                  <a:pt x="2551" y="12488"/>
                </a:lnTo>
                <a:lnTo>
                  <a:pt x="2541" y="12480"/>
                </a:lnTo>
                <a:lnTo>
                  <a:pt x="2531" y="12474"/>
                </a:lnTo>
                <a:lnTo>
                  <a:pt x="2520" y="12469"/>
                </a:lnTo>
                <a:lnTo>
                  <a:pt x="2507" y="12465"/>
                </a:lnTo>
                <a:lnTo>
                  <a:pt x="2495" y="12462"/>
                </a:lnTo>
                <a:lnTo>
                  <a:pt x="2483" y="12460"/>
                </a:lnTo>
                <a:lnTo>
                  <a:pt x="2470" y="12459"/>
                </a:lnTo>
                <a:lnTo>
                  <a:pt x="2455" y="12457"/>
                </a:lnTo>
                <a:lnTo>
                  <a:pt x="2442" y="12459"/>
                </a:lnTo>
                <a:lnTo>
                  <a:pt x="2428" y="12461"/>
                </a:lnTo>
                <a:lnTo>
                  <a:pt x="2413" y="12463"/>
                </a:lnTo>
                <a:lnTo>
                  <a:pt x="2399" y="12467"/>
                </a:lnTo>
                <a:lnTo>
                  <a:pt x="2384" y="12471"/>
                </a:lnTo>
                <a:lnTo>
                  <a:pt x="2369" y="12476"/>
                </a:lnTo>
                <a:lnTo>
                  <a:pt x="2355" y="12482"/>
                </a:lnTo>
                <a:lnTo>
                  <a:pt x="2341" y="12488"/>
                </a:lnTo>
                <a:lnTo>
                  <a:pt x="2326" y="12496"/>
                </a:lnTo>
                <a:lnTo>
                  <a:pt x="2313" y="12504"/>
                </a:lnTo>
                <a:lnTo>
                  <a:pt x="2300" y="12513"/>
                </a:lnTo>
                <a:lnTo>
                  <a:pt x="2286" y="12523"/>
                </a:lnTo>
                <a:lnTo>
                  <a:pt x="2273" y="12533"/>
                </a:lnTo>
                <a:lnTo>
                  <a:pt x="2262" y="12543"/>
                </a:lnTo>
                <a:lnTo>
                  <a:pt x="2250" y="12555"/>
                </a:lnTo>
                <a:lnTo>
                  <a:pt x="2214" y="12594"/>
                </a:lnTo>
                <a:lnTo>
                  <a:pt x="2178" y="12635"/>
                </a:lnTo>
                <a:lnTo>
                  <a:pt x="2144" y="12677"/>
                </a:lnTo>
                <a:lnTo>
                  <a:pt x="2112" y="12722"/>
                </a:lnTo>
                <a:lnTo>
                  <a:pt x="2081" y="12767"/>
                </a:lnTo>
                <a:lnTo>
                  <a:pt x="2051" y="12814"/>
                </a:lnTo>
                <a:lnTo>
                  <a:pt x="2022" y="12861"/>
                </a:lnTo>
                <a:lnTo>
                  <a:pt x="1996" y="12910"/>
                </a:lnTo>
                <a:lnTo>
                  <a:pt x="1969" y="12959"/>
                </a:lnTo>
                <a:lnTo>
                  <a:pt x="1945" y="13008"/>
                </a:lnTo>
                <a:lnTo>
                  <a:pt x="1921" y="13057"/>
                </a:lnTo>
                <a:lnTo>
                  <a:pt x="1898" y="13107"/>
                </a:lnTo>
                <a:lnTo>
                  <a:pt x="1876" y="13156"/>
                </a:lnTo>
                <a:lnTo>
                  <a:pt x="1856" y="13206"/>
                </a:lnTo>
                <a:lnTo>
                  <a:pt x="1836" y="13255"/>
                </a:lnTo>
                <a:lnTo>
                  <a:pt x="1818" y="13303"/>
                </a:lnTo>
                <a:lnTo>
                  <a:pt x="1783" y="13396"/>
                </a:lnTo>
                <a:lnTo>
                  <a:pt x="1752" y="13485"/>
                </a:lnTo>
                <a:lnTo>
                  <a:pt x="1725" y="13566"/>
                </a:lnTo>
                <a:lnTo>
                  <a:pt x="1700" y="13641"/>
                </a:lnTo>
                <a:lnTo>
                  <a:pt x="1679" y="13705"/>
                </a:lnTo>
                <a:lnTo>
                  <a:pt x="1660" y="13760"/>
                </a:lnTo>
                <a:lnTo>
                  <a:pt x="1651" y="13783"/>
                </a:lnTo>
                <a:lnTo>
                  <a:pt x="1643" y="13802"/>
                </a:lnTo>
                <a:lnTo>
                  <a:pt x="1636" y="13819"/>
                </a:lnTo>
                <a:lnTo>
                  <a:pt x="1629" y="13831"/>
                </a:lnTo>
                <a:lnTo>
                  <a:pt x="1621" y="13805"/>
                </a:lnTo>
                <a:lnTo>
                  <a:pt x="1613" y="13776"/>
                </a:lnTo>
                <a:lnTo>
                  <a:pt x="1602" y="13744"/>
                </a:lnTo>
                <a:lnTo>
                  <a:pt x="1590" y="13708"/>
                </a:lnTo>
                <a:lnTo>
                  <a:pt x="1559" y="13629"/>
                </a:lnTo>
                <a:lnTo>
                  <a:pt x="1522" y="13537"/>
                </a:lnTo>
                <a:lnTo>
                  <a:pt x="1479" y="13433"/>
                </a:lnTo>
                <a:lnTo>
                  <a:pt x="1433" y="13320"/>
                </a:lnTo>
                <a:lnTo>
                  <a:pt x="1383" y="13197"/>
                </a:lnTo>
                <a:lnTo>
                  <a:pt x="1330" y="13066"/>
                </a:lnTo>
                <a:lnTo>
                  <a:pt x="1276" y="12925"/>
                </a:lnTo>
                <a:lnTo>
                  <a:pt x="1220" y="12776"/>
                </a:lnTo>
                <a:lnTo>
                  <a:pt x="1193" y="12700"/>
                </a:lnTo>
                <a:lnTo>
                  <a:pt x="1165" y="12621"/>
                </a:lnTo>
                <a:lnTo>
                  <a:pt x="1138" y="12540"/>
                </a:lnTo>
                <a:lnTo>
                  <a:pt x="1111" y="12459"/>
                </a:lnTo>
                <a:lnTo>
                  <a:pt x="1084" y="12376"/>
                </a:lnTo>
                <a:lnTo>
                  <a:pt x="1059" y="12291"/>
                </a:lnTo>
                <a:lnTo>
                  <a:pt x="1033" y="12205"/>
                </a:lnTo>
                <a:lnTo>
                  <a:pt x="1009" y="12118"/>
                </a:lnTo>
                <a:lnTo>
                  <a:pt x="986" y="12029"/>
                </a:lnTo>
                <a:lnTo>
                  <a:pt x="964" y="11940"/>
                </a:lnTo>
                <a:lnTo>
                  <a:pt x="942" y="11849"/>
                </a:lnTo>
                <a:lnTo>
                  <a:pt x="923" y="11758"/>
                </a:lnTo>
                <a:lnTo>
                  <a:pt x="882" y="11558"/>
                </a:lnTo>
                <a:lnTo>
                  <a:pt x="844" y="11361"/>
                </a:lnTo>
                <a:lnTo>
                  <a:pt x="808" y="11166"/>
                </a:lnTo>
                <a:lnTo>
                  <a:pt x="776" y="10973"/>
                </a:lnTo>
                <a:lnTo>
                  <a:pt x="747" y="10782"/>
                </a:lnTo>
                <a:lnTo>
                  <a:pt x="720" y="10592"/>
                </a:lnTo>
                <a:lnTo>
                  <a:pt x="697" y="10404"/>
                </a:lnTo>
                <a:lnTo>
                  <a:pt x="677" y="10218"/>
                </a:lnTo>
                <a:lnTo>
                  <a:pt x="660" y="10033"/>
                </a:lnTo>
                <a:lnTo>
                  <a:pt x="646" y="9851"/>
                </a:lnTo>
                <a:lnTo>
                  <a:pt x="634" y="9668"/>
                </a:lnTo>
                <a:lnTo>
                  <a:pt x="626" y="9487"/>
                </a:lnTo>
                <a:lnTo>
                  <a:pt x="621" y="9306"/>
                </a:lnTo>
                <a:lnTo>
                  <a:pt x="620" y="9126"/>
                </a:lnTo>
                <a:lnTo>
                  <a:pt x="622" y="8947"/>
                </a:lnTo>
                <a:lnTo>
                  <a:pt x="626" y="8768"/>
                </a:lnTo>
                <a:lnTo>
                  <a:pt x="635" y="8589"/>
                </a:lnTo>
                <a:lnTo>
                  <a:pt x="647" y="8412"/>
                </a:lnTo>
                <a:lnTo>
                  <a:pt x="662" y="8233"/>
                </a:lnTo>
                <a:lnTo>
                  <a:pt x="680" y="8054"/>
                </a:lnTo>
                <a:lnTo>
                  <a:pt x="702" y="7875"/>
                </a:lnTo>
                <a:lnTo>
                  <a:pt x="727" y="7696"/>
                </a:lnTo>
                <a:lnTo>
                  <a:pt x="756" y="7516"/>
                </a:lnTo>
                <a:lnTo>
                  <a:pt x="789" y="7336"/>
                </a:lnTo>
                <a:lnTo>
                  <a:pt x="825" y="7154"/>
                </a:lnTo>
                <a:lnTo>
                  <a:pt x="864" y="6972"/>
                </a:lnTo>
                <a:lnTo>
                  <a:pt x="908" y="6788"/>
                </a:lnTo>
                <a:lnTo>
                  <a:pt x="955" y="6603"/>
                </a:lnTo>
                <a:lnTo>
                  <a:pt x="1006" y="6417"/>
                </a:lnTo>
                <a:lnTo>
                  <a:pt x="1061" y="6230"/>
                </a:lnTo>
                <a:lnTo>
                  <a:pt x="1119" y="6040"/>
                </a:lnTo>
                <a:lnTo>
                  <a:pt x="1181" y="5849"/>
                </a:lnTo>
                <a:lnTo>
                  <a:pt x="1218" y="5741"/>
                </a:lnTo>
                <a:lnTo>
                  <a:pt x="1258" y="5631"/>
                </a:lnTo>
                <a:lnTo>
                  <a:pt x="1302" y="5517"/>
                </a:lnTo>
                <a:lnTo>
                  <a:pt x="1348" y="5402"/>
                </a:lnTo>
                <a:lnTo>
                  <a:pt x="1398" y="5284"/>
                </a:lnTo>
                <a:lnTo>
                  <a:pt x="1451" y="5165"/>
                </a:lnTo>
                <a:lnTo>
                  <a:pt x="1506" y="5044"/>
                </a:lnTo>
                <a:lnTo>
                  <a:pt x="1564" y="4922"/>
                </a:lnTo>
                <a:lnTo>
                  <a:pt x="1625" y="4799"/>
                </a:lnTo>
                <a:lnTo>
                  <a:pt x="1688" y="4674"/>
                </a:lnTo>
                <a:lnTo>
                  <a:pt x="1753" y="4550"/>
                </a:lnTo>
                <a:lnTo>
                  <a:pt x="1821" y="4425"/>
                </a:lnTo>
                <a:lnTo>
                  <a:pt x="1892" y="4299"/>
                </a:lnTo>
                <a:lnTo>
                  <a:pt x="1964" y="4175"/>
                </a:lnTo>
                <a:lnTo>
                  <a:pt x="2038" y="4050"/>
                </a:lnTo>
                <a:lnTo>
                  <a:pt x="2115" y="3926"/>
                </a:lnTo>
                <a:lnTo>
                  <a:pt x="2192" y="3803"/>
                </a:lnTo>
                <a:lnTo>
                  <a:pt x="2272" y="3681"/>
                </a:lnTo>
                <a:lnTo>
                  <a:pt x="2354" y="3561"/>
                </a:lnTo>
                <a:lnTo>
                  <a:pt x="2437" y="3443"/>
                </a:lnTo>
                <a:lnTo>
                  <a:pt x="2521" y="3326"/>
                </a:lnTo>
                <a:lnTo>
                  <a:pt x="2607" y="3212"/>
                </a:lnTo>
                <a:lnTo>
                  <a:pt x="2694" y="3100"/>
                </a:lnTo>
                <a:lnTo>
                  <a:pt x="2783" y="2991"/>
                </a:lnTo>
                <a:lnTo>
                  <a:pt x="2872" y="2885"/>
                </a:lnTo>
                <a:lnTo>
                  <a:pt x="2962" y="2782"/>
                </a:lnTo>
                <a:lnTo>
                  <a:pt x="3053" y="2683"/>
                </a:lnTo>
                <a:lnTo>
                  <a:pt x="3145" y="2588"/>
                </a:lnTo>
                <a:lnTo>
                  <a:pt x="3238" y="2496"/>
                </a:lnTo>
                <a:lnTo>
                  <a:pt x="3331" y="2409"/>
                </a:lnTo>
                <a:lnTo>
                  <a:pt x="3425" y="2326"/>
                </a:lnTo>
                <a:lnTo>
                  <a:pt x="3519" y="2248"/>
                </a:lnTo>
                <a:lnTo>
                  <a:pt x="3628" y="2161"/>
                </a:lnTo>
                <a:lnTo>
                  <a:pt x="3738" y="2076"/>
                </a:lnTo>
                <a:lnTo>
                  <a:pt x="3849" y="1991"/>
                </a:lnTo>
                <a:lnTo>
                  <a:pt x="3960" y="1907"/>
                </a:lnTo>
                <a:lnTo>
                  <a:pt x="4074" y="1823"/>
                </a:lnTo>
                <a:lnTo>
                  <a:pt x="4187" y="1741"/>
                </a:lnTo>
                <a:lnTo>
                  <a:pt x="4303" y="1662"/>
                </a:lnTo>
                <a:lnTo>
                  <a:pt x="4419" y="1582"/>
                </a:lnTo>
                <a:lnTo>
                  <a:pt x="4537" y="1504"/>
                </a:lnTo>
                <a:lnTo>
                  <a:pt x="4656" y="1429"/>
                </a:lnTo>
                <a:lnTo>
                  <a:pt x="4775" y="1355"/>
                </a:lnTo>
                <a:lnTo>
                  <a:pt x="4897" y="1284"/>
                </a:lnTo>
                <a:lnTo>
                  <a:pt x="5021" y="1214"/>
                </a:lnTo>
                <a:lnTo>
                  <a:pt x="5145" y="1147"/>
                </a:lnTo>
                <a:lnTo>
                  <a:pt x="5272" y="1082"/>
                </a:lnTo>
                <a:lnTo>
                  <a:pt x="5398" y="1020"/>
                </a:lnTo>
                <a:lnTo>
                  <a:pt x="5528" y="961"/>
                </a:lnTo>
                <a:lnTo>
                  <a:pt x="5659" y="903"/>
                </a:lnTo>
                <a:lnTo>
                  <a:pt x="5792" y="850"/>
                </a:lnTo>
                <a:lnTo>
                  <a:pt x="5926" y="799"/>
                </a:lnTo>
                <a:lnTo>
                  <a:pt x="6062" y="752"/>
                </a:lnTo>
                <a:lnTo>
                  <a:pt x="6200" y="708"/>
                </a:lnTo>
                <a:lnTo>
                  <a:pt x="6341" y="668"/>
                </a:lnTo>
                <a:lnTo>
                  <a:pt x="6483" y="632"/>
                </a:lnTo>
                <a:lnTo>
                  <a:pt x="6627" y="599"/>
                </a:lnTo>
                <a:lnTo>
                  <a:pt x="6773" y="569"/>
                </a:lnTo>
                <a:lnTo>
                  <a:pt x="6922" y="545"/>
                </a:lnTo>
                <a:lnTo>
                  <a:pt x="7072" y="524"/>
                </a:lnTo>
                <a:lnTo>
                  <a:pt x="7224" y="508"/>
                </a:lnTo>
                <a:lnTo>
                  <a:pt x="7380" y="496"/>
                </a:lnTo>
                <a:lnTo>
                  <a:pt x="7537" y="488"/>
                </a:lnTo>
                <a:lnTo>
                  <a:pt x="7697" y="486"/>
                </a:lnTo>
                <a:lnTo>
                  <a:pt x="7927" y="492"/>
                </a:lnTo>
                <a:lnTo>
                  <a:pt x="8152" y="508"/>
                </a:lnTo>
                <a:lnTo>
                  <a:pt x="8372" y="533"/>
                </a:lnTo>
                <a:lnTo>
                  <a:pt x="8587" y="570"/>
                </a:lnTo>
                <a:lnTo>
                  <a:pt x="8797" y="615"/>
                </a:lnTo>
                <a:lnTo>
                  <a:pt x="9001" y="669"/>
                </a:lnTo>
                <a:lnTo>
                  <a:pt x="9201" y="733"/>
                </a:lnTo>
                <a:lnTo>
                  <a:pt x="9395" y="804"/>
                </a:lnTo>
                <a:lnTo>
                  <a:pt x="9584" y="883"/>
                </a:lnTo>
                <a:lnTo>
                  <a:pt x="9770" y="970"/>
                </a:lnTo>
                <a:lnTo>
                  <a:pt x="9949" y="1064"/>
                </a:lnTo>
                <a:lnTo>
                  <a:pt x="10124" y="1165"/>
                </a:lnTo>
                <a:lnTo>
                  <a:pt x="10293" y="1272"/>
                </a:lnTo>
                <a:lnTo>
                  <a:pt x="10458" y="1386"/>
                </a:lnTo>
                <a:lnTo>
                  <a:pt x="10618" y="1504"/>
                </a:lnTo>
                <a:lnTo>
                  <a:pt x="10773" y="1629"/>
                </a:lnTo>
                <a:lnTo>
                  <a:pt x="10924" y="1758"/>
                </a:lnTo>
                <a:lnTo>
                  <a:pt x="11069" y="1892"/>
                </a:lnTo>
                <a:lnTo>
                  <a:pt x="11209" y="2030"/>
                </a:lnTo>
                <a:lnTo>
                  <a:pt x="11345" y="2172"/>
                </a:lnTo>
                <a:lnTo>
                  <a:pt x="11476" y="2317"/>
                </a:lnTo>
                <a:lnTo>
                  <a:pt x="11603" y="2465"/>
                </a:lnTo>
                <a:lnTo>
                  <a:pt x="11725" y="2616"/>
                </a:lnTo>
                <a:lnTo>
                  <a:pt x="11841" y="2769"/>
                </a:lnTo>
                <a:lnTo>
                  <a:pt x="11954" y="2925"/>
                </a:lnTo>
                <a:lnTo>
                  <a:pt x="12062" y="3082"/>
                </a:lnTo>
                <a:lnTo>
                  <a:pt x="12166" y="3241"/>
                </a:lnTo>
                <a:lnTo>
                  <a:pt x="12264" y="3399"/>
                </a:lnTo>
                <a:lnTo>
                  <a:pt x="12358" y="3559"/>
                </a:lnTo>
                <a:lnTo>
                  <a:pt x="12447" y="3719"/>
                </a:lnTo>
                <a:lnTo>
                  <a:pt x="12533" y="3878"/>
                </a:lnTo>
                <a:lnTo>
                  <a:pt x="12613" y="4037"/>
                </a:lnTo>
                <a:lnTo>
                  <a:pt x="12636" y="4083"/>
                </a:lnTo>
                <a:lnTo>
                  <a:pt x="12658" y="4127"/>
                </a:lnTo>
                <a:lnTo>
                  <a:pt x="12678" y="4167"/>
                </a:lnTo>
                <a:lnTo>
                  <a:pt x="12697" y="4207"/>
                </a:lnTo>
                <a:lnTo>
                  <a:pt x="12718" y="4246"/>
                </a:lnTo>
                <a:lnTo>
                  <a:pt x="12739" y="4285"/>
                </a:lnTo>
                <a:lnTo>
                  <a:pt x="12762" y="4325"/>
                </a:lnTo>
                <a:lnTo>
                  <a:pt x="12788" y="4368"/>
                </a:lnTo>
                <a:lnTo>
                  <a:pt x="13301" y="5454"/>
                </a:lnTo>
                <a:lnTo>
                  <a:pt x="13322" y="5497"/>
                </a:lnTo>
                <a:lnTo>
                  <a:pt x="13342" y="5541"/>
                </a:lnTo>
                <a:lnTo>
                  <a:pt x="13362" y="5585"/>
                </a:lnTo>
                <a:lnTo>
                  <a:pt x="13383" y="5630"/>
                </a:lnTo>
                <a:lnTo>
                  <a:pt x="13403" y="5675"/>
                </a:lnTo>
                <a:lnTo>
                  <a:pt x="13423" y="5720"/>
                </a:lnTo>
                <a:lnTo>
                  <a:pt x="13443" y="5766"/>
                </a:lnTo>
                <a:lnTo>
                  <a:pt x="13463" y="5812"/>
                </a:lnTo>
                <a:lnTo>
                  <a:pt x="13482" y="5859"/>
                </a:lnTo>
                <a:lnTo>
                  <a:pt x="13503" y="5905"/>
                </a:lnTo>
                <a:lnTo>
                  <a:pt x="13522" y="5952"/>
                </a:lnTo>
                <a:lnTo>
                  <a:pt x="13541" y="5999"/>
                </a:lnTo>
                <a:lnTo>
                  <a:pt x="13561" y="6046"/>
                </a:lnTo>
                <a:lnTo>
                  <a:pt x="13581" y="6093"/>
                </a:lnTo>
                <a:lnTo>
                  <a:pt x="13601" y="6140"/>
                </a:lnTo>
                <a:lnTo>
                  <a:pt x="13620" y="6187"/>
                </a:lnTo>
                <a:lnTo>
                  <a:pt x="14547" y="8461"/>
                </a:lnTo>
                <a:lnTo>
                  <a:pt x="14569" y="8511"/>
                </a:lnTo>
                <a:lnTo>
                  <a:pt x="14589" y="8560"/>
                </a:lnTo>
                <a:lnTo>
                  <a:pt x="14609" y="8608"/>
                </a:lnTo>
                <a:lnTo>
                  <a:pt x="14629" y="8655"/>
                </a:lnTo>
                <a:lnTo>
                  <a:pt x="14648" y="8701"/>
                </a:lnTo>
                <a:lnTo>
                  <a:pt x="14668" y="8747"/>
                </a:lnTo>
                <a:lnTo>
                  <a:pt x="14687" y="8792"/>
                </a:lnTo>
                <a:lnTo>
                  <a:pt x="14706" y="8837"/>
                </a:lnTo>
                <a:lnTo>
                  <a:pt x="14724" y="8881"/>
                </a:lnTo>
                <a:lnTo>
                  <a:pt x="14743" y="8926"/>
                </a:lnTo>
                <a:lnTo>
                  <a:pt x="14762" y="8971"/>
                </a:lnTo>
                <a:lnTo>
                  <a:pt x="14781" y="9015"/>
                </a:lnTo>
                <a:lnTo>
                  <a:pt x="14801" y="9061"/>
                </a:lnTo>
                <a:lnTo>
                  <a:pt x="14820" y="9106"/>
                </a:lnTo>
                <a:lnTo>
                  <a:pt x="14841" y="9153"/>
                </a:lnTo>
                <a:lnTo>
                  <a:pt x="14861" y="9200"/>
                </a:lnTo>
                <a:lnTo>
                  <a:pt x="15198" y="9958"/>
                </a:lnTo>
                <a:lnTo>
                  <a:pt x="13806" y="9201"/>
                </a:lnTo>
                <a:lnTo>
                  <a:pt x="13794" y="9201"/>
                </a:lnTo>
                <a:lnTo>
                  <a:pt x="13780" y="9203"/>
                </a:lnTo>
                <a:lnTo>
                  <a:pt x="13765" y="9205"/>
                </a:lnTo>
                <a:lnTo>
                  <a:pt x="13751" y="9208"/>
                </a:lnTo>
                <a:lnTo>
                  <a:pt x="13738" y="9213"/>
                </a:lnTo>
                <a:lnTo>
                  <a:pt x="13724" y="9218"/>
                </a:lnTo>
                <a:lnTo>
                  <a:pt x="13710" y="9224"/>
                </a:lnTo>
                <a:lnTo>
                  <a:pt x="13697" y="9232"/>
                </a:lnTo>
                <a:lnTo>
                  <a:pt x="13685" y="9240"/>
                </a:lnTo>
                <a:lnTo>
                  <a:pt x="13673" y="9251"/>
                </a:lnTo>
                <a:lnTo>
                  <a:pt x="13664" y="9261"/>
                </a:lnTo>
                <a:lnTo>
                  <a:pt x="13655" y="9273"/>
                </a:lnTo>
                <a:lnTo>
                  <a:pt x="13648" y="9286"/>
                </a:lnTo>
                <a:lnTo>
                  <a:pt x="13643" y="9301"/>
                </a:lnTo>
                <a:lnTo>
                  <a:pt x="13640" y="9316"/>
                </a:lnTo>
                <a:lnTo>
                  <a:pt x="13639" y="9332"/>
                </a:lnTo>
                <a:lnTo>
                  <a:pt x="13640" y="9350"/>
                </a:lnTo>
                <a:lnTo>
                  <a:pt x="13644" y="9369"/>
                </a:lnTo>
                <a:lnTo>
                  <a:pt x="13651" y="9390"/>
                </a:lnTo>
                <a:lnTo>
                  <a:pt x="13660" y="9411"/>
                </a:lnTo>
                <a:lnTo>
                  <a:pt x="13673" y="9434"/>
                </a:lnTo>
                <a:lnTo>
                  <a:pt x="13689" y="9457"/>
                </a:lnTo>
                <a:lnTo>
                  <a:pt x="13709" y="9483"/>
                </a:lnTo>
                <a:lnTo>
                  <a:pt x="13732" y="9509"/>
                </a:lnTo>
                <a:lnTo>
                  <a:pt x="13759" y="9538"/>
                </a:lnTo>
                <a:lnTo>
                  <a:pt x="13791" y="9566"/>
                </a:lnTo>
                <a:lnTo>
                  <a:pt x="13827" y="9597"/>
                </a:lnTo>
                <a:lnTo>
                  <a:pt x="13867" y="9630"/>
                </a:lnTo>
                <a:lnTo>
                  <a:pt x="13912" y="9663"/>
                </a:lnTo>
                <a:lnTo>
                  <a:pt x="13962" y="9698"/>
                </a:lnTo>
                <a:lnTo>
                  <a:pt x="14017" y="9734"/>
                </a:lnTo>
                <a:lnTo>
                  <a:pt x="14078" y="9772"/>
                </a:lnTo>
                <a:lnTo>
                  <a:pt x="15183" y="10393"/>
                </a:lnTo>
                <a:lnTo>
                  <a:pt x="15259" y="10430"/>
                </a:lnTo>
                <a:lnTo>
                  <a:pt x="15322" y="10461"/>
                </a:lnTo>
                <a:lnTo>
                  <a:pt x="15374" y="10485"/>
                </a:lnTo>
                <a:lnTo>
                  <a:pt x="15415" y="10505"/>
                </a:lnTo>
                <a:lnTo>
                  <a:pt x="15447" y="10521"/>
                </a:lnTo>
                <a:lnTo>
                  <a:pt x="15473" y="10535"/>
                </a:lnTo>
                <a:lnTo>
                  <a:pt x="15483" y="10541"/>
                </a:lnTo>
                <a:lnTo>
                  <a:pt x="15492" y="10547"/>
                </a:lnTo>
                <a:lnTo>
                  <a:pt x="15502" y="10555"/>
                </a:lnTo>
                <a:lnTo>
                  <a:pt x="15509" y="10561"/>
                </a:lnTo>
                <a:lnTo>
                  <a:pt x="15515" y="10567"/>
                </a:lnTo>
                <a:lnTo>
                  <a:pt x="15522" y="10574"/>
                </a:lnTo>
                <a:lnTo>
                  <a:pt x="15527" y="10582"/>
                </a:lnTo>
                <a:lnTo>
                  <a:pt x="15533" y="10590"/>
                </a:lnTo>
                <a:lnTo>
                  <a:pt x="15546" y="10610"/>
                </a:lnTo>
                <a:lnTo>
                  <a:pt x="15559" y="10634"/>
                </a:lnTo>
                <a:lnTo>
                  <a:pt x="15576" y="10664"/>
                </a:lnTo>
                <a:lnTo>
                  <a:pt x="15598" y="10701"/>
                </a:lnTo>
                <a:lnTo>
                  <a:pt x="15625" y="10746"/>
                </a:lnTo>
                <a:lnTo>
                  <a:pt x="15661" y="10800"/>
                </a:lnTo>
                <a:lnTo>
                  <a:pt x="16250" y="10758"/>
                </a:lnTo>
                <a:lnTo>
                  <a:pt x="16260" y="10719"/>
                </a:lnTo>
                <a:lnTo>
                  <a:pt x="16267" y="10673"/>
                </a:lnTo>
                <a:lnTo>
                  <a:pt x="16275" y="10622"/>
                </a:lnTo>
                <a:lnTo>
                  <a:pt x="16283" y="10566"/>
                </a:lnTo>
                <a:lnTo>
                  <a:pt x="16290" y="10507"/>
                </a:lnTo>
                <a:lnTo>
                  <a:pt x="16297" y="10443"/>
                </a:lnTo>
                <a:lnTo>
                  <a:pt x="16305" y="10378"/>
                </a:lnTo>
                <a:lnTo>
                  <a:pt x="16311" y="10311"/>
                </a:lnTo>
                <a:lnTo>
                  <a:pt x="16316" y="10244"/>
                </a:lnTo>
                <a:lnTo>
                  <a:pt x="16321" y="10178"/>
                </a:lnTo>
                <a:lnTo>
                  <a:pt x="16326" y="10112"/>
                </a:lnTo>
                <a:lnTo>
                  <a:pt x="16329" y="10049"/>
                </a:lnTo>
                <a:lnTo>
                  <a:pt x="16332" y="9987"/>
                </a:lnTo>
                <a:lnTo>
                  <a:pt x="16334" y="9931"/>
                </a:lnTo>
                <a:lnTo>
                  <a:pt x="16335" y="9879"/>
                </a:lnTo>
                <a:lnTo>
                  <a:pt x="16335" y="9832"/>
                </a:lnTo>
                <a:lnTo>
                  <a:pt x="16335" y="9716"/>
                </a:lnTo>
                <a:lnTo>
                  <a:pt x="16336" y="9612"/>
                </a:lnTo>
                <a:lnTo>
                  <a:pt x="16339" y="9521"/>
                </a:lnTo>
                <a:lnTo>
                  <a:pt x="16343" y="9440"/>
                </a:lnTo>
                <a:lnTo>
                  <a:pt x="16348" y="9365"/>
                </a:lnTo>
                <a:lnTo>
                  <a:pt x="16353" y="9296"/>
                </a:lnTo>
                <a:lnTo>
                  <a:pt x="16357" y="9228"/>
                </a:lnTo>
                <a:lnTo>
                  <a:pt x="16361" y="9162"/>
                </a:lnTo>
                <a:lnTo>
                  <a:pt x="16365" y="9092"/>
                </a:lnTo>
                <a:lnTo>
                  <a:pt x="16367" y="9019"/>
                </a:lnTo>
                <a:lnTo>
                  <a:pt x="16368" y="8939"/>
                </a:lnTo>
                <a:lnTo>
                  <a:pt x="16367" y="8849"/>
                </a:lnTo>
                <a:lnTo>
                  <a:pt x="16364" y="8748"/>
                </a:lnTo>
                <a:lnTo>
                  <a:pt x="16359" y="8633"/>
                </a:lnTo>
                <a:lnTo>
                  <a:pt x="16351" y="8503"/>
                </a:lnTo>
                <a:lnTo>
                  <a:pt x="16339" y="8353"/>
                </a:lnTo>
                <a:lnTo>
                  <a:pt x="16334" y="8264"/>
                </a:lnTo>
                <a:lnTo>
                  <a:pt x="16329" y="8188"/>
                </a:lnTo>
                <a:lnTo>
                  <a:pt x="16326" y="8154"/>
                </a:lnTo>
                <a:lnTo>
                  <a:pt x="16322" y="8123"/>
                </a:lnTo>
                <a:lnTo>
                  <a:pt x="16319" y="8109"/>
                </a:lnTo>
                <a:lnTo>
                  <a:pt x="16316" y="8096"/>
                </a:lnTo>
                <a:lnTo>
                  <a:pt x="16313" y="8083"/>
                </a:lnTo>
                <a:lnTo>
                  <a:pt x="16309" y="8071"/>
                </a:lnTo>
                <a:lnTo>
                  <a:pt x="16304" y="8060"/>
                </a:lnTo>
                <a:lnTo>
                  <a:pt x="16298" y="8049"/>
                </a:lnTo>
                <a:lnTo>
                  <a:pt x="16292" y="8040"/>
                </a:lnTo>
                <a:lnTo>
                  <a:pt x="16285" y="8030"/>
                </a:lnTo>
                <a:lnTo>
                  <a:pt x="16278" y="8022"/>
                </a:lnTo>
                <a:lnTo>
                  <a:pt x="16270" y="8015"/>
                </a:lnTo>
                <a:lnTo>
                  <a:pt x="16261" y="8008"/>
                </a:lnTo>
                <a:lnTo>
                  <a:pt x="16249" y="8002"/>
                </a:lnTo>
                <a:lnTo>
                  <a:pt x="16238" y="7997"/>
                </a:lnTo>
                <a:lnTo>
                  <a:pt x="16226" y="7993"/>
                </a:lnTo>
                <a:lnTo>
                  <a:pt x="16213" y="7989"/>
                </a:lnTo>
                <a:lnTo>
                  <a:pt x="16197" y="7985"/>
                </a:lnTo>
                <a:lnTo>
                  <a:pt x="16181" y="7982"/>
                </a:lnTo>
                <a:lnTo>
                  <a:pt x="16163" y="7981"/>
                </a:lnTo>
                <a:lnTo>
                  <a:pt x="16145" y="7980"/>
                </a:lnTo>
                <a:lnTo>
                  <a:pt x="16125" y="7979"/>
                </a:lnTo>
                <a:lnTo>
                  <a:pt x="16098" y="7981"/>
                </a:lnTo>
                <a:lnTo>
                  <a:pt x="16073" y="7988"/>
                </a:lnTo>
                <a:lnTo>
                  <a:pt x="16051" y="7998"/>
                </a:lnTo>
                <a:lnTo>
                  <a:pt x="16030" y="8012"/>
                </a:lnTo>
                <a:lnTo>
                  <a:pt x="16012" y="8029"/>
                </a:lnTo>
                <a:lnTo>
                  <a:pt x="15995" y="8050"/>
                </a:lnTo>
                <a:lnTo>
                  <a:pt x="15979" y="8073"/>
                </a:lnTo>
                <a:lnTo>
                  <a:pt x="15965" y="8100"/>
                </a:lnTo>
                <a:lnTo>
                  <a:pt x="15953" y="8129"/>
                </a:lnTo>
                <a:lnTo>
                  <a:pt x="15941" y="8160"/>
                </a:lnTo>
                <a:lnTo>
                  <a:pt x="15931" y="8194"/>
                </a:lnTo>
                <a:lnTo>
                  <a:pt x="15922" y="8229"/>
                </a:lnTo>
                <a:lnTo>
                  <a:pt x="15915" y="8266"/>
                </a:lnTo>
                <a:lnTo>
                  <a:pt x="15908" y="8305"/>
                </a:lnTo>
                <a:lnTo>
                  <a:pt x="15903" y="8345"/>
                </a:lnTo>
                <a:lnTo>
                  <a:pt x="15897" y="8387"/>
                </a:lnTo>
                <a:lnTo>
                  <a:pt x="15893" y="8429"/>
                </a:lnTo>
                <a:lnTo>
                  <a:pt x="15889" y="8472"/>
                </a:lnTo>
                <a:lnTo>
                  <a:pt x="15887" y="8516"/>
                </a:lnTo>
                <a:lnTo>
                  <a:pt x="15884" y="8560"/>
                </a:lnTo>
                <a:lnTo>
                  <a:pt x="15881" y="8647"/>
                </a:lnTo>
                <a:lnTo>
                  <a:pt x="15879" y="8734"/>
                </a:lnTo>
                <a:lnTo>
                  <a:pt x="15877" y="8816"/>
                </a:lnTo>
                <a:lnTo>
                  <a:pt x="15876" y="8894"/>
                </a:lnTo>
                <a:lnTo>
                  <a:pt x="15873" y="8967"/>
                </a:lnTo>
                <a:lnTo>
                  <a:pt x="15870" y="9030"/>
                </a:lnTo>
                <a:lnTo>
                  <a:pt x="15864" y="9110"/>
                </a:lnTo>
                <a:lnTo>
                  <a:pt x="15860" y="9187"/>
                </a:lnTo>
                <a:lnTo>
                  <a:pt x="15857" y="9262"/>
                </a:lnTo>
                <a:lnTo>
                  <a:pt x="15854" y="9334"/>
                </a:lnTo>
                <a:lnTo>
                  <a:pt x="15854" y="9406"/>
                </a:lnTo>
                <a:lnTo>
                  <a:pt x="15854" y="9478"/>
                </a:lnTo>
                <a:lnTo>
                  <a:pt x="15855" y="9548"/>
                </a:lnTo>
                <a:lnTo>
                  <a:pt x="15858" y="9619"/>
                </a:lnTo>
                <a:lnTo>
                  <a:pt x="15860" y="9690"/>
                </a:lnTo>
                <a:lnTo>
                  <a:pt x="15862" y="9763"/>
                </a:lnTo>
                <a:lnTo>
                  <a:pt x="15864" y="9837"/>
                </a:lnTo>
                <a:lnTo>
                  <a:pt x="15866" y="9914"/>
                </a:lnTo>
                <a:lnTo>
                  <a:pt x="15869" y="9993"/>
                </a:lnTo>
                <a:lnTo>
                  <a:pt x="15870" y="10075"/>
                </a:lnTo>
                <a:lnTo>
                  <a:pt x="15871" y="10162"/>
                </a:lnTo>
                <a:lnTo>
                  <a:pt x="15872" y="10253"/>
                </a:lnTo>
                <a:lnTo>
                  <a:pt x="15862" y="10245"/>
                </a:lnTo>
                <a:lnTo>
                  <a:pt x="15852" y="10238"/>
                </a:lnTo>
                <a:lnTo>
                  <a:pt x="15844" y="10230"/>
                </a:lnTo>
                <a:lnTo>
                  <a:pt x="15836" y="10220"/>
                </a:lnTo>
                <a:lnTo>
                  <a:pt x="15821" y="10203"/>
                </a:lnTo>
                <a:lnTo>
                  <a:pt x="15806" y="10184"/>
                </a:lnTo>
                <a:lnTo>
                  <a:pt x="15794" y="10163"/>
                </a:lnTo>
                <a:lnTo>
                  <a:pt x="15784" y="10143"/>
                </a:lnTo>
                <a:lnTo>
                  <a:pt x="15774" y="10120"/>
                </a:lnTo>
                <a:lnTo>
                  <a:pt x="15763" y="10097"/>
                </a:lnTo>
                <a:lnTo>
                  <a:pt x="15747" y="10049"/>
                </a:lnTo>
                <a:lnTo>
                  <a:pt x="15730" y="9997"/>
                </a:lnTo>
                <a:lnTo>
                  <a:pt x="15712" y="9942"/>
                </a:lnTo>
                <a:lnTo>
                  <a:pt x="15691" y="9886"/>
                </a:lnTo>
                <a:lnTo>
                  <a:pt x="15622" y="9714"/>
                </a:lnTo>
                <a:lnTo>
                  <a:pt x="15553" y="9543"/>
                </a:lnTo>
                <a:lnTo>
                  <a:pt x="15482" y="9373"/>
                </a:lnTo>
                <a:lnTo>
                  <a:pt x="15410" y="9206"/>
                </a:lnTo>
                <a:lnTo>
                  <a:pt x="15339" y="9038"/>
                </a:lnTo>
                <a:lnTo>
                  <a:pt x="15266" y="8873"/>
                </a:lnTo>
                <a:lnTo>
                  <a:pt x="15194" y="8707"/>
                </a:lnTo>
                <a:lnTo>
                  <a:pt x="15121" y="8542"/>
                </a:lnTo>
                <a:lnTo>
                  <a:pt x="15047" y="8378"/>
                </a:lnTo>
                <a:lnTo>
                  <a:pt x="14973" y="8213"/>
                </a:lnTo>
                <a:lnTo>
                  <a:pt x="14899" y="8049"/>
                </a:lnTo>
                <a:lnTo>
                  <a:pt x="14824" y="7884"/>
                </a:lnTo>
                <a:lnTo>
                  <a:pt x="14750" y="7720"/>
                </a:lnTo>
                <a:lnTo>
                  <a:pt x="14674" y="7554"/>
                </a:lnTo>
                <a:lnTo>
                  <a:pt x="14599" y="7389"/>
                </a:lnTo>
                <a:lnTo>
                  <a:pt x="14524" y="7221"/>
                </a:lnTo>
                <a:lnTo>
                  <a:pt x="14443" y="7039"/>
                </a:lnTo>
                <a:lnTo>
                  <a:pt x="14362" y="6855"/>
                </a:lnTo>
                <a:lnTo>
                  <a:pt x="14281" y="6670"/>
                </a:lnTo>
                <a:lnTo>
                  <a:pt x="14201" y="6484"/>
                </a:lnTo>
                <a:lnTo>
                  <a:pt x="14041" y="6109"/>
                </a:lnTo>
                <a:lnTo>
                  <a:pt x="13879" y="5731"/>
                </a:lnTo>
                <a:lnTo>
                  <a:pt x="13797" y="5542"/>
                </a:lnTo>
                <a:lnTo>
                  <a:pt x="13715" y="5352"/>
                </a:lnTo>
                <a:lnTo>
                  <a:pt x="13631" y="5163"/>
                </a:lnTo>
                <a:lnTo>
                  <a:pt x="13548" y="4974"/>
                </a:lnTo>
                <a:lnTo>
                  <a:pt x="13462" y="4786"/>
                </a:lnTo>
                <a:lnTo>
                  <a:pt x="13374" y="4598"/>
                </a:lnTo>
                <a:lnTo>
                  <a:pt x="13286" y="4411"/>
                </a:lnTo>
                <a:lnTo>
                  <a:pt x="13195" y="4225"/>
                </a:lnTo>
                <a:lnTo>
                  <a:pt x="13103" y="4040"/>
                </a:lnTo>
                <a:lnTo>
                  <a:pt x="13007" y="3856"/>
                </a:lnTo>
                <a:lnTo>
                  <a:pt x="12911" y="3674"/>
                </a:lnTo>
                <a:lnTo>
                  <a:pt x="12812" y="3493"/>
                </a:lnTo>
                <a:lnTo>
                  <a:pt x="12710" y="3315"/>
                </a:lnTo>
                <a:lnTo>
                  <a:pt x="12605" y="3138"/>
                </a:lnTo>
                <a:lnTo>
                  <a:pt x="12498" y="2965"/>
                </a:lnTo>
                <a:lnTo>
                  <a:pt x="12388" y="2793"/>
                </a:lnTo>
                <a:lnTo>
                  <a:pt x="12274" y="2623"/>
                </a:lnTo>
                <a:lnTo>
                  <a:pt x="12156" y="2457"/>
                </a:lnTo>
                <a:lnTo>
                  <a:pt x="12036" y="2294"/>
                </a:lnTo>
                <a:lnTo>
                  <a:pt x="11912" y="2134"/>
                </a:lnTo>
                <a:lnTo>
                  <a:pt x="11783" y="1976"/>
                </a:lnTo>
                <a:lnTo>
                  <a:pt x="11651" y="1823"/>
                </a:lnTo>
                <a:lnTo>
                  <a:pt x="11514" y="1674"/>
                </a:lnTo>
                <a:lnTo>
                  <a:pt x="11374" y="1528"/>
                </a:lnTo>
                <a:lnTo>
                  <a:pt x="11298" y="1454"/>
                </a:lnTo>
                <a:lnTo>
                  <a:pt x="11222" y="1382"/>
                </a:lnTo>
                <a:lnTo>
                  <a:pt x="11145" y="1310"/>
                </a:lnTo>
                <a:lnTo>
                  <a:pt x="11067" y="1242"/>
                </a:lnTo>
                <a:lnTo>
                  <a:pt x="10987" y="1174"/>
                </a:lnTo>
                <a:lnTo>
                  <a:pt x="10906" y="1109"/>
                </a:lnTo>
                <a:lnTo>
                  <a:pt x="10825" y="1044"/>
                </a:lnTo>
                <a:lnTo>
                  <a:pt x="10743" y="982"/>
                </a:lnTo>
                <a:lnTo>
                  <a:pt x="10660" y="922"/>
                </a:lnTo>
                <a:lnTo>
                  <a:pt x="10575" y="864"/>
                </a:lnTo>
                <a:lnTo>
                  <a:pt x="10489" y="807"/>
                </a:lnTo>
                <a:lnTo>
                  <a:pt x="10402" y="752"/>
                </a:lnTo>
                <a:lnTo>
                  <a:pt x="10314" y="699"/>
                </a:lnTo>
                <a:lnTo>
                  <a:pt x="10226" y="647"/>
                </a:lnTo>
                <a:lnTo>
                  <a:pt x="10136" y="598"/>
                </a:lnTo>
                <a:lnTo>
                  <a:pt x="10045" y="550"/>
                </a:lnTo>
                <a:lnTo>
                  <a:pt x="9953" y="504"/>
                </a:lnTo>
                <a:lnTo>
                  <a:pt x="9860" y="460"/>
                </a:lnTo>
                <a:lnTo>
                  <a:pt x="9765" y="417"/>
                </a:lnTo>
                <a:lnTo>
                  <a:pt x="9669" y="377"/>
                </a:lnTo>
                <a:lnTo>
                  <a:pt x="9573" y="338"/>
                </a:lnTo>
                <a:lnTo>
                  <a:pt x="9476" y="301"/>
                </a:lnTo>
                <a:lnTo>
                  <a:pt x="9377" y="267"/>
                </a:lnTo>
                <a:lnTo>
                  <a:pt x="9278" y="234"/>
                </a:lnTo>
                <a:lnTo>
                  <a:pt x="9176" y="203"/>
                </a:lnTo>
                <a:lnTo>
                  <a:pt x="9074" y="174"/>
                </a:lnTo>
                <a:lnTo>
                  <a:pt x="8971" y="147"/>
                </a:lnTo>
                <a:lnTo>
                  <a:pt x="8867" y="122"/>
                </a:lnTo>
                <a:lnTo>
                  <a:pt x="8762" y="98"/>
                </a:lnTo>
                <a:lnTo>
                  <a:pt x="8656" y="77"/>
                </a:lnTo>
                <a:lnTo>
                  <a:pt x="8547" y="57"/>
                </a:lnTo>
                <a:lnTo>
                  <a:pt x="8439" y="40"/>
                </a:lnTo>
                <a:lnTo>
                  <a:pt x="8382" y="32"/>
                </a:lnTo>
                <a:lnTo>
                  <a:pt x="8325" y="25"/>
                </a:lnTo>
                <a:lnTo>
                  <a:pt x="8266" y="18"/>
                </a:lnTo>
                <a:lnTo>
                  <a:pt x="8204" y="13"/>
                </a:lnTo>
                <a:lnTo>
                  <a:pt x="8143" y="9"/>
                </a:lnTo>
                <a:lnTo>
                  <a:pt x="8080" y="6"/>
                </a:lnTo>
                <a:lnTo>
                  <a:pt x="8016" y="3"/>
                </a:lnTo>
                <a:lnTo>
                  <a:pt x="7951" y="1"/>
                </a:lnTo>
                <a:lnTo>
                  <a:pt x="7885" y="0"/>
                </a:lnTo>
                <a:lnTo>
                  <a:pt x="7819" y="0"/>
                </a:lnTo>
                <a:lnTo>
                  <a:pt x="7752" y="0"/>
                </a:lnTo>
                <a:lnTo>
                  <a:pt x="7685" y="2"/>
                </a:lnTo>
                <a:lnTo>
                  <a:pt x="7618" y="3"/>
                </a:lnTo>
                <a:lnTo>
                  <a:pt x="7551" y="6"/>
                </a:lnTo>
                <a:lnTo>
                  <a:pt x="7483" y="9"/>
                </a:lnTo>
                <a:lnTo>
                  <a:pt x="7416" y="13"/>
                </a:lnTo>
                <a:lnTo>
                  <a:pt x="7349" y="17"/>
                </a:lnTo>
                <a:lnTo>
                  <a:pt x="7283" y="22"/>
                </a:lnTo>
                <a:lnTo>
                  <a:pt x="7216" y="28"/>
                </a:lnTo>
                <a:lnTo>
                  <a:pt x="7152" y="34"/>
                </a:lnTo>
                <a:lnTo>
                  <a:pt x="7087" y="41"/>
                </a:lnTo>
                <a:lnTo>
                  <a:pt x="7023" y="48"/>
                </a:lnTo>
                <a:lnTo>
                  <a:pt x="6960" y="55"/>
                </a:lnTo>
                <a:lnTo>
                  <a:pt x="6899" y="63"/>
                </a:lnTo>
                <a:lnTo>
                  <a:pt x="6839" y="72"/>
                </a:lnTo>
                <a:lnTo>
                  <a:pt x="6780" y="81"/>
                </a:lnTo>
                <a:lnTo>
                  <a:pt x="6723" y="90"/>
                </a:lnTo>
                <a:lnTo>
                  <a:pt x="6668" y="99"/>
                </a:lnTo>
                <a:lnTo>
                  <a:pt x="6615" y="109"/>
                </a:lnTo>
                <a:lnTo>
                  <a:pt x="6563" y="120"/>
                </a:lnTo>
                <a:lnTo>
                  <a:pt x="6513" y="130"/>
                </a:lnTo>
                <a:lnTo>
                  <a:pt x="6465" y="141"/>
                </a:lnTo>
                <a:lnTo>
                  <a:pt x="6359" y="168"/>
                </a:lnTo>
                <a:lnTo>
                  <a:pt x="6252" y="196"/>
                </a:lnTo>
                <a:lnTo>
                  <a:pt x="6144" y="227"/>
                </a:lnTo>
                <a:lnTo>
                  <a:pt x="6037" y="260"/>
                </a:lnTo>
                <a:lnTo>
                  <a:pt x="5928" y="294"/>
                </a:lnTo>
                <a:lnTo>
                  <a:pt x="5821" y="332"/>
                </a:lnTo>
                <a:lnTo>
                  <a:pt x="5713" y="371"/>
                </a:lnTo>
                <a:lnTo>
                  <a:pt x="5605" y="412"/>
                </a:lnTo>
                <a:lnTo>
                  <a:pt x="5498" y="455"/>
                </a:lnTo>
                <a:lnTo>
                  <a:pt x="5390" y="500"/>
                </a:lnTo>
                <a:lnTo>
                  <a:pt x="5284" y="547"/>
                </a:lnTo>
                <a:lnTo>
                  <a:pt x="5177" y="596"/>
                </a:lnTo>
                <a:lnTo>
                  <a:pt x="5071" y="646"/>
                </a:lnTo>
                <a:lnTo>
                  <a:pt x="4966" y="698"/>
                </a:lnTo>
                <a:lnTo>
                  <a:pt x="4861" y="752"/>
                </a:lnTo>
                <a:lnTo>
                  <a:pt x="4758" y="807"/>
                </a:lnTo>
                <a:lnTo>
                  <a:pt x="4655" y="865"/>
                </a:lnTo>
                <a:lnTo>
                  <a:pt x="4553" y="923"/>
                </a:lnTo>
                <a:lnTo>
                  <a:pt x="4453" y="983"/>
                </a:lnTo>
                <a:lnTo>
                  <a:pt x="4353" y="1045"/>
                </a:lnTo>
                <a:lnTo>
                  <a:pt x="4255" y="1108"/>
                </a:lnTo>
                <a:lnTo>
                  <a:pt x="4157" y="1172"/>
                </a:lnTo>
                <a:lnTo>
                  <a:pt x="4062" y="1239"/>
                </a:lnTo>
                <a:lnTo>
                  <a:pt x="3968" y="1306"/>
                </a:lnTo>
                <a:lnTo>
                  <a:pt x="3876" y="1375"/>
                </a:lnTo>
                <a:lnTo>
                  <a:pt x="3785" y="1444"/>
                </a:lnTo>
                <a:lnTo>
                  <a:pt x="3696" y="1515"/>
                </a:lnTo>
                <a:lnTo>
                  <a:pt x="3609" y="1587"/>
                </a:lnTo>
                <a:lnTo>
                  <a:pt x="3524" y="1660"/>
                </a:lnTo>
                <a:lnTo>
                  <a:pt x="3441" y="1734"/>
                </a:lnTo>
                <a:lnTo>
                  <a:pt x="3361" y="1809"/>
                </a:lnTo>
                <a:lnTo>
                  <a:pt x="3282" y="1885"/>
                </a:lnTo>
                <a:lnTo>
                  <a:pt x="3245" y="1921"/>
                </a:lnTo>
                <a:lnTo>
                  <a:pt x="3210" y="1956"/>
                </a:lnTo>
                <a:lnTo>
                  <a:pt x="3177" y="1990"/>
                </a:lnTo>
                <a:lnTo>
                  <a:pt x="3146" y="2022"/>
                </a:lnTo>
                <a:lnTo>
                  <a:pt x="3113" y="2055"/>
                </a:lnTo>
                <a:lnTo>
                  <a:pt x="3080" y="2088"/>
                </a:lnTo>
                <a:lnTo>
                  <a:pt x="3045" y="2123"/>
                </a:lnTo>
                <a:lnTo>
                  <a:pt x="3009" y="2159"/>
                </a:lnTo>
                <a:lnTo>
                  <a:pt x="2471" y="2759"/>
                </a:lnTo>
                <a:lnTo>
                  <a:pt x="2337" y="2939"/>
                </a:lnTo>
                <a:lnTo>
                  <a:pt x="2206" y="3119"/>
                </a:lnTo>
                <a:lnTo>
                  <a:pt x="2078" y="3300"/>
                </a:lnTo>
                <a:lnTo>
                  <a:pt x="1954" y="3482"/>
                </a:lnTo>
                <a:lnTo>
                  <a:pt x="1833" y="3665"/>
                </a:lnTo>
                <a:lnTo>
                  <a:pt x="1718" y="3849"/>
                </a:lnTo>
                <a:lnTo>
                  <a:pt x="1604" y="4033"/>
                </a:lnTo>
                <a:lnTo>
                  <a:pt x="1496" y="4219"/>
                </a:lnTo>
                <a:lnTo>
                  <a:pt x="1390" y="4406"/>
                </a:lnTo>
                <a:lnTo>
                  <a:pt x="1289" y="4594"/>
                </a:lnTo>
                <a:lnTo>
                  <a:pt x="1192" y="4784"/>
                </a:lnTo>
                <a:lnTo>
                  <a:pt x="1099" y="4975"/>
                </a:lnTo>
                <a:lnTo>
                  <a:pt x="1010" y="5168"/>
                </a:lnTo>
                <a:lnTo>
                  <a:pt x="925" y="5363"/>
                </a:lnTo>
                <a:lnTo>
                  <a:pt x="844" y="5559"/>
                </a:lnTo>
                <a:lnTo>
                  <a:pt x="767" y="5759"/>
                </a:lnTo>
                <a:lnTo>
                  <a:pt x="695" y="5959"/>
                </a:lnTo>
                <a:lnTo>
                  <a:pt x="627" y="6161"/>
                </a:lnTo>
                <a:lnTo>
                  <a:pt x="563" y="6367"/>
                </a:lnTo>
                <a:lnTo>
                  <a:pt x="503" y="6574"/>
                </a:lnTo>
                <a:lnTo>
                  <a:pt x="449" y="6784"/>
                </a:lnTo>
                <a:lnTo>
                  <a:pt x="399" y="6996"/>
                </a:lnTo>
                <a:lnTo>
                  <a:pt x="353" y="7212"/>
                </a:lnTo>
                <a:lnTo>
                  <a:pt x="311" y="7430"/>
                </a:lnTo>
                <a:lnTo>
                  <a:pt x="275" y="7650"/>
                </a:lnTo>
                <a:lnTo>
                  <a:pt x="243" y="7874"/>
                </a:lnTo>
                <a:lnTo>
                  <a:pt x="216" y="8101"/>
                </a:lnTo>
                <a:lnTo>
                  <a:pt x="193" y="8331"/>
                </a:lnTo>
                <a:lnTo>
                  <a:pt x="176" y="8564"/>
                </a:lnTo>
                <a:lnTo>
                  <a:pt x="164" y="8801"/>
                </a:lnTo>
                <a:lnTo>
                  <a:pt x="157" y="9041"/>
                </a:lnTo>
                <a:lnTo>
                  <a:pt x="153" y="92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7285696" y="1637512"/>
            <a:ext cx="1181100" cy="1092200"/>
          </a:xfrm>
          <a:custGeom>
            <a:avLst/>
            <a:gdLst>
              <a:gd name="T0" fmla="*/ 540 w 16368"/>
              <a:gd name="T1" fmla="*/ 12047 h 15136"/>
              <a:gd name="T2" fmla="*/ 1300 w 16368"/>
              <a:gd name="T3" fmla="*/ 13914 h 15136"/>
              <a:gd name="T4" fmla="*/ 1308 w 16368"/>
              <a:gd name="T5" fmla="*/ 14285 h 15136"/>
              <a:gd name="T6" fmla="*/ 642 w 16368"/>
              <a:gd name="T7" fmla="*/ 13604 h 15136"/>
              <a:gd name="T8" fmla="*/ 105 w 16368"/>
              <a:gd name="T9" fmla="*/ 13077 h 15136"/>
              <a:gd name="T10" fmla="*/ 43 w 16368"/>
              <a:gd name="T11" fmla="*/ 13317 h 15136"/>
              <a:gd name="T12" fmla="*/ 581 w 16368"/>
              <a:gd name="T13" fmla="*/ 14134 h 15136"/>
              <a:gd name="T14" fmla="*/ 1356 w 16368"/>
              <a:gd name="T15" fmla="*/ 14864 h 15136"/>
              <a:gd name="T16" fmla="*/ 1766 w 16368"/>
              <a:gd name="T17" fmla="*/ 15133 h 15136"/>
              <a:gd name="T18" fmla="*/ 1986 w 16368"/>
              <a:gd name="T19" fmla="*/ 14930 h 15136"/>
              <a:gd name="T20" fmla="*/ 2077 w 16368"/>
              <a:gd name="T21" fmla="*/ 14066 h 15136"/>
              <a:gd name="T22" fmla="*/ 2422 w 16368"/>
              <a:gd name="T23" fmla="*/ 13091 h 15136"/>
              <a:gd name="T24" fmla="*/ 2590 w 16368"/>
              <a:gd name="T25" fmla="*/ 12695 h 15136"/>
              <a:gd name="T26" fmla="*/ 2561 w 16368"/>
              <a:gd name="T27" fmla="*/ 12496 h 15136"/>
              <a:gd name="T28" fmla="*/ 2413 w 16368"/>
              <a:gd name="T29" fmla="*/ 12463 h 15136"/>
              <a:gd name="T30" fmla="*/ 2250 w 16368"/>
              <a:gd name="T31" fmla="*/ 12555 h 15136"/>
              <a:gd name="T32" fmla="*/ 1898 w 16368"/>
              <a:gd name="T33" fmla="*/ 13107 h 15136"/>
              <a:gd name="T34" fmla="*/ 1643 w 16368"/>
              <a:gd name="T35" fmla="*/ 13802 h 15136"/>
              <a:gd name="T36" fmla="*/ 1330 w 16368"/>
              <a:gd name="T37" fmla="*/ 13066 h 15136"/>
              <a:gd name="T38" fmla="*/ 964 w 16368"/>
              <a:gd name="T39" fmla="*/ 11940 h 15136"/>
              <a:gd name="T40" fmla="*/ 646 w 16368"/>
              <a:gd name="T41" fmla="*/ 9851 h 15136"/>
              <a:gd name="T42" fmla="*/ 727 w 16368"/>
              <a:gd name="T43" fmla="*/ 7696 h 15136"/>
              <a:gd name="T44" fmla="*/ 1258 w 16368"/>
              <a:gd name="T45" fmla="*/ 5631 h 15136"/>
              <a:gd name="T46" fmla="*/ 1964 w 16368"/>
              <a:gd name="T47" fmla="*/ 4175 h 15136"/>
              <a:gd name="T48" fmla="*/ 2962 w 16368"/>
              <a:gd name="T49" fmla="*/ 2782 h 15136"/>
              <a:gd name="T50" fmla="*/ 4187 w 16368"/>
              <a:gd name="T51" fmla="*/ 1741 h 15136"/>
              <a:gd name="T52" fmla="*/ 5659 w 16368"/>
              <a:gd name="T53" fmla="*/ 903 h 15136"/>
              <a:gd name="T54" fmla="*/ 7380 w 16368"/>
              <a:gd name="T55" fmla="*/ 496 h 15136"/>
              <a:gd name="T56" fmla="*/ 9770 w 16368"/>
              <a:gd name="T57" fmla="*/ 970 h 15136"/>
              <a:gd name="T58" fmla="*/ 11603 w 16368"/>
              <a:gd name="T59" fmla="*/ 2465 h 15136"/>
              <a:gd name="T60" fmla="*/ 12658 w 16368"/>
              <a:gd name="T61" fmla="*/ 4127 h 15136"/>
              <a:gd name="T62" fmla="*/ 13403 w 16368"/>
              <a:gd name="T63" fmla="*/ 5675 h 15136"/>
              <a:gd name="T64" fmla="*/ 14547 w 16368"/>
              <a:gd name="T65" fmla="*/ 8461 h 15136"/>
              <a:gd name="T66" fmla="*/ 14781 w 16368"/>
              <a:gd name="T67" fmla="*/ 9015 h 15136"/>
              <a:gd name="T68" fmla="*/ 13724 w 16368"/>
              <a:gd name="T69" fmla="*/ 9218 h 15136"/>
              <a:gd name="T70" fmla="*/ 13644 w 16368"/>
              <a:gd name="T71" fmla="*/ 9369 h 15136"/>
              <a:gd name="T72" fmla="*/ 13962 w 16368"/>
              <a:gd name="T73" fmla="*/ 9698 h 15136"/>
              <a:gd name="T74" fmla="*/ 15502 w 16368"/>
              <a:gd name="T75" fmla="*/ 10555 h 15136"/>
              <a:gd name="T76" fmla="*/ 16250 w 16368"/>
              <a:gd name="T77" fmla="*/ 10758 h 15136"/>
              <a:gd name="T78" fmla="*/ 16329 w 16368"/>
              <a:gd name="T79" fmla="*/ 10049 h 15136"/>
              <a:gd name="T80" fmla="*/ 16361 w 16368"/>
              <a:gd name="T81" fmla="*/ 9162 h 15136"/>
              <a:gd name="T82" fmla="*/ 16322 w 16368"/>
              <a:gd name="T83" fmla="*/ 8123 h 15136"/>
              <a:gd name="T84" fmla="*/ 16249 w 16368"/>
              <a:gd name="T85" fmla="*/ 8002 h 15136"/>
              <a:gd name="T86" fmla="*/ 16030 w 16368"/>
              <a:gd name="T87" fmla="*/ 8012 h 15136"/>
              <a:gd name="T88" fmla="*/ 15897 w 16368"/>
              <a:gd name="T89" fmla="*/ 8387 h 15136"/>
              <a:gd name="T90" fmla="*/ 15860 w 16368"/>
              <a:gd name="T91" fmla="*/ 9187 h 15136"/>
              <a:gd name="T92" fmla="*/ 15870 w 16368"/>
              <a:gd name="T93" fmla="*/ 10075 h 15136"/>
              <a:gd name="T94" fmla="*/ 15763 w 16368"/>
              <a:gd name="T95" fmla="*/ 10097 h 15136"/>
              <a:gd name="T96" fmla="*/ 15121 w 16368"/>
              <a:gd name="T97" fmla="*/ 8542 h 15136"/>
              <a:gd name="T98" fmla="*/ 14201 w 16368"/>
              <a:gd name="T99" fmla="*/ 6484 h 15136"/>
              <a:gd name="T100" fmla="*/ 13007 w 16368"/>
              <a:gd name="T101" fmla="*/ 3856 h 15136"/>
              <a:gd name="T102" fmla="*/ 11651 w 16368"/>
              <a:gd name="T103" fmla="*/ 1823 h 15136"/>
              <a:gd name="T104" fmla="*/ 10575 w 16368"/>
              <a:gd name="T105" fmla="*/ 864 h 15136"/>
              <a:gd name="T106" fmla="*/ 9476 w 16368"/>
              <a:gd name="T107" fmla="*/ 301 h 15136"/>
              <a:gd name="T108" fmla="*/ 8325 w 16368"/>
              <a:gd name="T109" fmla="*/ 25 h 15136"/>
              <a:gd name="T110" fmla="*/ 7551 w 16368"/>
              <a:gd name="T111" fmla="*/ 6 h 15136"/>
              <a:gd name="T112" fmla="*/ 6780 w 16368"/>
              <a:gd name="T113" fmla="*/ 81 h 15136"/>
              <a:gd name="T114" fmla="*/ 5821 w 16368"/>
              <a:gd name="T115" fmla="*/ 332 h 15136"/>
              <a:gd name="T116" fmla="*/ 4553 w 16368"/>
              <a:gd name="T117" fmla="*/ 923 h 15136"/>
              <a:gd name="T118" fmla="*/ 3441 w 16368"/>
              <a:gd name="T119" fmla="*/ 1734 h 15136"/>
              <a:gd name="T120" fmla="*/ 2337 w 16368"/>
              <a:gd name="T121" fmla="*/ 2939 h 15136"/>
              <a:gd name="T122" fmla="*/ 1010 w 16368"/>
              <a:gd name="T123" fmla="*/ 5168 h 15136"/>
              <a:gd name="T124" fmla="*/ 275 w 16368"/>
              <a:gd name="T125" fmla="*/ 7650 h 15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68" h="15136">
                <a:moveTo>
                  <a:pt x="153" y="9284"/>
                </a:moveTo>
                <a:lnTo>
                  <a:pt x="158" y="9577"/>
                </a:lnTo>
                <a:lnTo>
                  <a:pt x="170" y="9860"/>
                </a:lnTo>
                <a:lnTo>
                  <a:pt x="188" y="10136"/>
                </a:lnTo>
                <a:lnTo>
                  <a:pt x="215" y="10403"/>
                </a:lnTo>
                <a:lnTo>
                  <a:pt x="247" y="10663"/>
                </a:lnTo>
                <a:lnTo>
                  <a:pt x="284" y="10914"/>
                </a:lnTo>
                <a:lnTo>
                  <a:pt x="326" y="11157"/>
                </a:lnTo>
                <a:lnTo>
                  <a:pt x="374" y="11392"/>
                </a:lnTo>
                <a:lnTo>
                  <a:pt x="426" y="11618"/>
                </a:lnTo>
                <a:lnTo>
                  <a:pt x="482" y="11837"/>
                </a:lnTo>
                <a:lnTo>
                  <a:pt x="540" y="12047"/>
                </a:lnTo>
                <a:lnTo>
                  <a:pt x="601" y="12249"/>
                </a:lnTo>
                <a:lnTo>
                  <a:pt x="664" y="12442"/>
                </a:lnTo>
                <a:lnTo>
                  <a:pt x="729" y="12627"/>
                </a:lnTo>
                <a:lnTo>
                  <a:pt x="795" y="12804"/>
                </a:lnTo>
                <a:lnTo>
                  <a:pt x="861" y="12973"/>
                </a:lnTo>
                <a:lnTo>
                  <a:pt x="928" y="13132"/>
                </a:lnTo>
                <a:lnTo>
                  <a:pt x="994" y="13284"/>
                </a:lnTo>
                <a:lnTo>
                  <a:pt x="1059" y="13426"/>
                </a:lnTo>
                <a:lnTo>
                  <a:pt x="1123" y="13561"/>
                </a:lnTo>
                <a:lnTo>
                  <a:pt x="1185" y="13687"/>
                </a:lnTo>
                <a:lnTo>
                  <a:pt x="1244" y="13804"/>
                </a:lnTo>
                <a:lnTo>
                  <a:pt x="1300" y="13914"/>
                </a:lnTo>
                <a:lnTo>
                  <a:pt x="1352" y="14014"/>
                </a:lnTo>
                <a:lnTo>
                  <a:pt x="1445" y="14189"/>
                </a:lnTo>
                <a:lnTo>
                  <a:pt x="1518" y="14329"/>
                </a:lnTo>
                <a:lnTo>
                  <a:pt x="1546" y="14386"/>
                </a:lnTo>
                <a:lnTo>
                  <a:pt x="1566" y="14434"/>
                </a:lnTo>
                <a:lnTo>
                  <a:pt x="1581" y="14474"/>
                </a:lnTo>
                <a:lnTo>
                  <a:pt x="1587" y="14504"/>
                </a:lnTo>
                <a:lnTo>
                  <a:pt x="1538" y="14471"/>
                </a:lnTo>
                <a:lnTo>
                  <a:pt x="1484" y="14431"/>
                </a:lnTo>
                <a:lnTo>
                  <a:pt x="1428" y="14386"/>
                </a:lnTo>
                <a:lnTo>
                  <a:pt x="1369" y="14337"/>
                </a:lnTo>
                <a:lnTo>
                  <a:pt x="1308" y="14285"/>
                </a:lnTo>
                <a:lnTo>
                  <a:pt x="1245" y="14230"/>
                </a:lnTo>
                <a:lnTo>
                  <a:pt x="1182" y="14172"/>
                </a:lnTo>
                <a:lnTo>
                  <a:pt x="1119" y="14113"/>
                </a:lnTo>
                <a:lnTo>
                  <a:pt x="1056" y="14054"/>
                </a:lnTo>
                <a:lnTo>
                  <a:pt x="995" y="13993"/>
                </a:lnTo>
                <a:lnTo>
                  <a:pt x="936" y="13934"/>
                </a:lnTo>
                <a:lnTo>
                  <a:pt x="880" y="13876"/>
                </a:lnTo>
                <a:lnTo>
                  <a:pt x="827" y="13820"/>
                </a:lnTo>
                <a:lnTo>
                  <a:pt x="777" y="13766"/>
                </a:lnTo>
                <a:lnTo>
                  <a:pt x="733" y="13715"/>
                </a:lnTo>
                <a:lnTo>
                  <a:pt x="696" y="13668"/>
                </a:lnTo>
                <a:lnTo>
                  <a:pt x="642" y="13604"/>
                </a:lnTo>
                <a:lnTo>
                  <a:pt x="593" y="13546"/>
                </a:lnTo>
                <a:lnTo>
                  <a:pt x="545" y="13494"/>
                </a:lnTo>
                <a:lnTo>
                  <a:pt x="499" y="13444"/>
                </a:lnTo>
                <a:lnTo>
                  <a:pt x="452" y="13395"/>
                </a:lnTo>
                <a:lnTo>
                  <a:pt x="402" y="13344"/>
                </a:lnTo>
                <a:lnTo>
                  <a:pt x="350" y="13289"/>
                </a:lnTo>
                <a:lnTo>
                  <a:pt x="292" y="13229"/>
                </a:lnTo>
                <a:lnTo>
                  <a:pt x="248" y="13185"/>
                </a:lnTo>
                <a:lnTo>
                  <a:pt x="207" y="13147"/>
                </a:lnTo>
                <a:lnTo>
                  <a:pt x="169" y="13117"/>
                </a:lnTo>
                <a:lnTo>
                  <a:pt x="135" y="13093"/>
                </a:lnTo>
                <a:lnTo>
                  <a:pt x="105" y="13077"/>
                </a:lnTo>
                <a:lnTo>
                  <a:pt x="79" y="13066"/>
                </a:lnTo>
                <a:lnTo>
                  <a:pt x="56" y="13061"/>
                </a:lnTo>
                <a:lnTo>
                  <a:pt x="38" y="13063"/>
                </a:lnTo>
                <a:lnTo>
                  <a:pt x="23" y="13071"/>
                </a:lnTo>
                <a:lnTo>
                  <a:pt x="11" y="13084"/>
                </a:lnTo>
                <a:lnTo>
                  <a:pt x="4" y="13102"/>
                </a:lnTo>
                <a:lnTo>
                  <a:pt x="0" y="13126"/>
                </a:lnTo>
                <a:lnTo>
                  <a:pt x="1" y="13155"/>
                </a:lnTo>
                <a:lnTo>
                  <a:pt x="5" y="13188"/>
                </a:lnTo>
                <a:lnTo>
                  <a:pt x="14" y="13227"/>
                </a:lnTo>
                <a:lnTo>
                  <a:pt x="27" y="13270"/>
                </a:lnTo>
                <a:lnTo>
                  <a:pt x="43" y="13317"/>
                </a:lnTo>
                <a:lnTo>
                  <a:pt x="64" y="13367"/>
                </a:lnTo>
                <a:lnTo>
                  <a:pt x="90" y="13422"/>
                </a:lnTo>
                <a:lnTo>
                  <a:pt x="119" y="13480"/>
                </a:lnTo>
                <a:lnTo>
                  <a:pt x="152" y="13542"/>
                </a:lnTo>
                <a:lnTo>
                  <a:pt x="190" y="13607"/>
                </a:lnTo>
                <a:lnTo>
                  <a:pt x="233" y="13675"/>
                </a:lnTo>
                <a:lnTo>
                  <a:pt x="280" y="13746"/>
                </a:lnTo>
                <a:lnTo>
                  <a:pt x="331" y="13819"/>
                </a:lnTo>
                <a:lnTo>
                  <a:pt x="387" y="13895"/>
                </a:lnTo>
                <a:lnTo>
                  <a:pt x="447" y="13973"/>
                </a:lnTo>
                <a:lnTo>
                  <a:pt x="512" y="14053"/>
                </a:lnTo>
                <a:lnTo>
                  <a:pt x="581" y="14134"/>
                </a:lnTo>
                <a:lnTo>
                  <a:pt x="655" y="14218"/>
                </a:lnTo>
                <a:lnTo>
                  <a:pt x="733" y="14303"/>
                </a:lnTo>
                <a:lnTo>
                  <a:pt x="817" y="14389"/>
                </a:lnTo>
                <a:lnTo>
                  <a:pt x="846" y="14417"/>
                </a:lnTo>
                <a:lnTo>
                  <a:pt x="886" y="14454"/>
                </a:lnTo>
                <a:lnTo>
                  <a:pt x="936" y="14501"/>
                </a:lnTo>
                <a:lnTo>
                  <a:pt x="994" y="14553"/>
                </a:lnTo>
                <a:lnTo>
                  <a:pt x="1059" y="14612"/>
                </a:lnTo>
                <a:lnTo>
                  <a:pt x="1129" y="14674"/>
                </a:lnTo>
                <a:lnTo>
                  <a:pt x="1203" y="14737"/>
                </a:lnTo>
                <a:lnTo>
                  <a:pt x="1280" y="14801"/>
                </a:lnTo>
                <a:lnTo>
                  <a:pt x="1356" y="14864"/>
                </a:lnTo>
                <a:lnTo>
                  <a:pt x="1432" y="14923"/>
                </a:lnTo>
                <a:lnTo>
                  <a:pt x="1470" y="14952"/>
                </a:lnTo>
                <a:lnTo>
                  <a:pt x="1506" y="14980"/>
                </a:lnTo>
                <a:lnTo>
                  <a:pt x="1542" y="15005"/>
                </a:lnTo>
                <a:lnTo>
                  <a:pt x="1575" y="15029"/>
                </a:lnTo>
                <a:lnTo>
                  <a:pt x="1608" y="15051"/>
                </a:lnTo>
                <a:lnTo>
                  <a:pt x="1640" y="15072"/>
                </a:lnTo>
                <a:lnTo>
                  <a:pt x="1670" y="15089"/>
                </a:lnTo>
                <a:lnTo>
                  <a:pt x="1696" y="15104"/>
                </a:lnTo>
                <a:lnTo>
                  <a:pt x="1722" y="15117"/>
                </a:lnTo>
                <a:lnTo>
                  <a:pt x="1745" y="15126"/>
                </a:lnTo>
                <a:lnTo>
                  <a:pt x="1766" y="15133"/>
                </a:lnTo>
                <a:lnTo>
                  <a:pt x="1783" y="15136"/>
                </a:lnTo>
                <a:lnTo>
                  <a:pt x="1797" y="15136"/>
                </a:lnTo>
                <a:lnTo>
                  <a:pt x="1832" y="15130"/>
                </a:lnTo>
                <a:lnTo>
                  <a:pt x="1862" y="15121"/>
                </a:lnTo>
                <a:lnTo>
                  <a:pt x="1888" y="15107"/>
                </a:lnTo>
                <a:lnTo>
                  <a:pt x="1911" y="15092"/>
                </a:lnTo>
                <a:lnTo>
                  <a:pt x="1930" y="15073"/>
                </a:lnTo>
                <a:lnTo>
                  <a:pt x="1946" y="15051"/>
                </a:lnTo>
                <a:lnTo>
                  <a:pt x="1959" y="15026"/>
                </a:lnTo>
                <a:lnTo>
                  <a:pt x="1970" y="14997"/>
                </a:lnTo>
                <a:lnTo>
                  <a:pt x="1978" y="14965"/>
                </a:lnTo>
                <a:lnTo>
                  <a:pt x="1986" y="14930"/>
                </a:lnTo>
                <a:lnTo>
                  <a:pt x="1991" y="14891"/>
                </a:lnTo>
                <a:lnTo>
                  <a:pt x="1995" y="14849"/>
                </a:lnTo>
                <a:lnTo>
                  <a:pt x="2002" y="14754"/>
                </a:lnTo>
                <a:lnTo>
                  <a:pt x="2007" y="14645"/>
                </a:lnTo>
                <a:lnTo>
                  <a:pt x="2011" y="14586"/>
                </a:lnTo>
                <a:lnTo>
                  <a:pt x="2015" y="14523"/>
                </a:lnTo>
                <a:lnTo>
                  <a:pt x="2020" y="14455"/>
                </a:lnTo>
                <a:lnTo>
                  <a:pt x="2028" y="14385"/>
                </a:lnTo>
                <a:lnTo>
                  <a:pt x="2037" y="14311"/>
                </a:lnTo>
                <a:lnTo>
                  <a:pt x="2047" y="14233"/>
                </a:lnTo>
                <a:lnTo>
                  <a:pt x="2060" y="14152"/>
                </a:lnTo>
                <a:lnTo>
                  <a:pt x="2077" y="14066"/>
                </a:lnTo>
                <a:lnTo>
                  <a:pt x="2096" y="13977"/>
                </a:lnTo>
                <a:lnTo>
                  <a:pt x="2119" y="13883"/>
                </a:lnTo>
                <a:lnTo>
                  <a:pt x="2145" y="13786"/>
                </a:lnTo>
                <a:lnTo>
                  <a:pt x="2176" y="13686"/>
                </a:lnTo>
                <a:lnTo>
                  <a:pt x="2211" y="13581"/>
                </a:lnTo>
                <a:lnTo>
                  <a:pt x="2251" y="13472"/>
                </a:lnTo>
                <a:lnTo>
                  <a:pt x="2296" y="13359"/>
                </a:lnTo>
                <a:lnTo>
                  <a:pt x="2346" y="13242"/>
                </a:lnTo>
                <a:lnTo>
                  <a:pt x="2363" y="13205"/>
                </a:lnTo>
                <a:lnTo>
                  <a:pt x="2383" y="13167"/>
                </a:lnTo>
                <a:lnTo>
                  <a:pt x="2402" y="13129"/>
                </a:lnTo>
                <a:lnTo>
                  <a:pt x="2422" y="13091"/>
                </a:lnTo>
                <a:lnTo>
                  <a:pt x="2464" y="13014"/>
                </a:lnTo>
                <a:lnTo>
                  <a:pt x="2505" y="12937"/>
                </a:lnTo>
                <a:lnTo>
                  <a:pt x="2524" y="12897"/>
                </a:lnTo>
                <a:lnTo>
                  <a:pt x="2542" y="12858"/>
                </a:lnTo>
                <a:lnTo>
                  <a:pt x="2549" y="12838"/>
                </a:lnTo>
                <a:lnTo>
                  <a:pt x="2558" y="12817"/>
                </a:lnTo>
                <a:lnTo>
                  <a:pt x="2565" y="12798"/>
                </a:lnTo>
                <a:lnTo>
                  <a:pt x="2571" y="12777"/>
                </a:lnTo>
                <a:lnTo>
                  <a:pt x="2577" y="12757"/>
                </a:lnTo>
                <a:lnTo>
                  <a:pt x="2582" y="12736"/>
                </a:lnTo>
                <a:lnTo>
                  <a:pt x="2587" y="12716"/>
                </a:lnTo>
                <a:lnTo>
                  <a:pt x="2590" y="12695"/>
                </a:lnTo>
                <a:lnTo>
                  <a:pt x="2593" y="12674"/>
                </a:lnTo>
                <a:lnTo>
                  <a:pt x="2596" y="12653"/>
                </a:lnTo>
                <a:lnTo>
                  <a:pt x="2597" y="12631"/>
                </a:lnTo>
                <a:lnTo>
                  <a:pt x="2597" y="12610"/>
                </a:lnTo>
                <a:lnTo>
                  <a:pt x="2597" y="12591"/>
                </a:lnTo>
                <a:lnTo>
                  <a:pt x="2595" y="12574"/>
                </a:lnTo>
                <a:lnTo>
                  <a:pt x="2592" y="12558"/>
                </a:lnTo>
                <a:lnTo>
                  <a:pt x="2588" y="12543"/>
                </a:lnTo>
                <a:lnTo>
                  <a:pt x="2582" y="12530"/>
                </a:lnTo>
                <a:lnTo>
                  <a:pt x="2576" y="12518"/>
                </a:lnTo>
                <a:lnTo>
                  <a:pt x="2569" y="12507"/>
                </a:lnTo>
                <a:lnTo>
                  <a:pt x="2561" y="12496"/>
                </a:lnTo>
                <a:lnTo>
                  <a:pt x="2551" y="12488"/>
                </a:lnTo>
                <a:lnTo>
                  <a:pt x="2541" y="12480"/>
                </a:lnTo>
                <a:lnTo>
                  <a:pt x="2531" y="12474"/>
                </a:lnTo>
                <a:lnTo>
                  <a:pt x="2520" y="12469"/>
                </a:lnTo>
                <a:lnTo>
                  <a:pt x="2507" y="12465"/>
                </a:lnTo>
                <a:lnTo>
                  <a:pt x="2495" y="12462"/>
                </a:lnTo>
                <a:lnTo>
                  <a:pt x="2483" y="12460"/>
                </a:lnTo>
                <a:lnTo>
                  <a:pt x="2470" y="12459"/>
                </a:lnTo>
                <a:lnTo>
                  <a:pt x="2455" y="12457"/>
                </a:lnTo>
                <a:lnTo>
                  <a:pt x="2442" y="12459"/>
                </a:lnTo>
                <a:lnTo>
                  <a:pt x="2428" y="12461"/>
                </a:lnTo>
                <a:lnTo>
                  <a:pt x="2413" y="12463"/>
                </a:lnTo>
                <a:lnTo>
                  <a:pt x="2399" y="12467"/>
                </a:lnTo>
                <a:lnTo>
                  <a:pt x="2384" y="12471"/>
                </a:lnTo>
                <a:lnTo>
                  <a:pt x="2369" y="12476"/>
                </a:lnTo>
                <a:lnTo>
                  <a:pt x="2355" y="12482"/>
                </a:lnTo>
                <a:lnTo>
                  <a:pt x="2341" y="12488"/>
                </a:lnTo>
                <a:lnTo>
                  <a:pt x="2326" y="12496"/>
                </a:lnTo>
                <a:lnTo>
                  <a:pt x="2313" y="12504"/>
                </a:lnTo>
                <a:lnTo>
                  <a:pt x="2300" y="12513"/>
                </a:lnTo>
                <a:lnTo>
                  <a:pt x="2286" y="12523"/>
                </a:lnTo>
                <a:lnTo>
                  <a:pt x="2273" y="12533"/>
                </a:lnTo>
                <a:lnTo>
                  <a:pt x="2262" y="12543"/>
                </a:lnTo>
                <a:lnTo>
                  <a:pt x="2250" y="12555"/>
                </a:lnTo>
                <a:lnTo>
                  <a:pt x="2214" y="12594"/>
                </a:lnTo>
                <a:lnTo>
                  <a:pt x="2178" y="12635"/>
                </a:lnTo>
                <a:lnTo>
                  <a:pt x="2144" y="12677"/>
                </a:lnTo>
                <a:lnTo>
                  <a:pt x="2112" y="12722"/>
                </a:lnTo>
                <a:lnTo>
                  <a:pt x="2081" y="12767"/>
                </a:lnTo>
                <a:lnTo>
                  <a:pt x="2051" y="12814"/>
                </a:lnTo>
                <a:lnTo>
                  <a:pt x="2022" y="12861"/>
                </a:lnTo>
                <a:lnTo>
                  <a:pt x="1996" y="12910"/>
                </a:lnTo>
                <a:lnTo>
                  <a:pt x="1969" y="12959"/>
                </a:lnTo>
                <a:lnTo>
                  <a:pt x="1945" y="13008"/>
                </a:lnTo>
                <a:lnTo>
                  <a:pt x="1921" y="13057"/>
                </a:lnTo>
                <a:lnTo>
                  <a:pt x="1898" y="13107"/>
                </a:lnTo>
                <a:lnTo>
                  <a:pt x="1876" y="13156"/>
                </a:lnTo>
                <a:lnTo>
                  <a:pt x="1856" y="13206"/>
                </a:lnTo>
                <a:lnTo>
                  <a:pt x="1836" y="13255"/>
                </a:lnTo>
                <a:lnTo>
                  <a:pt x="1818" y="13303"/>
                </a:lnTo>
                <a:lnTo>
                  <a:pt x="1783" y="13396"/>
                </a:lnTo>
                <a:lnTo>
                  <a:pt x="1752" y="13485"/>
                </a:lnTo>
                <a:lnTo>
                  <a:pt x="1725" y="13566"/>
                </a:lnTo>
                <a:lnTo>
                  <a:pt x="1700" y="13641"/>
                </a:lnTo>
                <a:lnTo>
                  <a:pt x="1679" y="13705"/>
                </a:lnTo>
                <a:lnTo>
                  <a:pt x="1660" y="13760"/>
                </a:lnTo>
                <a:lnTo>
                  <a:pt x="1651" y="13783"/>
                </a:lnTo>
                <a:lnTo>
                  <a:pt x="1643" y="13802"/>
                </a:lnTo>
                <a:lnTo>
                  <a:pt x="1636" y="13819"/>
                </a:lnTo>
                <a:lnTo>
                  <a:pt x="1629" y="13831"/>
                </a:lnTo>
                <a:lnTo>
                  <a:pt x="1621" y="13805"/>
                </a:lnTo>
                <a:lnTo>
                  <a:pt x="1613" y="13776"/>
                </a:lnTo>
                <a:lnTo>
                  <a:pt x="1602" y="13744"/>
                </a:lnTo>
                <a:lnTo>
                  <a:pt x="1590" y="13708"/>
                </a:lnTo>
                <a:lnTo>
                  <a:pt x="1559" y="13629"/>
                </a:lnTo>
                <a:lnTo>
                  <a:pt x="1522" y="13537"/>
                </a:lnTo>
                <a:lnTo>
                  <a:pt x="1479" y="13433"/>
                </a:lnTo>
                <a:lnTo>
                  <a:pt x="1433" y="13320"/>
                </a:lnTo>
                <a:lnTo>
                  <a:pt x="1383" y="13197"/>
                </a:lnTo>
                <a:lnTo>
                  <a:pt x="1330" y="13066"/>
                </a:lnTo>
                <a:lnTo>
                  <a:pt x="1276" y="12925"/>
                </a:lnTo>
                <a:lnTo>
                  <a:pt x="1220" y="12776"/>
                </a:lnTo>
                <a:lnTo>
                  <a:pt x="1193" y="12700"/>
                </a:lnTo>
                <a:lnTo>
                  <a:pt x="1165" y="12621"/>
                </a:lnTo>
                <a:lnTo>
                  <a:pt x="1138" y="12540"/>
                </a:lnTo>
                <a:lnTo>
                  <a:pt x="1111" y="12459"/>
                </a:lnTo>
                <a:lnTo>
                  <a:pt x="1084" y="12376"/>
                </a:lnTo>
                <a:lnTo>
                  <a:pt x="1059" y="12291"/>
                </a:lnTo>
                <a:lnTo>
                  <a:pt x="1033" y="12205"/>
                </a:lnTo>
                <a:lnTo>
                  <a:pt x="1009" y="12118"/>
                </a:lnTo>
                <a:lnTo>
                  <a:pt x="986" y="12029"/>
                </a:lnTo>
                <a:lnTo>
                  <a:pt x="964" y="11940"/>
                </a:lnTo>
                <a:lnTo>
                  <a:pt x="942" y="11849"/>
                </a:lnTo>
                <a:lnTo>
                  <a:pt x="923" y="11758"/>
                </a:lnTo>
                <a:lnTo>
                  <a:pt x="882" y="11558"/>
                </a:lnTo>
                <a:lnTo>
                  <a:pt x="844" y="11361"/>
                </a:lnTo>
                <a:lnTo>
                  <a:pt x="808" y="11166"/>
                </a:lnTo>
                <a:lnTo>
                  <a:pt x="776" y="10973"/>
                </a:lnTo>
                <a:lnTo>
                  <a:pt x="747" y="10782"/>
                </a:lnTo>
                <a:lnTo>
                  <a:pt x="720" y="10592"/>
                </a:lnTo>
                <a:lnTo>
                  <a:pt x="697" y="10404"/>
                </a:lnTo>
                <a:lnTo>
                  <a:pt x="677" y="10218"/>
                </a:lnTo>
                <a:lnTo>
                  <a:pt x="660" y="10033"/>
                </a:lnTo>
                <a:lnTo>
                  <a:pt x="646" y="9851"/>
                </a:lnTo>
                <a:lnTo>
                  <a:pt x="634" y="9668"/>
                </a:lnTo>
                <a:lnTo>
                  <a:pt x="626" y="9487"/>
                </a:lnTo>
                <a:lnTo>
                  <a:pt x="621" y="9306"/>
                </a:lnTo>
                <a:lnTo>
                  <a:pt x="620" y="9126"/>
                </a:lnTo>
                <a:lnTo>
                  <a:pt x="622" y="8947"/>
                </a:lnTo>
                <a:lnTo>
                  <a:pt x="626" y="8768"/>
                </a:lnTo>
                <a:lnTo>
                  <a:pt x="635" y="8589"/>
                </a:lnTo>
                <a:lnTo>
                  <a:pt x="647" y="8412"/>
                </a:lnTo>
                <a:lnTo>
                  <a:pt x="662" y="8233"/>
                </a:lnTo>
                <a:lnTo>
                  <a:pt x="680" y="8054"/>
                </a:lnTo>
                <a:lnTo>
                  <a:pt x="702" y="7875"/>
                </a:lnTo>
                <a:lnTo>
                  <a:pt x="727" y="7696"/>
                </a:lnTo>
                <a:lnTo>
                  <a:pt x="756" y="7516"/>
                </a:lnTo>
                <a:lnTo>
                  <a:pt x="789" y="7336"/>
                </a:lnTo>
                <a:lnTo>
                  <a:pt x="825" y="7154"/>
                </a:lnTo>
                <a:lnTo>
                  <a:pt x="864" y="6972"/>
                </a:lnTo>
                <a:lnTo>
                  <a:pt x="908" y="6788"/>
                </a:lnTo>
                <a:lnTo>
                  <a:pt x="955" y="6603"/>
                </a:lnTo>
                <a:lnTo>
                  <a:pt x="1006" y="6417"/>
                </a:lnTo>
                <a:lnTo>
                  <a:pt x="1061" y="6230"/>
                </a:lnTo>
                <a:lnTo>
                  <a:pt x="1119" y="6040"/>
                </a:lnTo>
                <a:lnTo>
                  <a:pt x="1181" y="5849"/>
                </a:lnTo>
                <a:lnTo>
                  <a:pt x="1218" y="5741"/>
                </a:lnTo>
                <a:lnTo>
                  <a:pt x="1258" y="5631"/>
                </a:lnTo>
                <a:lnTo>
                  <a:pt x="1302" y="5517"/>
                </a:lnTo>
                <a:lnTo>
                  <a:pt x="1348" y="5402"/>
                </a:lnTo>
                <a:lnTo>
                  <a:pt x="1398" y="5284"/>
                </a:lnTo>
                <a:lnTo>
                  <a:pt x="1451" y="5165"/>
                </a:lnTo>
                <a:lnTo>
                  <a:pt x="1506" y="5044"/>
                </a:lnTo>
                <a:lnTo>
                  <a:pt x="1564" y="4922"/>
                </a:lnTo>
                <a:lnTo>
                  <a:pt x="1625" y="4799"/>
                </a:lnTo>
                <a:lnTo>
                  <a:pt x="1688" y="4674"/>
                </a:lnTo>
                <a:lnTo>
                  <a:pt x="1753" y="4550"/>
                </a:lnTo>
                <a:lnTo>
                  <a:pt x="1821" y="4425"/>
                </a:lnTo>
                <a:lnTo>
                  <a:pt x="1892" y="4299"/>
                </a:lnTo>
                <a:lnTo>
                  <a:pt x="1964" y="4175"/>
                </a:lnTo>
                <a:lnTo>
                  <a:pt x="2038" y="4050"/>
                </a:lnTo>
                <a:lnTo>
                  <a:pt x="2115" y="3926"/>
                </a:lnTo>
                <a:lnTo>
                  <a:pt x="2192" y="3803"/>
                </a:lnTo>
                <a:lnTo>
                  <a:pt x="2272" y="3681"/>
                </a:lnTo>
                <a:lnTo>
                  <a:pt x="2354" y="3561"/>
                </a:lnTo>
                <a:lnTo>
                  <a:pt x="2437" y="3443"/>
                </a:lnTo>
                <a:lnTo>
                  <a:pt x="2521" y="3326"/>
                </a:lnTo>
                <a:lnTo>
                  <a:pt x="2607" y="3212"/>
                </a:lnTo>
                <a:lnTo>
                  <a:pt x="2694" y="3100"/>
                </a:lnTo>
                <a:lnTo>
                  <a:pt x="2783" y="2991"/>
                </a:lnTo>
                <a:lnTo>
                  <a:pt x="2872" y="2885"/>
                </a:lnTo>
                <a:lnTo>
                  <a:pt x="2962" y="2782"/>
                </a:lnTo>
                <a:lnTo>
                  <a:pt x="3053" y="2683"/>
                </a:lnTo>
                <a:lnTo>
                  <a:pt x="3145" y="2588"/>
                </a:lnTo>
                <a:lnTo>
                  <a:pt x="3238" y="2496"/>
                </a:lnTo>
                <a:lnTo>
                  <a:pt x="3331" y="2409"/>
                </a:lnTo>
                <a:lnTo>
                  <a:pt x="3425" y="2326"/>
                </a:lnTo>
                <a:lnTo>
                  <a:pt x="3519" y="2248"/>
                </a:lnTo>
                <a:lnTo>
                  <a:pt x="3628" y="2161"/>
                </a:lnTo>
                <a:lnTo>
                  <a:pt x="3738" y="2076"/>
                </a:lnTo>
                <a:lnTo>
                  <a:pt x="3849" y="1991"/>
                </a:lnTo>
                <a:lnTo>
                  <a:pt x="3960" y="1907"/>
                </a:lnTo>
                <a:lnTo>
                  <a:pt x="4074" y="1823"/>
                </a:lnTo>
                <a:lnTo>
                  <a:pt x="4187" y="1741"/>
                </a:lnTo>
                <a:lnTo>
                  <a:pt x="4303" y="1662"/>
                </a:lnTo>
                <a:lnTo>
                  <a:pt x="4419" y="1582"/>
                </a:lnTo>
                <a:lnTo>
                  <a:pt x="4537" y="1504"/>
                </a:lnTo>
                <a:lnTo>
                  <a:pt x="4656" y="1429"/>
                </a:lnTo>
                <a:lnTo>
                  <a:pt x="4775" y="1355"/>
                </a:lnTo>
                <a:lnTo>
                  <a:pt x="4897" y="1284"/>
                </a:lnTo>
                <a:lnTo>
                  <a:pt x="5021" y="1214"/>
                </a:lnTo>
                <a:lnTo>
                  <a:pt x="5145" y="1147"/>
                </a:lnTo>
                <a:lnTo>
                  <a:pt x="5272" y="1082"/>
                </a:lnTo>
                <a:lnTo>
                  <a:pt x="5398" y="1020"/>
                </a:lnTo>
                <a:lnTo>
                  <a:pt x="5528" y="961"/>
                </a:lnTo>
                <a:lnTo>
                  <a:pt x="5659" y="903"/>
                </a:lnTo>
                <a:lnTo>
                  <a:pt x="5792" y="850"/>
                </a:lnTo>
                <a:lnTo>
                  <a:pt x="5926" y="799"/>
                </a:lnTo>
                <a:lnTo>
                  <a:pt x="6062" y="752"/>
                </a:lnTo>
                <a:lnTo>
                  <a:pt x="6200" y="708"/>
                </a:lnTo>
                <a:lnTo>
                  <a:pt x="6341" y="668"/>
                </a:lnTo>
                <a:lnTo>
                  <a:pt x="6483" y="632"/>
                </a:lnTo>
                <a:lnTo>
                  <a:pt x="6627" y="599"/>
                </a:lnTo>
                <a:lnTo>
                  <a:pt x="6773" y="569"/>
                </a:lnTo>
                <a:lnTo>
                  <a:pt x="6922" y="545"/>
                </a:lnTo>
                <a:lnTo>
                  <a:pt x="7072" y="524"/>
                </a:lnTo>
                <a:lnTo>
                  <a:pt x="7224" y="508"/>
                </a:lnTo>
                <a:lnTo>
                  <a:pt x="7380" y="496"/>
                </a:lnTo>
                <a:lnTo>
                  <a:pt x="7537" y="488"/>
                </a:lnTo>
                <a:lnTo>
                  <a:pt x="7697" y="486"/>
                </a:lnTo>
                <a:lnTo>
                  <a:pt x="7927" y="492"/>
                </a:lnTo>
                <a:lnTo>
                  <a:pt x="8152" y="508"/>
                </a:lnTo>
                <a:lnTo>
                  <a:pt x="8372" y="533"/>
                </a:lnTo>
                <a:lnTo>
                  <a:pt x="8587" y="570"/>
                </a:lnTo>
                <a:lnTo>
                  <a:pt x="8797" y="615"/>
                </a:lnTo>
                <a:lnTo>
                  <a:pt x="9001" y="669"/>
                </a:lnTo>
                <a:lnTo>
                  <a:pt x="9201" y="733"/>
                </a:lnTo>
                <a:lnTo>
                  <a:pt x="9395" y="804"/>
                </a:lnTo>
                <a:lnTo>
                  <a:pt x="9584" y="883"/>
                </a:lnTo>
                <a:lnTo>
                  <a:pt x="9770" y="970"/>
                </a:lnTo>
                <a:lnTo>
                  <a:pt x="9949" y="1064"/>
                </a:lnTo>
                <a:lnTo>
                  <a:pt x="10124" y="1165"/>
                </a:lnTo>
                <a:lnTo>
                  <a:pt x="10293" y="1272"/>
                </a:lnTo>
                <a:lnTo>
                  <a:pt x="10458" y="1386"/>
                </a:lnTo>
                <a:lnTo>
                  <a:pt x="10618" y="1504"/>
                </a:lnTo>
                <a:lnTo>
                  <a:pt x="10773" y="1629"/>
                </a:lnTo>
                <a:lnTo>
                  <a:pt x="10924" y="1758"/>
                </a:lnTo>
                <a:lnTo>
                  <a:pt x="11069" y="1892"/>
                </a:lnTo>
                <a:lnTo>
                  <a:pt x="11209" y="2030"/>
                </a:lnTo>
                <a:lnTo>
                  <a:pt x="11345" y="2172"/>
                </a:lnTo>
                <a:lnTo>
                  <a:pt x="11476" y="2317"/>
                </a:lnTo>
                <a:lnTo>
                  <a:pt x="11603" y="2465"/>
                </a:lnTo>
                <a:lnTo>
                  <a:pt x="11725" y="2616"/>
                </a:lnTo>
                <a:lnTo>
                  <a:pt x="11841" y="2769"/>
                </a:lnTo>
                <a:lnTo>
                  <a:pt x="11954" y="2925"/>
                </a:lnTo>
                <a:lnTo>
                  <a:pt x="12062" y="3082"/>
                </a:lnTo>
                <a:lnTo>
                  <a:pt x="12166" y="3241"/>
                </a:lnTo>
                <a:lnTo>
                  <a:pt x="12264" y="3399"/>
                </a:lnTo>
                <a:lnTo>
                  <a:pt x="12358" y="3559"/>
                </a:lnTo>
                <a:lnTo>
                  <a:pt x="12447" y="3719"/>
                </a:lnTo>
                <a:lnTo>
                  <a:pt x="12533" y="3878"/>
                </a:lnTo>
                <a:lnTo>
                  <a:pt x="12613" y="4037"/>
                </a:lnTo>
                <a:lnTo>
                  <a:pt x="12636" y="4083"/>
                </a:lnTo>
                <a:lnTo>
                  <a:pt x="12658" y="4127"/>
                </a:lnTo>
                <a:lnTo>
                  <a:pt x="12678" y="4167"/>
                </a:lnTo>
                <a:lnTo>
                  <a:pt x="12697" y="4207"/>
                </a:lnTo>
                <a:lnTo>
                  <a:pt x="12718" y="4246"/>
                </a:lnTo>
                <a:lnTo>
                  <a:pt x="12739" y="4285"/>
                </a:lnTo>
                <a:lnTo>
                  <a:pt x="12762" y="4325"/>
                </a:lnTo>
                <a:lnTo>
                  <a:pt x="12788" y="4368"/>
                </a:lnTo>
                <a:lnTo>
                  <a:pt x="13301" y="5454"/>
                </a:lnTo>
                <a:lnTo>
                  <a:pt x="13322" y="5497"/>
                </a:lnTo>
                <a:lnTo>
                  <a:pt x="13342" y="5541"/>
                </a:lnTo>
                <a:lnTo>
                  <a:pt x="13362" y="5585"/>
                </a:lnTo>
                <a:lnTo>
                  <a:pt x="13383" y="5630"/>
                </a:lnTo>
                <a:lnTo>
                  <a:pt x="13403" y="5675"/>
                </a:lnTo>
                <a:lnTo>
                  <a:pt x="13423" y="5720"/>
                </a:lnTo>
                <a:lnTo>
                  <a:pt x="13443" y="5766"/>
                </a:lnTo>
                <a:lnTo>
                  <a:pt x="13463" y="5812"/>
                </a:lnTo>
                <a:lnTo>
                  <a:pt x="13482" y="5859"/>
                </a:lnTo>
                <a:lnTo>
                  <a:pt x="13503" y="5905"/>
                </a:lnTo>
                <a:lnTo>
                  <a:pt x="13522" y="5952"/>
                </a:lnTo>
                <a:lnTo>
                  <a:pt x="13541" y="5999"/>
                </a:lnTo>
                <a:lnTo>
                  <a:pt x="13561" y="6046"/>
                </a:lnTo>
                <a:lnTo>
                  <a:pt x="13581" y="6093"/>
                </a:lnTo>
                <a:lnTo>
                  <a:pt x="13601" y="6140"/>
                </a:lnTo>
                <a:lnTo>
                  <a:pt x="13620" y="6187"/>
                </a:lnTo>
                <a:lnTo>
                  <a:pt x="14547" y="8461"/>
                </a:lnTo>
                <a:lnTo>
                  <a:pt x="14569" y="8511"/>
                </a:lnTo>
                <a:lnTo>
                  <a:pt x="14589" y="8560"/>
                </a:lnTo>
                <a:lnTo>
                  <a:pt x="14609" y="8608"/>
                </a:lnTo>
                <a:lnTo>
                  <a:pt x="14629" y="8655"/>
                </a:lnTo>
                <a:lnTo>
                  <a:pt x="14648" y="8701"/>
                </a:lnTo>
                <a:lnTo>
                  <a:pt x="14668" y="8747"/>
                </a:lnTo>
                <a:lnTo>
                  <a:pt x="14687" y="8792"/>
                </a:lnTo>
                <a:lnTo>
                  <a:pt x="14706" y="8837"/>
                </a:lnTo>
                <a:lnTo>
                  <a:pt x="14724" y="8881"/>
                </a:lnTo>
                <a:lnTo>
                  <a:pt x="14743" y="8926"/>
                </a:lnTo>
                <a:lnTo>
                  <a:pt x="14762" y="8971"/>
                </a:lnTo>
                <a:lnTo>
                  <a:pt x="14781" y="9015"/>
                </a:lnTo>
                <a:lnTo>
                  <a:pt x="14801" y="9061"/>
                </a:lnTo>
                <a:lnTo>
                  <a:pt x="14820" y="9106"/>
                </a:lnTo>
                <a:lnTo>
                  <a:pt x="14841" y="9153"/>
                </a:lnTo>
                <a:lnTo>
                  <a:pt x="14861" y="9200"/>
                </a:lnTo>
                <a:lnTo>
                  <a:pt x="15198" y="9958"/>
                </a:lnTo>
                <a:lnTo>
                  <a:pt x="13806" y="9201"/>
                </a:lnTo>
                <a:lnTo>
                  <a:pt x="13794" y="9201"/>
                </a:lnTo>
                <a:lnTo>
                  <a:pt x="13780" y="9203"/>
                </a:lnTo>
                <a:lnTo>
                  <a:pt x="13765" y="9205"/>
                </a:lnTo>
                <a:lnTo>
                  <a:pt x="13751" y="9208"/>
                </a:lnTo>
                <a:lnTo>
                  <a:pt x="13738" y="9213"/>
                </a:lnTo>
                <a:lnTo>
                  <a:pt x="13724" y="9218"/>
                </a:lnTo>
                <a:lnTo>
                  <a:pt x="13710" y="9224"/>
                </a:lnTo>
                <a:lnTo>
                  <a:pt x="13697" y="9232"/>
                </a:lnTo>
                <a:lnTo>
                  <a:pt x="13685" y="9240"/>
                </a:lnTo>
                <a:lnTo>
                  <a:pt x="13673" y="9251"/>
                </a:lnTo>
                <a:lnTo>
                  <a:pt x="13664" y="9261"/>
                </a:lnTo>
                <a:lnTo>
                  <a:pt x="13655" y="9273"/>
                </a:lnTo>
                <a:lnTo>
                  <a:pt x="13648" y="9286"/>
                </a:lnTo>
                <a:lnTo>
                  <a:pt x="13643" y="9301"/>
                </a:lnTo>
                <a:lnTo>
                  <a:pt x="13640" y="9316"/>
                </a:lnTo>
                <a:lnTo>
                  <a:pt x="13639" y="9332"/>
                </a:lnTo>
                <a:lnTo>
                  <a:pt x="13640" y="9350"/>
                </a:lnTo>
                <a:lnTo>
                  <a:pt x="13644" y="9369"/>
                </a:lnTo>
                <a:lnTo>
                  <a:pt x="13651" y="9390"/>
                </a:lnTo>
                <a:lnTo>
                  <a:pt x="13660" y="9411"/>
                </a:lnTo>
                <a:lnTo>
                  <a:pt x="13673" y="9434"/>
                </a:lnTo>
                <a:lnTo>
                  <a:pt x="13689" y="9457"/>
                </a:lnTo>
                <a:lnTo>
                  <a:pt x="13709" y="9483"/>
                </a:lnTo>
                <a:lnTo>
                  <a:pt x="13732" y="9509"/>
                </a:lnTo>
                <a:lnTo>
                  <a:pt x="13759" y="9538"/>
                </a:lnTo>
                <a:lnTo>
                  <a:pt x="13791" y="9566"/>
                </a:lnTo>
                <a:lnTo>
                  <a:pt x="13827" y="9597"/>
                </a:lnTo>
                <a:lnTo>
                  <a:pt x="13867" y="9630"/>
                </a:lnTo>
                <a:lnTo>
                  <a:pt x="13912" y="9663"/>
                </a:lnTo>
                <a:lnTo>
                  <a:pt x="13962" y="9698"/>
                </a:lnTo>
                <a:lnTo>
                  <a:pt x="14017" y="9734"/>
                </a:lnTo>
                <a:lnTo>
                  <a:pt x="14078" y="9772"/>
                </a:lnTo>
                <a:lnTo>
                  <a:pt x="15183" y="10393"/>
                </a:lnTo>
                <a:lnTo>
                  <a:pt x="15259" y="10430"/>
                </a:lnTo>
                <a:lnTo>
                  <a:pt x="15322" y="10461"/>
                </a:lnTo>
                <a:lnTo>
                  <a:pt x="15374" y="10485"/>
                </a:lnTo>
                <a:lnTo>
                  <a:pt x="15415" y="10505"/>
                </a:lnTo>
                <a:lnTo>
                  <a:pt x="15447" y="10521"/>
                </a:lnTo>
                <a:lnTo>
                  <a:pt x="15473" y="10535"/>
                </a:lnTo>
                <a:lnTo>
                  <a:pt x="15483" y="10541"/>
                </a:lnTo>
                <a:lnTo>
                  <a:pt x="15492" y="10547"/>
                </a:lnTo>
                <a:lnTo>
                  <a:pt x="15502" y="10555"/>
                </a:lnTo>
                <a:lnTo>
                  <a:pt x="15509" y="10561"/>
                </a:lnTo>
                <a:lnTo>
                  <a:pt x="15515" y="10567"/>
                </a:lnTo>
                <a:lnTo>
                  <a:pt x="15522" y="10574"/>
                </a:lnTo>
                <a:lnTo>
                  <a:pt x="15527" y="10582"/>
                </a:lnTo>
                <a:lnTo>
                  <a:pt x="15533" y="10590"/>
                </a:lnTo>
                <a:lnTo>
                  <a:pt x="15546" y="10610"/>
                </a:lnTo>
                <a:lnTo>
                  <a:pt x="15559" y="10634"/>
                </a:lnTo>
                <a:lnTo>
                  <a:pt x="15576" y="10664"/>
                </a:lnTo>
                <a:lnTo>
                  <a:pt x="15598" y="10701"/>
                </a:lnTo>
                <a:lnTo>
                  <a:pt x="15625" y="10746"/>
                </a:lnTo>
                <a:lnTo>
                  <a:pt x="15661" y="10800"/>
                </a:lnTo>
                <a:lnTo>
                  <a:pt x="16250" y="10758"/>
                </a:lnTo>
                <a:lnTo>
                  <a:pt x="16260" y="10719"/>
                </a:lnTo>
                <a:lnTo>
                  <a:pt x="16267" y="10673"/>
                </a:lnTo>
                <a:lnTo>
                  <a:pt x="16275" y="10622"/>
                </a:lnTo>
                <a:lnTo>
                  <a:pt x="16283" y="10566"/>
                </a:lnTo>
                <a:lnTo>
                  <a:pt x="16290" y="10507"/>
                </a:lnTo>
                <a:lnTo>
                  <a:pt x="16297" y="10443"/>
                </a:lnTo>
                <a:lnTo>
                  <a:pt x="16305" y="10378"/>
                </a:lnTo>
                <a:lnTo>
                  <a:pt x="16311" y="10311"/>
                </a:lnTo>
                <a:lnTo>
                  <a:pt x="16316" y="10244"/>
                </a:lnTo>
                <a:lnTo>
                  <a:pt x="16321" y="10178"/>
                </a:lnTo>
                <a:lnTo>
                  <a:pt x="16326" y="10112"/>
                </a:lnTo>
                <a:lnTo>
                  <a:pt x="16329" y="10049"/>
                </a:lnTo>
                <a:lnTo>
                  <a:pt x="16332" y="9987"/>
                </a:lnTo>
                <a:lnTo>
                  <a:pt x="16334" y="9931"/>
                </a:lnTo>
                <a:lnTo>
                  <a:pt x="16335" y="9879"/>
                </a:lnTo>
                <a:lnTo>
                  <a:pt x="16335" y="9832"/>
                </a:lnTo>
                <a:lnTo>
                  <a:pt x="16335" y="9716"/>
                </a:lnTo>
                <a:lnTo>
                  <a:pt x="16336" y="9612"/>
                </a:lnTo>
                <a:lnTo>
                  <a:pt x="16339" y="9521"/>
                </a:lnTo>
                <a:lnTo>
                  <a:pt x="16343" y="9440"/>
                </a:lnTo>
                <a:lnTo>
                  <a:pt x="16348" y="9365"/>
                </a:lnTo>
                <a:lnTo>
                  <a:pt x="16353" y="9296"/>
                </a:lnTo>
                <a:lnTo>
                  <a:pt x="16357" y="9228"/>
                </a:lnTo>
                <a:lnTo>
                  <a:pt x="16361" y="9162"/>
                </a:lnTo>
                <a:lnTo>
                  <a:pt x="16365" y="9092"/>
                </a:lnTo>
                <a:lnTo>
                  <a:pt x="16367" y="9019"/>
                </a:lnTo>
                <a:lnTo>
                  <a:pt x="16368" y="8939"/>
                </a:lnTo>
                <a:lnTo>
                  <a:pt x="16367" y="8849"/>
                </a:lnTo>
                <a:lnTo>
                  <a:pt x="16364" y="8748"/>
                </a:lnTo>
                <a:lnTo>
                  <a:pt x="16359" y="8633"/>
                </a:lnTo>
                <a:lnTo>
                  <a:pt x="16351" y="8503"/>
                </a:lnTo>
                <a:lnTo>
                  <a:pt x="16339" y="8353"/>
                </a:lnTo>
                <a:lnTo>
                  <a:pt x="16334" y="8264"/>
                </a:lnTo>
                <a:lnTo>
                  <a:pt x="16329" y="8188"/>
                </a:lnTo>
                <a:lnTo>
                  <a:pt x="16326" y="8154"/>
                </a:lnTo>
                <a:lnTo>
                  <a:pt x="16322" y="8123"/>
                </a:lnTo>
                <a:lnTo>
                  <a:pt x="16319" y="8109"/>
                </a:lnTo>
                <a:lnTo>
                  <a:pt x="16316" y="8096"/>
                </a:lnTo>
                <a:lnTo>
                  <a:pt x="16313" y="8083"/>
                </a:lnTo>
                <a:lnTo>
                  <a:pt x="16309" y="8071"/>
                </a:lnTo>
                <a:lnTo>
                  <a:pt x="16304" y="8060"/>
                </a:lnTo>
                <a:lnTo>
                  <a:pt x="16298" y="8049"/>
                </a:lnTo>
                <a:lnTo>
                  <a:pt x="16292" y="8040"/>
                </a:lnTo>
                <a:lnTo>
                  <a:pt x="16285" y="8030"/>
                </a:lnTo>
                <a:lnTo>
                  <a:pt x="16278" y="8022"/>
                </a:lnTo>
                <a:lnTo>
                  <a:pt x="16270" y="8015"/>
                </a:lnTo>
                <a:lnTo>
                  <a:pt x="16261" y="8008"/>
                </a:lnTo>
                <a:lnTo>
                  <a:pt x="16249" y="8002"/>
                </a:lnTo>
                <a:lnTo>
                  <a:pt x="16238" y="7997"/>
                </a:lnTo>
                <a:lnTo>
                  <a:pt x="16226" y="7993"/>
                </a:lnTo>
                <a:lnTo>
                  <a:pt x="16213" y="7989"/>
                </a:lnTo>
                <a:lnTo>
                  <a:pt x="16197" y="7985"/>
                </a:lnTo>
                <a:lnTo>
                  <a:pt x="16181" y="7982"/>
                </a:lnTo>
                <a:lnTo>
                  <a:pt x="16163" y="7981"/>
                </a:lnTo>
                <a:lnTo>
                  <a:pt x="16145" y="7980"/>
                </a:lnTo>
                <a:lnTo>
                  <a:pt x="16125" y="7979"/>
                </a:lnTo>
                <a:lnTo>
                  <a:pt x="16098" y="7981"/>
                </a:lnTo>
                <a:lnTo>
                  <a:pt x="16073" y="7988"/>
                </a:lnTo>
                <a:lnTo>
                  <a:pt x="16051" y="7998"/>
                </a:lnTo>
                <a:lnTo>
                  <a:pt x="16030" y="8012"/>
                </a:lnTo>
                <a:lnTo>
                  <a:pt x="16012" y="8029"/>
                </a:lnTo>
                <a:lnTo>
                  <a:pt x="15995" y="8050"/>
                </a:lnTo>
                <a:lnTo>
                  <a:pt x="15979" y="8073"/>
                </a:lnTo>
                <a:lnTo>
                  <a:pt x="15965" y="8100"/>
                </a:lnTo>
                <a:lnTo>
                  <a:pt x="15953" y="8129"/>
                </a:lnTo>
                <a:lnTo>
                  <a:pt x="15941" y="8160"/>
                </a:lnTo>
                <a:lnTo>
                  <a:pt x="15931" y="8194"/>
                </a:lnTo>
                <a:lnTo>
                  <a:pt x="15922" y="8229"/>
                </a:lnTo>
                <a:lnTo>
                  <a:pt x="15915" y="8266"/>
                </a:lnTo>
                <a:lnTo>
                  <a:pt x="15908" y="8305"/>
                </a:lnTo>
                <a:lnTo>
                  <a:pt x="15903" y="8345"/>
                </a:lnTo>
                <a:lnTo>
                  <a:pt x="15897" y="8387"/>
                </a:lnTo>
                <a:lnTo>
                  <a:pt x="15893" y="8429"/>
                </a:lnTo>
                <a:lnTo>
                  <a:pt x="15889" y="8472"/>
                </a:lnTo>
                <a:lnTo>
                  <a:pt x="15887" y="8516"/>
                </a:lnTo>
                <a:lnTo>
                  <a:pt x="15884" y="8560"/>
                </a:lnTo>
                <a:lnTo>
                  <a:pt x="15881" y="8647"/>
                </a:lnTo>
                <a:lnTo>
                  <a:pt x="15879" y="8734"/>
                </a:lnTo>
                <a:lnTo>
                  <a:pt x="15877" y="8816"/>
                </a:lnTo>
                <a:lnTo>
                  <a:pt x="15876" y="8894"/>
                </a:lnTo>
                <a:lnTo>
                  <a:pt x="15873" y="8967"/>
                </a:lnTo>
                <a:lnTo>
                  <a:pt x="15870" y="9030"/>
                </a:lnTo>
                <a:lnTo>
                  <a:pt x="15864" y="9110"/>
                </a:lnTo>
                <a:lnTo>
                  <a:pt x="15860" y="9187"/>
                </a:lnTo>
                <a:lnTo>
                  <a:pt x="15857" y="9262"/>
                </a:lnTo>
                <a:lnTo>
                  <a:pt x="15854" y="9334"/>
                </a:lnTo>
                <a:lnTo>
                  <a:pt x="15854" y="9406"/>
                </a:lnTo>
                <a:lnTo>
                  <a:pt x="15854" y="9478"/>
                </a:lnTo>
                <a:lnTo>
                  <a:pt x="15855" y="9548"/>
                </a:lnTo>
                <a:lnTo>
                  <a:pt x="15858" y="9619"/>
                </a:lnTo>
                <a:lnTo>
                  <a:pt x="15860" y="9690"/>
                </a:lnTo>
                <a:lnTo>
                  <a:pt x="15862" y="9763"/>
                </a:lnTo>
                <a:lnTo>
                  <a:pt x="15864" y="9837"/>
                </a:lnTo>
                <a:lnTo>
                  <a:pt x="15866" y="9914"/>
                </a:lnTo>
                <a:lnTo>
                  <a:pt x="15869" y="9993"/>
                </a:lnTo>
                <a:lnTo>
                  <a:pt x="15870" y="10075"/>
                </a:lnTo>
                <a:lnTo>
                  <a:pt x="15871" y="10162"/>
                </a:lnTo>
                <a:lnTo>
                  <a:pt x="15872" y="10253"/>
                </a:lnTo>
                <a:lnTo>
                  <a:pt x="15862" y="10245"/>
                </a:lnTo>
                <a:lnTo>
                  <a:pt x="15852" y="10238"/>
                </a:lnTo>
                <a:lnTo>
                  <a:pt x="15844" y="10230"/>
                </a:lnTo>
                <a:lnTo>
                  <a:pt x="15836" y="10220"/>
                </a:lnTo>
                <a:lnTo>
                  <a:pt x="15821" y="10203"/>
                </a:lnTo>
                <a:lnTo>
                  <a:pt x="15806" y="10184"/>
                </a:lnTo>
                <a:lnTo>
                  <a:pt x="15794" y="10163"/>
                </a:lnTo>
                <a:lnTo>
                  <a:pt x="15784" y="10143"/>
                </a:lnTo>
                <a:lnTo>
                  <a:pt x="15774" y="10120"/>
                </a:lnTo>
                <a:lnTo>
                  <a:pt x="15763" y="10097"/>
                </a:lnTo>
                <a:lnTo>
                  <a:pt x="15747" y="10049"/>
                </a:lnTo>
                <a:lnTo>
                  <a:pt x="15730" y="9997"/>
                </a:lnTo>
                <a:lnTo>
                  <a:pt x="15712" y="9942"/>
                </a:lnTo>
                <a:lnTo>
                  <a:pt x="15691" y="9886"/>
                </a:lnTo>
                <a:lnTo>
                  <a:pt x="15622" y="9714"/>
                </a:lnTo>
                <a:lnTo>
                  <a:pt x="15553" y="9543"/>
                </a:lnTo>
                <a:lnTo>
                  <a:pt x="15482" y="9373"/>
                </a:lnTo>
                <a:lnTo>
                  <a:pt x="15410" y="9206"/>
                </a:lnTo>
                <a:lnTo>
                  <a:pt x="15339" y="9038"/>
                </a:lnTo>
                <a:lnTo>
                  <a:pt x="15266" y="8873"/>
                </a:lnTo>
                <a:lnTo>
                  <a:pt x="15194" y="8707"/>
                </a:lnTo>
                <a:lnTo>
                  <a:pt x="15121" y="8542"/>
                </a:lnTo>
                <a:lnTo>
                  <a:pt x="15047" y="8378"/>
                </a:lnTo>
                <a:lnTo>
                  <a:pt x="14973" y="8213"/>
                </a:lnTo>
                <a:lnTo>
                  <a:pt x="14899" y="8049"/>
                </a:lnTo>
                <a:lnTo>
                  <a:pt x="14824" y="7884"/>
                </a:lnTo>
                <a:lnTo>
                  <a:pt x="14750" y="7720"/>
                </a:lnTo>
                <a:lnTo>
                  <a:pt x="14674" y="7554"/>
                </a:lnTo>
                <a:lnTo>
                  <a:pt x="14599" y="7389"/>
                </a:lnTo>
                <a:lnTo>
                  <a:pt x="14524" y="7221"/>
                </a:lnTo>
                <a:lnTo>
                  <a:pt x="14443" y="7039"/>
                </a:lnTo>
                <a:lnTo>
                  <a:pt x="14362" y="6855"/>
                </a:lnTo>
                <a:lnTo>
                  <a:pt x="14281" y="6670"/>
                </a:lnTo>
                <a:lnTo>
                  <a:pt x="14201" y="6484"/>
                </a:lnTo>
                <a:lnTo>
                  <a:pt x="14041" y="6109"/>
                </a:lnTo>
                <a:lnTo>
                  <a:pt x="13879" y="5731"/>
                </a:lnTo>
                <a:lnTo>
                  <a:pt x="13797" y="5542"/>
                </a:lnTo>
                <a:lnTo>
                  <a:pt x="13715" y="5352"/>
                </a:lnTo>
                <a:lnTo>
                  <a:pt x="13631" y="5163"/>
                </a:lnTo>
                <a:lnTo>
                  <a:pt x="13548" y="4974"/>
                </a:lnTo>
                <a:lnTo>
                  <a:pt x="13462" y="4786"/>
                </a:lnTo>
                <a:lnTo>
                  <a:pt x="13374" y="4598"/>
                </a:lnTo>
                <a:lnTo>
                  <a:pt x="13286" y="4411"/>
                </a:lnTo>
                <a:lnTo>
                  <a:pt x="13195" y="4225"/>
                </a:lnTo>
                <a:lnTo>
                  <a:pt x="13103" y="4040"/>
                </a:lnTo>
                <a:lnTo>
                  <a:pt x="13007" y="3856"/>
                </a:lnTo>
                <a:lnTo>
                  <a:pt x="12911" y="3674"/>
                </a:lnTo>
                <a:lnTo>
                  <a:pt x="12812" y="3493"/>
                </a:lnTo>
                <a:lnTo>
                  <a:pt x="12710" y="3315"/>
                </a:lnTo>
                <a:lnTo>
                  <a:pt x="12605" y="3138"/>
                </a:lnTo>
                <a:lnTo>
                  <a:pt x="12498" y="2965"/>
                </a:lnTo>
                <a:lnTo>
                  <a:pt x="12388" y="2793"/>
                </a:lnTo>
                <a:lnTo>
                  <a:pt x="12274" y="2623"/>
                </a:lnTo>
                <a:lnTo>
                  <a:pt x="12156" y="2457"/>
                </a:lnTo>
                <a:lnTo>
                  <a:pt x="12036" y="2294"/>
                </a:lnTo>
                <a:lnTo>
                  <a:pt x="11912" y="2134"/>
                </a:lnTo>
                <a:lnTo>
                  <a:pt x="11783" y="1976"/>
                </a:lnTo>
                <a:lnTo>
                  <a:pt x="11651" y="1823"/>
                </a:lnTo>
                <a:lnTo>
                  <a:pt x="11514" y="1674"/>
                </a:lnTo>
                <a:lnTo>
                  <a:pt x="11374" y="1528"/>
                </a:lnTo>
                <a:lnTo>
                  <a:pt x="11298" y="1454"/>
                </a:lnTo>
                <a:lnTo>
                  <a:pt x="11222" y="1382"/>
                </a:lnTo>
                <a:lnTo>
                  <a:pt x="11145" y="1310"/>
                </a:lnTo>
                <a:lnTo>
                  <a:pt x="11067" y="1242"/>
                </a:lnTo>
                <a:lnTo>
                  <a:pt x="10987" y="1174"/>
                </a:lnTo>
                <a:lnTo>
                  <a:pt x="10906" y="1109"/>
                </a:lnTo>
                <a:lnTo>
                  <a:pt x="10825" y="1044"/>
                </a:lnTo>
                <a:lnTo>
                  <a:pt x="10743" y="982"/>
                </a:lnTo>
                <a:lnTo>
                  <a:pt x="10660" y="922"/>
                </a:lnTo>
                <a:lnTo>
                  <a:pt x="10575" y="864"/>
                </a:lnTo>
                <a:lnTo>
                  <a:pt x="10489" y="807"/>
                </a:lnTo>
                <a:lnTo>
                  <a:pt x="10402" y="752"/>
                </a:lnTo>
                <a:lnTo>
                  <a:pt x="10314" y="699"/>
                </a:lnTo>
                <a:lnTo>
                  <a:pt x="10226" y="647"/>
                </a:lnTo>
                <a:lnTo>
                  <a:pt x="10136" y="598"/>
                </a:lnTo>
                <a:lnTo>
                  <a:pt x="10045" y="550"/>
                </a:lnTo>
                <a:lnTo>
                  <a:pt x="9953" y="504"/>
                </a:lnTo>
                <a:lnTo>
                  <a:pt x="9860" y="460"/>
                </a:lnTo>
                <a:lnTo>
                  <a:pt x="9765" y="417"/>
                </a:lnTo>
                <a:lnTo>
                  <a:pt x="9669" y="377"/>
                </a:lnTo>
                <a:lnTo>
                  <a:pt x="9573" y="338"/>
                </a:lnTo>
                <a:lnTo>
                  <a:pt x="9476" y="301"/>
                </a:lnTo>
                <a:lnTo>
                  <a:pt x="9377" y="267"/>
                </a:lnTo>
                <a:lnTo>
                  <a:pt x="9278" y="234"/>
                </a:lnTo>
                <a:lnTo>
                  <a:pt x="9176" y="203"/>
                </a:lnTo>
                <a:lnTo>
                  <a:pt x="9074" y="174"/>
                </a:lnTo>
                <a:lnTo>
                  <a:pt x="8971" y="147"/>
                </a:lnTo>
                <a:lnTo>
                  <a:pt x="8867" y="122"/>
                </a:lnTo>
                <a:lnTo>
                  <a:pt x="8762" y="98"/>
                </a:lnTo>
                <a:lnTo>
                  <a:pt x="8656" y="77"/>
                </a:lnTo>
                <a:lnTo>
                  <a:pt x="8547" y="57"/>
                </a:lnTo>
                <a:lnTo>
                  <a:pt x="8439" y="40"/>
                </a:lnTo>
                <a:lnTo>
                  <a:pt x="8382" y="32"/>
                </a:lnTo>
                <a:lnTo>
                  <a:pt x="8325" y="25"/>
                </a:lnTo>
                <a:lnTo>
                  <a:pt x="8266" y="18"/>
                </a:lnTo>
                <a:lnTo>
                  <a:pt x="8204" y="13"/>
                </a:lnTo>
                <a:lnTo>
                  <a:pt x="8143" y="9"/>
                </a:lnTo>
                <a:lnTo>
                  <a:pt x="8080" y="6"/>
                </a:lnTo>
                <a:lnTo>
                  <a:pt x="8016" y="3"/>
                </a:lnTo>
                <a:lnTo>
                  <a:pt x="7951" y="1"/>
                </a:lnTo>
                <a:lnTo>
                  <a:pt x="7885" y="0"/>
                </a:lnTo>
                <a:lnTo>
                  <a:pt x="7819" y="0"/>
                </a:lnTo>
                <a:lnTo>
                  <a:pt x="7752" y="0"/>
                </a:lnTo>
                <a:lnTo>
                  <a:pt x="7685" y="2"/>
                </a:lnTo>
                <a:lnTo>
                  <a:pt x="7618" y="3"/>
                </a:lnTo>
                <a:lnTo>
                  <a:pt x="7551" y="6"/>
                </a:lnTo>
                <a:lnTo>
                  <a:pt x="7483" y="9"/>
                </a:lnTo>
                <a:lnTo>
                  <a:pt x="7416" y="13"/>
                </a:lnTo>
                <a:lnTo>
                  <a:pt x="7349" y="17"/>
                </a:lnTo>
                <a:lnTo>
                  <a:pt x="7283" y="22"/>
                </a:lnTo>
                <a:lnTo>
                  <a:pt x="7216" y="28"/>
                </a:lnTo>
                <a:lnTo>
                  <a:pt x="7152" y="34"/>
                </a:lnTo>
                <a:lnTo>
                  <a:pt x="7087" y="41"/>
                </a:lnTo>
                <a:lnTo>
                  <a:pt x="7023" y="48"/>
                </a:lnTo>
                <a:lnTo>
                  <a:pt x="6960" y="55"/>
                </a:lnTo>
                <a:lnTo>
                  <a:pt x="6899" y="63"/>
                </a:lnTo>
                <a:lnTo>
                  <a:pt x="6839" y="72"/>
                </a:lnTo>
                <a:lnTo>
                  <a:pt x="6780" y="81"/>
                </a:lnTo>
                <a:lnTo>
                  <a:pt x="6723" y="90"/>
                </a:lnTo>
                <a:lnTo>
                  <a:pt x="6668" y="99"/>
                </a:lnTo>
                <a:lnTo>
                  <a:pt x="6615" y="109"/>
                </a:lnTo>
                <a:lnTo>
                  <a:pt x="6563" y="120"/>
                </a:lnTo>
                <a:lnTo>
                  <a:pt x="6513" y="130"/>
                </a:lnTo>
                <a:lnTo>
                  <a:pt x="6465" y="141"/>
                </a:lnTo>
                <a:lnTo>
                  <a:pt x="6359" y="168"/>
                </a:lnTo>
                <a:lnTo>
                  <a:pt x="6252" y="196"/>
                </a:lnTo>
                <a:lnTo>
                  <a:pt x="6144" y="227"/>
                </a:lnTo>
                <a:lnTo>
                  <a:pt x="6037" y="260"/>
                </a:lnTo>
                <a:lnTo>
                  <a:pt x="5928" y="294"/>
                </a:lnTo>
                <a:lnTo>
                  <a:pt x="5821" y="332"/>
                </a:lnTo>
                <a:lnTo>
                  <a:pt x="5713" y="371"/>
                </a:lnTo>
                <a:lnTo>
                  <a:pt x="5605" y="412"/>
                </a:lnTo>
                <a:lnTo>
                  <a:pt x="5498" y="455"/>
                </a:lnTo>
                <a:lnTo>
                  <a:pt x="5390" y="500"/>
                </a:lnTo>
                <a:lnTo>
                  <a:pt x="5284" y="547"/>
                </a:lnTo>
                <a:lnTo>
                  <a:pt x="5177" y="596"/>
                </a:lnTo>
                <a:lnTo>
                  <a:pt x="5071" y="646"/>
                </a:lnTo>
                <a:lnTo>
                  <a:pt x="4966" y="698"/>
                </a:lnTo>
                <a:lnTo>
                  <a:pt x="4861" y="752"/>
                </a:lnTo>
                <a:lnTo>
                  <a:pt x="4758" y="807"/>
                </a:lnTo>
                <a:lnTo>
                  <a:pt x="4655" y="865"/>
                </a:lnTo>
                <a:lnTo>
                  <a:pt x="4553" y="923"/>
                </a:lnTo>
                <a:lnTo>
                  <a:pt x="4453" y="983"/>
                </a:lnTo>
                <a:lnTo>
                  <a:pt x="4353" y="1045"/>
                </a:lnTo>
                <a:lnTo>
                  <a:pt x="4255" y="1108"/>
                </a:lnTo>
                <a:lnTo>
                  <a:pt x="4157" y="1172"/>
                </a:lnTo>
                <a:lnTo>
                  <a:pt x="4062" y="1239"/>
                </a:lnTo>
                <a:lnTo>
                  <a:pt x="3968" y="1306"/>
                </a:lnTo>
                <a:lnTo>
                  <a:pt x="3876" y="1375"/>
                </a:lnTo>
                <a:lnTo>
                  <a:pt x="3785" y="1444"/>
                </a:lnTo>
                <a:lnTo>
                  <a:pt x="3696" y="1515"/>
                </a:lnTo>
                <a:lnTo>
                  <a:pt x="3609" y="1587"/>
                </a:lnTo>
                <a:lnTo>
                  <a:pt x="3524" y="1660"/>
                </a:lnTo>
                <a:lnTo>
                  <a:pt x="3441" y="1734"/>
                </a:lnTo>
                <a:lnTo>
                  <a:pt x="3361" y="1809"/>
                </a:lnTo>
                <a:lnTo>
                  <a:pt x="3282" y="1885"/>
                </a:lnTo>
                <a:lnTo>
                  <a:pt x="3245" y="1921"/>
                </a:lnTo>
                <a:lnTo>
                  <a:pt x="3210" y="1956"/>
                </a:lnTo>
                <a:lnTo>
                  <a:pt x="3177" y="1990"/>
                </a:lnTo>
                <a:lnTo>
                  <a:pt x="3146" y="2022"/>
                </a:lnTo>
                <a:lnTo>
                  <a:pt x="3113" y="2055"/>
                </a:lnTo>
                <a:lnTo>
                  <a:pt x="3080" y="2088"/>
                </a:lnTo>
                <a:lnTo>
                  <a:pt x="3045" y="2123"/>
                </a:lnTo>
                <a:lnTo>
                  <a:pt x="3009" y="2159"/>
                </a:lnTo>
                <a:lnTo>
                  <a:pt x="2471" y="2759"/>
                </a:lnTo>
                <a:lnTo>
                  <a:pt x="2337" y="2939"/>
                </a:lnTo>
                <a:lnTo>
                  <a:pt x="2206" y="3119"/>
                </a:lnTo>
                <a:lnTo>
                  <a:pt x="2078" y="3300"/>
                </a:lnTo>
                <a:lnTo>
                  <a:pt x="1954" y="3482"/>
                </a:lnTo>
                <a:lnTo>
                  <a:pt x="1833" y="3665"/>
                </a:lnTo>
                <a:lnTo>
                  <a:pt x="1718" y="3849"/>
                </a:lnTo>
                <a:lnTo>
                  <a:pt x="1604" y="4033"/>
                </a:lnTo>
                <a:lnTo>
                  <a:pt x="1496" y="4219"/>
                </a:lnTo>
                <a:lnTo>
                  <a:pt x="1390" y="4406"/>
                </a:lnTo>
                <a:lnTo>
                  <a:pt x="1289" y="4594"/>
                </a:lnTo>
                <a:lnTo>
                  <a:pt x="1192" y="4784"/>
                </a:lnTo>
                <a:lnTo>
                  <a:pt x="1099" y="4975"/>
                </a:lnTo>
                <a:lnTo>
                  <a:pt x="1010" y="5168"/>
                </a:lnTo>
                <a:lnTo>
                  <a:pt x="925" y="5363"/>
                </a:lnTo>
                <a:lnTo>
                  <a:pt x="844" y="5559"/>
                </a:lnTo>
                <a:lnTo>
                  <a:pt x="767" y="5759"/>
                </a:lnTo>
                <a:lnTo>
                  <a:pt x="695" y="5959"/>
                </a:lnTo>
                <a:lnTo>
                  <a:pt x="627" y="6161"/>
                </a:lnTo>
                <a:lnTo>
                  <a:pt x="563" y="6367"/>
                </a:lnTo>
                <a:lnTo>
                  <a:pt x="503" y="6574"/>
                </a:lnTo>
                <a:lnTo>
                  <a:pt x="449" y="6784"/>
                </a:lnTo>
                <a:lnTo>
                  <a:pt x="399" y="6996"/>
                </a:lnTo>
                <a:lnTo>
                  <a:pt x="353" y="7212"/>
                </a:lnTo>
                <a:lnTo>
                  <a:pt x="311" y="7430"/>
                </a:lnTo>
                <a:lnTo>
                  <a:pt x="275" y="7650"/>
                </a:lnTo>
                <a:lnTo>
                  <a:pt x="243" y="7874"/>
                </a:lnTo>
                <a:lnTo>
                  <a:pt x="216" y="8101"/>
                </a:lnTo>
                <a:lnTo>
                  <a:pt x="193" y="8331"/>
                </a:lnTo>
                <a:lnTo>
                  <a:pt x="176" y="8564"/>
                </a:lnTo>
                <a:lnTo>
                  <a:pt x="164" y="8801"/>
                </a:lnTo>
                <a:lnTo>
                  <a:pt x="157" y="9041"/>
                </a:lnTo>
                <a:lnTo>
                  <a:pt x="153" y="92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472296" y="1114292"/>
            <a:ext cx="356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itillium" panose="00000500000000000000" pitchFamily="50" charset="0"/>
              </a:rPr>
              <a:t>Design Process/Details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E2ECB-DDB3-8944-986D-E8A3DEF05381}"/>
              </a:ext>
            </a:extLst>
          </p:cNvPr>
          <p:cNvSpPr txBox="1"/>
          <p:nvPr/>
        </p:nvSpPr>
        <p:spPr>
          <a:xfrm>
            <a:off x="626127" y="373294"/>
            <a:ext cx="567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Items: Is Fashion Modern?</a:t>
            </a:r>
          </a:p>
        </p:txBody>
      </p:sp>
    </p:spTree>
    <p:extLst>
      <p:ext uri="{BB962C8B-B14F-4D97-AF65-F5344CB8AC3E}">
        <p14:creationId xmlns:p14="http://schemas.microsoft.com/office/powerpoint/2010/main" val="58435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9880E8-A432-B44D-92E8-CA18A107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27" y="1203704"/>
            <a:ext cx="10149775" cy="39858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47224" y="386336"/>
            <a:ext cx="4375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Data Wall Experience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224" y="839656"/>
            <a:ext cx="3010366" cy="39230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1800" b="0" spc="200" dirty="0">
                <a:latin typeface="+mn-lt"/>
              </a:rPr>
              <a:t>Starbucks Reserve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72035" y="5362577"/>
            <a:ext cx="3947539" cy="965558"/>
            <a:chOff x="1494500" y="2493420"/>
            <a:chExt cx="3556472" cy="805226"/>
          </a:xfrm>
        </p:grpSpPr>
        <p:grpSp>
          <p:nvGrpSpPr>
            <p:cNvPr id="26" name="Group 25"/>
            <p:cNvGrpSpPr/>
            <p:nvPr/>
          </p:nvGrpSpPr>
          <p:grpSpPr>
            <a:xfrm>
              <a:off x="2408384" y="2493420"/>
              <a:ext cx="2642588" cy="805226"/>
              <a:chOff x="1406898" y="2841763"/>
              <a:chExt cx="2642588" cy="805226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406898" y="3217816"/>
                <a:ext cx="2642588" cy="429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 err="1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Accurat</a:t>
                </a: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 designed the centerpiece wall of the store to commemorate first store in Milan </a:t>
                </a:r>
              </a:p>
            </p:txBody>
          </p:sp>
          <p:sp>
            <p:nvSpPr>
              <p:cNvPr id="29" name="Title 1"/>
              <p:cNvSpPr txBox="1">
                <a:spLocks/>
              </p:cNvSpPr>
              <p:nvPr/>
            </p:nvSpPr>
            <p:spPr>
              <a:xfrm>
                <a:off x="1406898" y="2841763"/>
                <a:ext cx="2642588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Starbucks Experience in AR</a:t>
                </a: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14825" y="5362577"/>
            <a:ext cx="3821163" cy="965558"/>
            <a:chOff x="1494500" y="2493420"/>
            <a:chExt cx="3556472" cy="805226"/>
          </a:xfrm>
        </p:grpSpPr>
        <p:grpSp>
          <p:nvGrpSpPr>
            <p:cNvPr id="31" name="Group 30"/>
            <p:cNvGrpSpPr/>
            <p:nvPr/>
          </p:nvGrpSpPr>
          <p:grpSpPr>
            <a:xfrm>
              <a:off x="2408384" y="2493420"/>
              <a:ext cx="2642588" cy="805226"/>
              <a:chOff x="1406898" y="2841763"/>
              <a:chExt cx="2642588" cy="80522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406898" y="3217816"/>
                <a:ext cx="2642588" cy="429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Users can access more info from engraved brass wall on AR app.</a:t>
                </a:r>
              </a:p>
            </p:txBody>
          </p:sp>
          <p:sp>
            <p:nvSpPr>
              <p:cNvPr id="34" name="Title 1"/>
              <p:cNvSpPr txBox="1">
                <a:spLocks/>
              </p:cNvSpPr>
              <p:nvPr/>
            </p:nvSpPr>
            <p:spPr>
              <a:xfrm>
                <a:off x="1406898" y="2841763"/>
                <a:ext cx="1611537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Digital Layer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410575" y="5362576"/>
            <a:ext cx="3781425" cy="1185618"/>
            <a:chOff x="1494500" y="2493420"/>
            <a:chExt cx="3556472" cy="988745"/>
          </a:xfrm>
        </p:grpSpPr>
        <p:grpSp>
          <p:nvGrpSpPr>
            <p:cNvPr id="36" name="Group 35"/>
            <p:cNvGrpSpPr/>
            <p:nvPr/>
          </p:nvGrpSpPr>
          <p:grpSpPr>
            <a:xfrm>
              <a:off x="2408384" y="2493420"/>
              <a:ext cx="2642588" cy="988745"/>
              <a:chOff x="1406898" y="2841763"/>
              <a:chExt cx="2642588" cy="988745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406898" y="3217816"/>
                <a:ext cx="2642588" cy="612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Designed as an homage to the Italian espresso culture that inspired Howard Schultz 35 years ago. </a:t>
                </a:r>
              </a:p>
            </p:txBody>
          </p:sp>
          <p:sp>
            <p:nvSpPr>
              <p:cNvPr id="39" name="Title 1"/>
              <p:cNvSpPr txBox="1">
                <a:spLocks/>
              </p:cNvSpPr>
              <p:nvPr/>
            </p:nvSpPr>
            <p:spPr>
              <a:xfrm>
                <a:off x="1406898" y="2841763"/>
                <a:ext cx="2388784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Homage to Coffee Culture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127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33CFA34-37DC-CA4E-8E10-0A59D67CAF8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" y="2324807"/>
            <a:ext cx="3945863" cy="244491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98DD71B-5F94-7944-992B-9CEEF956F92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46" y="2578043"/>
            <a:ext cx="3240000" cy="1937487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472801E-6580-C549-A21D-4AD7EA2879F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50" y="2324117"/>
            <a:ext cx="3901911" cy="2445339"/>
          </a:xfrm>
        </p:spPr>
      </p:pic>
      <p:sp>
        <p:nvSpPr>
          <p:cNvPr id="20" name="TextBox 19"/>
          <p:cNvSpPr txBox="1"/>
          <p:nvPr/>
        </p:nvSpPr>
        <p:spPr>
          <a:xfrm>
            <a:off x="1018883" y="5258384"/>
            <a:ext cx="2920115" cy="28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Giorgia’s</a:t>
            </a: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sketch of initial design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2238" y="5258383"/>
            <a:ext cx="2920115" cy="28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AR app accompanying wall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45593" y="5258382"/>
            <a:ext cx="2920115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User accessing more information about Starbucks from AR app. </a:t>
            </a: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3881746" y="1514889"/>
            <a:ext cx="1181100" cy="1092200"/>
          </a:xfrm>
          <a:custGeom>
            <a:avLst/>
            <a:gdLst>
              <a:gd name="T0" fmla="*/ 540 w 16368"/>
              <a:gd name="T1" fmla="*/ 12047 h 15136"/>
              <a:gd name="T2" fmla="*/ 1300 w 16368"/>
              <a:gd name="T3" fmla="*/ 13914 h 15136"/>
              <a:gd name="T4" fmla="*/ 1308 w 16368"/>
              <a:gd name="T5" fmla="*/ 14285 h 15136"/>
              <a:gd name="T6" fmla="*/ 642 w 16368"/>
              <a:gd name="T7" fmla="*/ 13604 h 15136"/>
              <a:gd name="T8" fmla="*/ 105 w 16368"/>
              <a:gd name="T9" fmla="*/ 13077 h 15136"/>
              <a:gd name="T10" fmla="*/ 43 w 16368"/>
              <a:gd name="T11" fmla="*/ 13317 h 15136"/>
              <a:gd name="T12" fmla="*/ 581 w 16368"/>
              <a:gd name="T13" fmla="*/ 14134 h 15136"/>
              <a:gd name="T14" fmla="*/ 1356 w 16368"/>
              <a:gd name="T15" fmla="*/ 14864 h 15136"/>
              <a:gd name="T16" fmla="*/ 1766 w 16368"/>
              <a:gd name="T17" fmla="*/ 15133 h 15136"/>
              <a:gd name="T18" fmla="*/ 1986 w 16368"/>
              <a:gd name="T19" fmla="*/ 14930 h 15136"/>
              <a:gd name="T20" fmla="*/ 2077 w 16368"/>
              <a:gd name="T21" fmla="*/ 14066 h 15136"/>
              <a:gd name="T22" fmla="*/ 2422 w 16368"/>
              <a:gd name="T23" fmla="*/ 13091 h 15136"/>
              <a:gd name="T24" fmla="*/ 2590 w 16368"/>
              <a:gd name="T25" fmla="*/ 12695 h 15136"/>
              <a:gd name="T26" fmla="*/ 2561 w 16368"/>
              <a:gd name="T27" fmla="*/ 12496 h 15136"/>
              <a:gd name="T28" fmla="*/ 2413 w 16368"/>
              <a:gd name="T29" fmla="*/ 12463 h 15136"/>
              <a:gd name="T30" fmla="*/ 2250 w 16368"/>
              <a:gd name="T31" fmla="*/ 12555 h 15136"/>
              <a:gd name="T32" fmla="*/ 1898 w 16368"/>
              <a:gd name="T33" fmla="*/ 13107 h 15136"/>
              <a:gd name="T34" fmla="*/ 1643 w 16368"/>
              <a:gd name="T35" fmla="*/ 13802 h 15136"/>
              <a:gd name="T36" fmla="*/ 1330 w 16368"/>
              <a:gd name="T37" fmla="*/ 13066 h 15136"/>
              <a:gd name="T38" fmla="*/ 964 w 16368"/>
              <a:gd name="T39" fmla="*/ 11940 h 15136"/>
              <a:gd name="T40" fmla="*/ 646 w 16368"/>
              <a:gd name="T41" fmla="*/ 9851 h 15136"/>
              <a:gd name="T42" fmla="*/ 727 w 16368"/>
              <a:gd name="T43" fmla="*/ 7696 h 15136"/>
              <a:gd name="T44" fmla="*/ 1258 w 16368"/>
              <a:gd name="T45" fmla="*/ 5631 h 15136"/>
              <a:gd name="T46" fmla="*/ 1964 w 16368"/>
              <a:gd name="T47" fmla="*/ 4175 h 15136"/>
              <a:gd name="T48" fmla="*/ 2962 w 16368"/>
              <a:gd name="T49" fmla="*/ 2782 h 15136"/>
              <a:gd name="T50" fmla="*/ 4187 w 16368"/>
              <a:gd name="T51" fmla="*/ 1741 h 15136"/>
              <a:gd name="T52" fmla="*/ 5659 w 16368"/>
              <a:gd name="T53" fmla="*/ 903 h 15136"/>
              <a:gd name="T54" fmla="*/ 7380 w 16368"/>
              <a:gd name="T55" fmla="*/ 496 h 15136"/>
              <a:gd name="T56" fmla="*/ 9770 w 16368"/>
              <a:gd name="T57" fmla="*/ 970 h 15136"/>
              <a:gd name="T58" fmla="*/ 11603 w 16368"/>
              <a:gd name="T59" fmla="*/ 2465 h 15136"/>
              <a:gd name="T60" fmla="*/ 12658 w 16368"/>
              <a:gd name="T61" fmla="*/ 4127 h 15136"/>
              <a:gd name="T62" fmla="*/ 13403 w 16368"/>
              <a:gd name="T63" fmla="*/ 5675 h 15136"/>
              <a:gd name="T64" fmla="*/ 14547 w 16368"/>
              <a:gd name="T65" fmla="*/ 8461 h 15136"/>
              <a:gd name="T66" fmla="*/ 14781 w 16368"/>
              <a:gd name="T67" fmla="*/ 9015 h 15136"/>
              <a:gd name="T68" fmla="*/ 13724 w 16368"/>
              <a:gd name="T69" fmla="*/ 9218 h 15136"/>
              <a:gd name="T70" fmla="*/ 13644 w 16368"/>
              <a:gd name="T71" fmla="*/ 9369 h 15136"/>
              <a:gd name="T72" fmla="*/ 13962 w 16368"/>
              <a:gd name="T73" fmla="*/ 9698 h 15136"/>
              <a:gd name="T74" fmla="*/ 15502 w 16368"/>
              <a:gd name="T75" fmla="*/ 10555 h 15136"/>
              <a:gd name="T76" fmla="*/ 16250 w 16368"/>
              <a:gd name="T77" fmla="*/ 10758 h 15136"/>
              <a:gd name="T78" fmla="*/ 16329 w 16368"/>
              <a:gd name="T79" fmla="*/ 10049 h 15136"/>
              <a:gd name="T80" fmla="*/ 16361 w 16368"/>
              <a:gd name="T81" fmla="*/ 9162 h 15136"/>
              <a:gd name="T82" fmla="*/ 16322 w 16368"/>
              <a:gd name="T83" fmla="*/ 8123 h 15136"/>
              <a:gd name="T84" fmla="*/ 16249 w 16368"/>
              <a:gd name="T85" fmla="*/ 8002 h 15136"/>
              <a:gd name="T86" fmla="*/ 16030 w 16368"/>
              <a:gd name="T87" fmla="*/ 8012 h 15136"/>
              <a:gd name="T88" fmla="*/ 15897 w 16368"/>
              <a:gd name="T89" fmla="*/ 8387 h 15136"/>
              <a:gd name="T90" fmla="*/ 15860 w 16368"/>
              <a:gd name="T91" fmla="*/ 9187 h 15136"/>
              <a:gd name="T92" fmla="*/ 15870 w 16368"/>
              <a:gd name="T93" fmla="*/ 10075 h 15136"/>
              <a:gd name="T94" fmla="*/ 15763 w 16368"/>
              <a:gd name="T95" fmla="*/ 10097 h 15136"/>
              <a:gd name="T96" fmla="*/ 15121 w 16368"/>
              <a:gd name="T97" fmla="*/ 8542 h 15136"/>
              <a:gd name="T98" fmla="*/ 14201 w 16368"/>
              <a:gd name="T99" fmla="*/ 6484 h 15136"/>
              <a:gd name="T100" fmla="*/ 13007 w 16368"/>
              <a:gd name="T101" fmla="*/ 3856 h 15136"/>
              <a:gd name="T102" fmla="*/ 11651 w 16368"/>
              <a:gd name="T103" fmla="*/ 1823 h 15136"/>
              <a:gd name="T104" fmla="*/ 10575 w 16368"/>
              <a:gd name="T105" fmla="*/ 864 h 15136"/>
              <a:gd name="T106" fmla="*/ 9476 w 16368"/>
              <a:gd name="T107" fmla="*/ 301 h 15136"/>
              <a:gd name="T108" fmla="*/ 8325 w 16368"/>
              <a:gd name="T109" fmla="*/ 25 h 15136"/>
              <a:gd name="T110" fmla="*/ 7551 w 16368"/>
              <a:gd name="T111" fmla="*/ 6 h 15136"/>
              <a:gd name="T112" fmla="*/ 6780 w 16368"/>
              <a:gd name="T113" fmla="*/ 81 h 15136"/>
              <a:gd name="T114" fmla="*/ 5821 w 16368"/>
              <a:gd name="T115" fmla="*/ 332 h 15136"/>
              <a:gd name="T116" fmla="*/ 4553 w 16368"/>
              <a:gd name="T117" fmla="*/ 923 h 15136"/>
              <a:gd name="T118" fmla="*/ 3441 w 16368"/>
              <a:gd name="T119" fmla="*/ 1734 h 15136"/>
              <a:gd name="T120" fmla="*/ 2337 w 16368"/>
              <a:gd name="T121" fmla="*/ 2939 h 15136"/>
              <a:gd name="T122" fmla="*/ 1010 w 16368"/>
              <a:gd name="T123" fmla="*/ 5168 h 15136"/>
              <a:gd name="T124" fmla="*/ 275 w 16368"/>
              <a:gd name="T125" fmla="*/ 7650 h 15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68" h="15136">
                <a:moveTo>
                  <a:pt x="153" y="9284"/>
                </a:moveTo>
                <a:lnTo>
                  <a:pt x="158" y="9577"/>
                </a:lnTo>
                <a:lnTo>
                  <a:pt x="170" y="9860"/>
                </a:lnTo>
                <a:lnTo>
                  <a:pt x="188" y="10136"/>
                </a:lnTo>
                <a:lnTo>
                  <a:pt x="215" y="10403"/>
                </a:lnTo>
                <a:lnTo>
                  <a:pt x="247" y="10663"/>
                </a:lnTo>
                <a:lnTo>
                  <a:pt x="284" y="10914"/>
                </a:lnTo>
                <a:lnTo>
                  <a:pt x="326" y="11157"/>
                </a:lnTo>
                <a:lnTo>
                  <a:pt x="374" y="11392"/>
                </a:lnTo>
                <a:lnTo>
                  <a:pt x="426" y="11618"/>
                </a:lnTo>
                <a:lnTo>
                  <a:pt x="482" y="11837"/>
                </a:lnTo>
                <a:lnTo>
                  <a:pt x="540" y="12047"/>
                </a:lnTo>
                <a:lnTo>
                  <a:pt x="601" y="12249"/>
                </a:lnTo>
                <a:lnTo>
                  <a:pt x="664" y="12442"/>
                </a:lnTo>
                <a:lnTo>
                  <a:pt x="729" y="12627"/>
                </a:lnTo>
                <a:lnTo>
                  <a:pt x="795" y="12804"/>
                </a:lnTo>
                <a:lnTo>
                  <a:pt x="861" y="12973"/>
                </a:lnTo>
                <a:lnTo>
                  <a:pt x="928" y="13132"/>
                </a:lnTo>
                <a:lnTo>
                  <a:pt x="994" y="13284"/>
                </a:lnTo>
                <a:lnTo>
                  <a:pt x="1059" y="13426"/>
                </a:lnTo>
                <a:lnTo>
                  <a:pt x="1123" y="13561"/>
                </a:lnTo>
                <a:lnTo>
                  <a:pt x="1185" y="13687"/>
                </a:lnTo>
                <a:lnTo>
                  <a:pt x="1244" y="13804"/>
                </a:lnTo>
                <a:lnTo>
                  <a:pt x="1300" y="13914"/>
                </a:lnTo>
                <a:lnTo>
                  <a:pt x="1352" y="14014"/>
                </a:lnTo>
                <a:lnTo>
                  <a:pt x="1445" y="14189"/>
                </a:lnTo>
                <a:lnTo>
                  <a:pt x="1518" y="14329"/>
                </a:lnTo>
                <a:lnTo>
                  <a:pt x="1546" y="14386"/>
                </a:lnTo>
                <a:lnTo>
                  <a:pt x="1566" y="14434"/>
                </a:lnTo>
                <a:lnTo>
                  <a:pt x="1581" y="14474"/>
                </a:lnTo>
                <a:lnTo>
                  <a:pt x="1587" y="14504"/>
                </a:lnTo>
                <a:lnTo>
                  <a:pt x="1538" y="14471"/>
                </a:lnTo>
                <a:lnTo>
                  <a:pt x="1484" y="14431"/>
                </a:lnTo>
                <a:lnTo>
                  <a:pt x="1428" y="14386"/>
                </a:lnTo>
                <a:lnTo>
                  <a:pt x="1369" y="14337"/>
                </a:lnTo>
                <a:lnTo>
                  <a:pt x="1308" y="14285"/>
                </a:lnTo>
                <a:lnTo>
                  <a:pt x="1245" y="14230"/>
                </a:lnTo>
                <a:lnTo>
                  <a:pt x="1182" y="14172"/>
                </a:lnTo>
                <a:lnTo>
                  <a:pt x="1119" y="14113"/>
                </a:lnTo>
                <a:lnTo>
                  <a:pt x="1056" y="14054"/>
                </a:lnTo>
                <a:lnTo>
                  <a:pt x="995" y="13993"/>
                </a:lnTo>
                <a:lnTo>
                  <a:pt x="936" y="13934"/>
                </a:lnTo>
                <a:lnTo>
                  <a:pt x="880" y="13876"/>
                </a:lnTo>
                <a:lnTo>
                  <a:pt x="827" y="13820"/>
                </a:lnTo>
                <a:lnTo>
                  <a:pt x="777" y="13766"/>
                </a:lnTo>
                <a:lnTo>
                  <a:pt x="733" y="13715"/>
                </a:lnTo>
                <a:lnTo>
                  <a:pt x="696" y="13668"/>
                </a:lnTo>
                <a:lnTo>
                  <a:pt x="642" y="13604"/>
                </a:lnTo>
                <a:lnTo>
                  <a:pt x="593" y="13546"/>
                </a:lnTo>
                <a:lnTo>
                  <a:pt x="545" y="13494"/>
                </a:lnTo>
                <a:lnTo>
                  <a:pt x="499" y="13444"/>
                </a:lnTo>
                <a:lnTo>
                  <a:pt x="452" y="13395"/>
                </a:lnTo>
                <a:lnTo>
                  <a:pt x="402" y="13344"/>
                </a:lnTo>
                <a:lnTo>
                  <a:pt x="350" y="13289"/>
                </a:lnTo>
                <a:lnTo>
                  <a:pt x="292" y="13229"/>
                </a:lnTo>
                <a:lnTo>
                  <a:pt x="248" y="13185"/>
                </a:lnTo>
                <a:lnTo>
                  <a:pt x="207" y="13147"/>
                </a:lnTo>
                <a:lnTo>
                  <a:pt x="169" y="13117"/>
                </a:lnTo>
                <a:lnTo>
                  <a:pt x="135" y="13093"/>
                </a:lnTo>
                <a:lnTo>
                  <a:pt x="105" y="13077"/>
                </a:lnTo>
                <a:lnTo>
                  <a:pt x="79" y="13066"/>
                </a:lnTo>
                <a:lnTo>
                  <a:pt x="56" y="13061"/>
                </a:lnTo>
                <a:lnTo>
                  <a:pt x="38" y="13063"/>
                </a:lnTo>
                <a:lnTo>
                  <a:pt x="23" y="13071"/>
                </a:lnTo>
                <a:lnTo>
                  <a:pt x="11" y="13084"/>
                </a:lnTo>
                <a:lnTo>
                  <a:pt x="4" y="13102"/>
                </a:lnTo>
                <a:lnTo>
                  <a:pt x="0" y="13126"/>
                </a:lnTo>
                <a:lnTo>
                  <a:pt x="1" y="13155"/>
                </a:lnTo>
                <a:lnTo>
                  <a:pt x="5" y="13188"/>
                </a:lnTo>
                <a:lnTo>
                  <a:pt x="14" y="13227"/>
                </a:lnTo>
                <a:lnTo>
                  <a:pt x="27" y="13270"/>
                </a:lnTo>
                <a:lnTo>
                  <a:pt x="43" y="13317"/>
                </a:lnTo>
                <a:lnTo>
                  <a:pt x="64" y="13367"/>
                </a:lnTo>
                <a:lnTo>
                  <a:pt x="90" y="13422"/>
                </a:lnTo>
                <a:lnTo>
                  <a:pt x="119" y="13480"/>
                </a:lnTo>
                <a:lnTo>
                  <a:pt x="152" y="13542"/>
                </a:lnTo>
                <a:lnTo>
                  <a:pt x="190" y="13607"/>
                </a:lnTo>
                <a:lnTo>
                  <a:pt x="233" y="13675"/>
                </a:lnTo>
                <a:lnTo>
                  <a:pt x="280" y="13746"/>
                </a:lnTo>
                <a:lnTo>
                  <a:pt x="331" y="13819"/>
                </a:lnTo>
                <a:lnTo>
                  <a:pt x="387" y="13895"/>
                </a:lnTo>
                <a:lnTo>
                  <a:pt x="447" y="13973"/>
                </a:lnTo>
                <a:lnTo>
                  <a:pt x="512" y="14053"/>
                </a:lnTo>
                <a:lnTo>
                  <a:pt x="581" y="14134"/>
                </a:lnTo>
                <a:lnTo>
                  <a:pt x="655" y="14218"/>
                </a:lnTo>
                <a:lnTo>
                  <a:pt x="733" y="14303"/>
                </a:lnTo>
                <a:lnTo>
                  <a:pt x="817" y="14389"/>
                </a:lnTo>
                <a:lnTo>
                  <a:pt x="846" y="14417"/>
                </a:lnTo>
                <a:lnTo>
                  <a:pt x="886" y="14454"/>
                </a:lnTo>
                <a:lnTo>
                  <a:pt x="936" y="14501"/>
                </a:lnTo>
                <a:lnTo>
                  <a:pt x="994" y="14553"/>
                </a:lnTo>
                <a:lnTo>
                  <a:pt x="1059" y="14612"/>
                </a:lnTo>
                <a:lnTo>
                  <a:pt x="1129" y="14674"/>
                </a:lnTo>
                <a:lnTo>
                  <a:pt x="1203" y="14737"/>
                </a:lnTo>
                <a:lnTo>
                  <a:pt x="1280" y="14801"/>
                </a:lnTo>
                <a:lnTo>
                  <a:pt x="1356" y="14864"/>
                </a:lnTo>
                <a:lnTo>
                  <a:pt x="1432" y="14923"/>
                </a:lnTo>
                <a:lnTo>
                  <a:pt x="1470" y="14952"/>
                </a:lnTo>
                <a:lnTo>
                  <a:pt x="1506" y="14980"/>
                </a:lnTo>
                <a:lnTo>
                  <a:pt x="1542" y="15005"/>
                </a:lnTo>
                <a:lnTo>
                  <a:pt x="1575" y="15029"/>
                </a:lnTo>
                <a:lnTo>
                  <a:pt x="1608" y="15051"/>
                </a:lnTo>
                <a:lnTo>
                  <a:pt x="1640" y="15072"/>
                </a:lnTo>
                <a:lnTo>
                  <a:pt x="1670" y="15089"/>
                </a:lnTo>
                <a:lnTo>
                  <a:pt x="1696" y="15104"/>
                </a:lnTo>
                <a:lnTo>
                  <a:pt x="1722" y="15117"/>
                </a:lnTo>
                <a:lnTo>
                  <a:pt x="1745" y="15126"/>
                </a:lnTo>
                <a:lnTo>
                  <a:pt x="1766" y="15133"/>
                </a:lnTo>
                <a:lnTo>
                  <a:pt x="1783" y="15136"/>
                </a:lnTo>
                <a:lnTo>
                  <a:pt x="1797" y="15136"/>
                </a:lnTo>
                <a:lnTo>
                  <a:pt x="1832" y="15130"/>
                </a:lnTo>
                <a:lnTo>
                  <a:pt x="1862" y="15121"/>
                </a:lnTo>
                <a:lnTo>
                  <a:pt x="1888" y="15107"/>
                </a:lnTo>
                <a:lnTo>
                  <a:pt x="1911" y="15092"/>
                </a:lnTo>
                <a:lnTo>
                  <a:pt x="1930" y="15073"/>
                </a:lnTo>
                <a:lnTo>
                  <a:pt x="1946" y="15051"/>
                </a:lnTo>
                <a:lnTo>
                  <a:pt x="1959" y="15026"/>
                </a:lnTo>
                <a:lnTo>
                  <a:pt x="1970" y="14997"/>
                </a:lnTo>
                <a:lnTo>
                  <a:pt x="1978" y="14965"/>
                </a:lnTo>
                <a:lnTo>
                  <a:pt x="1986" y="14930"/>
                </a:lnTo>
                <a:lnTo>
                  <a:pt x="1991" y="14891"/>
                </a:lnTo>
                <a:lnTo>
                  <a:pt x="1995" y="14849"/>
                </a:lnTo>
                <a:lnTo>
                  <a:pt x="2002" y="14754"/>
                </a:lnTo>
                <a:lnTo>
                  <a:pt x="2007" y="14645"/>
                </a:lnTo>
                <a:lnTo>
                  <a:pt x="2011" y="14586"/>
                </a:lnTo>
                <a:lnTo>
                  <a:pt x="2015" y="14523"/>
                </a:lnTo>
                <a:lnTo>
                  <a:pt x="2020" y="14455"/>
                </a:lnTo>
                <a:lnTo>
                  <a:pt x="2028" y="14385"/>
                </a:lnTo>
                <a:lnTo>
                  <a:pt x="2037" y="14311"/>
                </a:lnTo>
                <a:lnTo>
                  <a:pt x="2047" y="14233"/>
                </a:lnTo>
                <a:lnTo>
                  <a:pt x="2060" y="14152"/>
                </a:lnTo>
                <a:lnTo>
                  <a:pt x="2077" y="14066"/>
                </a:lnTo>
                <a:lnTo>
                  <a:pt x="2096" y="13977"/>
                </a:lnTo>
                <a:lnTo>
                  <a:pt x="2119" y="13883"/>
                </a:lnTo>
                <a:lnTo>
                  <a:pt x="2145" y="13786"/>
                </a:lnTo>
                <a:lnTo>
                  <a:pt x="2176" y="13686"/>
                </a:lnTo>
                <a:lnTo>
                  <a:pt x="2211" y="13581"/>
                </a:lnTo>
                <a:lnTo>
                  <a:pt x="2251" y="13472"/>
                </a:lnTo>
                <a:lnTo>
                  <a:pt x="2296" y="13359"/>
                </a:lnTo>
                <a:lnTo>
                  <a:pt x="2346" y="13242"/>
                </a:lnTo>
                <a:lnTo>
                  <a:pt x="2363" y="13205"/>
                </a:lnTo>
                <a:lnTo>
                  <a:pt x="2383" y="13167"/>
                </a:lnTo>
                <a:lnTo>
                  <a:pt x="2402" y="13129"/>
                </a:lnTo>
                <a:lnTo>
                  <a:pt x="2422" y="13091"/>
                </a:lnTo>
                <a:lnTo>
                  <a:pt x="2464" y="13014"/>
                </a:lnTo>
                <a:lnTo>
                  <a:pt x="2505" y="12937"/>
                </a:lnTo>
                <a:lnTo>
                  <a:pt x="2524" y="12897"/>
                </a:lnTo>
                <a:lnTo>
                  <a:pt x="2542" y="12858"/>
                </a:lnTo>
                <a:lnTo>
                  <a:pt x="2549" y="12838"/>
                </a:lnTo>
                <a:lnTo>
                  <a:pt x="2558" y="12817"/>
                </a:lnTo>
                <a:lnTo>
                  <a:pt x="2565" y="12798"/>
                </a:lnTo>
                <a:lnTo>
                  <a:pt x="2571" y="12777"/>
                </a:lnTo>
                <a:lnTo>
                  <a:pt x="2577" y="12757"/>
                </a:lnTo>
                <a:lnTo>
                  <a:pt x="2582" y="12736"/>
                </a:lnTo>
                <a:lnTo>
                  <a:pt x="2587" y="12716"/>
                </a:lnTo>
                <a:lnTo>
                  <a:pt x="2590" y="12695"/>
                </a:lnTo>
                <a:lnTo>
                  <a:pt x="2593" y="12674"/>
                </a:lnTo>
                <a:lnTo>
                  <a:pt x="2596" y="12653"/>
                </a:lnTo>
                <a:lnTo>
                  <a:pt x="2597" y="12631"/>
                </a:lnTo>
                <a:lnTo>
                  <a:pt x="2597" y="12610"/>
                </a:lnTo>
                <a:lnTo>
                  <a:pt x="2597" y="12591"/>
                </a:lnTo>
                <a:lnTo>
                  <a:pt x="2595" y="12574"/>
                </a:lnTo>
                <a:lnTo>
                  <a:pt x="2592" y="12558"/>
                </a:lnTo>
                <a:lnTo>
                  <a:pt x="2588" y="12543"/>
                </a:lnTo>
                <a:lnTo>
                  <a:pt x="2582" y="12530"/>
                </a:lnTo>
                <a:lnTo>
                  <a:pt x="2576" y="12518"/>
                </a:lnTo>
                <a:lnTo>
                  <a:pt x="2569" y="12507"/>
                </a:lnTo>
                <a:lnTo>
                  <a:pt x="2561" y="12496"/>
                </a:lnTo>
                <a:lnTo>
                  <a:pt x="2551" y="12488"/>
                </a:lnTo>
                <a:lnTo>
                  <a:pt x="2541" y="12480"/>
                </a:lnTo>
                <a:lnTo>
                  <a:pt x="2531" y="12474"/>
                </a:lnTo>
                <a:lnTo>
                  <a:pt x="2520" y="12469"/>
                </a:lnTo>
                <a:lnTo>
                  <a:pt x="2507" y="12465"/>
                </a:lnTo>
                <a:lnTo>
                  <a:pt x="2495" y="12462"/>
                </a:lnTo>
                <a:lnTo>
                  <a:pt x="2483" y="12460"/>
                </a:lnTo>
                <a:lnTo>
                  <a:pt x="2470" y="12459"/>
                </a:lnTo>
                <a:lnTo>
                  <a:pt x="2455" y="12457"/>
                </a:lnTo>
                <a:lnTo>
                  <a:pt x="2442" y="12459"/>
                </a:lnTo>
                <a:lnTo>
                  <a:pt x="2428" y="12461"/>
                </a:lnTo>
                <a:lnTo>
                  <a:pt x="2413" y="12463"/>
                </a:lnTo>
                <a:lnTo>
                  <a:pt x="2399" y="12467"/>
                </a:lnTo>
                <a:lnTo>
                  <a:pt x="2384" y="12471"/>
                </a:lnTo>
                <a:lnTo>
                  <a:pt x="2369" y="12476"/>
                </a:lnTo>
                <a:lnTo>
                  <a:pt x="2355" y="12482"/>
                </a:lnTo>
                <a:lnTo>
                  <a:pt x="2341" y="12488"/>
                </a:lnTo>
                <a:lnTo>
                  <a:pt x="2326" y="12496"/>
                </a:lnTo>
                <a:lnTo>
                  <a:pt x="2313" y="12504"/>
                </a:lnTo>
                <a:lnTo>
                  <a:pt x="2300" y="12513"/>
                </a:lnTo>
                <a:lnTo>
                  <a:pt x="2286" y="12523"/>
                </a:lnTo>
                <a:lnTo>
                  <a:pt x="2273" y="12533"/>
                </a:lnTo>
                <a:lnTo>
                  <a:pt x="2262" y="12543"/>
                </a:lnTo>
                <a:lnTo>
                  <a:pt x="2250" y="12555"/>
                </a:lnTo>
                <a:lnTo>
                  <a:pt x="2214" y="12594"/>
                </a:lnTo>
                <a:lnTo>
                  <a:pt x="2178" y="12635"/>
                </a:lnTo>
                <a:lnTo>
                  <a:pt x="2144" y="12677"/>
                </a:lnTo>
                <a:lnTo>
                  <a:pt x="2112" y="12722"/>
                </a:lnTo>
                <a:lnTo>
                  <a:pt x="2081" y="12767"/>
                </a:lnTo>
                <a:lnTo>
                  <a:pt x="2051" y="12814"/>
                </a:lnTo>
                <a:lnTo>
                  <a:pt x="2022" y="12861"/>
                </a:lnTo>
                <a:lnTo>
                  <a:pt x="1996" y="12910"/>
                </a:lnTo>
                <a:lnTo>
                  <a:pt x="1969" y="12959"/>
                </a:lnTo>
                <a:lnTo>
                  <a:pt x="1945" y="13008"/>
                </a:lnTo>
                <a:lnTo>
                  <a:pt x="1921" y="13057"/>
                </a:lnTo>
                <a:lnTo>
                  <a:pt x="1898" y="13107"/>
                </a:lnTo>
                <a:lnTo>
                  <a:pt x="1876" y="13156"/>
                </a:lnTo>
                <a:lnTo>
                  <a:pt x="1856" y="13206"/>
                </a:lnTo>
                <a:lnTo>
                  <a:pt x="1836" y="13255"/>
                </a:lnTo>
                <a:lnTo>
                  <a:pt x="1818" y="13303"/>
                </a:lnTo>
                <a:lnTo>
                  <a:pt x="1783" y="13396"/>
                </a:lnTo>
                <a:lnTo>
                  <a:pt x="1752" y="13485"/>
                </a:lnTo>
                <a:lnTo>
                  <a:pt x="1725" y="13566"/>
                </a:lnTo>
                <a:lnTo>
                  <a:pt x="1700" y="13641"/>
                </a:lnTo>
                <a:lnTo>
                  <a:pt x="1679" y="13705"/>
                </a:lnTo>
                <a:lnTo>
                  <a:pt x="1660" y="13760"/>
                </a:lnTo>
                <a:lnTo>
                  <a:pt x="1651" y="13783"/>
                </a:lnTo>
                <a:lnTo>
                  <a:pt x="1643" y="13802"/>
                </a:lnTo>
                <a:lnTo>
                  <a:pt x="1636" y="13819"/>
                </a:lnTo>
                <a:lnTo>
                  <a:pt x="1629" y="13831"/>
                </a:lnTo>
                <a:lnTo>
                  <a:pt x="1621" y="13805"/>
                </a:lnTo>
                <a:lnTo>
                  <a:pt x="1613" y="13776"/>
                </a:lnTo>
                <a:lnTo>
                  <a:pt x="1602" y="13744"/>
                </a:lnTo>
                <a:lnTo>
                  <a:pt x="1590" y="13708"/>
                </a:lnTo>
                <a:lnTo>
                  <a:pt x="1559" y="13629"/>
                </a:lnTo>
                <a:lnTo>
                  <a:pt x="1522" y="13537"/>
                </a:lnTo>
                <a:lnTo>
                  <a:pt x="1479" y="13433"/>
                </a:lnTo>
                <a:lnTo>
                  <a:pt x="1433" y="13320"/>
                </a:lnTo>
                <a:lnTo>
                  <a:pt x="1383" y="13197"/>
                </a:lnTo>
                <a:lnTo>
                  <a:pt x="1330" y="13066"/>
                </a:lnTo>
                <a:lnTo>
                  <a:pt x="1276" y="12925"/>
                </a:lnTo>
                <a:lnTo>
                  <a:pt x="1220" y="12776"/>
                </a:lnTo>
                <a:lnTo>
                  <a:pt x="1193" y="12700"/>
                </a:lnTo>
                <a:lnTo>
                  <a:pt x="1165" y="12621"/>
                </a:lnTo>
                <a:lnTo>
                  <a:pt x="1138" y="12540"/>
                </a:lnTo>
                <a:lnTo>
                  <a:pt x="1111" y="12459"/>
                </a:lnTo>
                <a:lnTo>
                  <a:pt x="1084" y="12376"/>
                </a:lnTo>
                <a:lnTo>
                  <a:pt x="1059" y="12291"/>
                </a:lnTo>
                <a:lnTo>
                  <a:pt x="1033" y="12205"/>
                </a:lnTo>
                <a:lnTo>
                  <a:pt x="1009" y="12118"/>
                </a:lnTo>
                <a:lnTo>
                  <a:pt x="986" y="12029"/>
                </a:lnTo>
                <a:lnTo>
                  <a:pt x="964" y="11940"/>
                </a:lnTo>
                <a:lnTo>
                  <a:pt x="942" y="11849"/>
                </a:lnTo>
                <a:lnTo>
                  <a:pt x="923" y="11758"/>
                </a:lnTo>
                <a:lnTo>
                  <a:pt x="882" y="11558"/>
                </a:lnTo>
                <a:lnTo>
                  <a:pt x="844" y="11361"/>
                </a:lnTo>
                <a:lnTo>
                  <a:pt x="808" y="11166"/>
                </a:lnTo>
                <a:lnTo>
                  <a:pt x="776" y="10973"/>
                </a:lnTo>
                <a:lnTo>
                  <a:pt x="747" y="10782"/>
                </a:lnTo>
                <a:lnTo>
                  <a:pt x="720" y="10592"/>
                </a:lnTo>
                <a:lnTo>
                  <a:pt x="697" y="10404"/>
                </a:lnTo>
                <a:lnTo>
                  <a:pt x="677" y="10218"/>
                </a:lnTo>
                <a:lnTo>
                  <a:pt x="660" y="10033"/>
                </a:lnTo>
                <a:lnTo>
                  <a:pt x="646" y="9851"/>
                </a:lnTo>
                <a:lnTo>
                  <a:pt x="634" y="9668"/>
                </a:lnTo>
                <a:lnTo>
                  <a:pt x="626" y="9487"/>
                </a:lnTo>
                <a:lnTo>
                  <a:pt x="621" y="9306"/>
                </a:lnTo>
                <a:lnTo>
                  <a:pt x="620" y="9126"/>
                </a:lnTo>
                <a:lnTo>
                  <a:pt x="622" y="8947"/>
                </a:lnTo>
                <a:lnTo>
                  <a:pt x="626" y="8768"/>
                </a:lnTo>
                <a:lnTo>
                  <a:pt x="635" y="8589"/>
                </a:lnTo>
                <a:lnTo>
                  <a:pt x="647" y="8412"/>
                </a:lnTo>
                <a:lnTo>
                  <a:pt x="662" y="8233"/>
                </a:lnTo>
                <a:lnTo>
                  <a:pt x="680" y="8054"/>
                </a:lnTo>
                <a:lnTo>
                  <a:pt x="702" y="7875"/>
                </a:lnTo>
                <a:lnTo>
                  <a:pt x="727" y="7696"/>
                </a:lnTo>
                <a:lnTo>
                  <a:pt x="756" y="7516"/>
                </a:lnTo>
                <a:lnTo>
                  <a:pt x="789" y="7336"/>
                </a:lnTo>
                <a:lnTo>
                  <a:pt x="825" y="7154"/>
                </a:lnTo>
                <a:lnTo>
                  <a:pt x="864" y="6972"/>
                </a:lnTo>
                <a:lnTo>
                  <a:pt x="908" y="6788"/>
                </a:lnTo>
                <a:lnTo>
                  <a:pt x="955" y="6603"/>
                </a:lnTo>
                <a:lnTo>
                  <a:pt x="1006" y="6417"/>
                </a:lnTo>
                <a:lnTo>
                  <a:pt x="1061" y="6230"/>
                </a:lnTo>
                <a:lnTo>
                  <a:pt x="1119" y="6040"/>
                </a:lnTo>
                <a:lnTo>
                  <a:pt x="1181" y="5849"/>
                </a:lnTo>
                <a:lnTo>
                  <a:pt x="1218" y="5741"/>
                </a:lnTo>
                <a:lnTo>
                  <a:pt x="1258" y="5631"/>
                </a:lnTo>
                <a:lnTo>
                  <a:pt x="1302" y="5517"/>
                </a:lnTo>
                <a:lnTo>
                  <a:pt x="1348" y="5402"/>
                </a:lnTo>
                <a:lnTo>
                  <a:pt x="1398" y="5284"/>
                </a:lnTo>
                <a:lnTo>
                  <a:pt x="1451" y="5165"/>
                </a:lnTo>
                <a:lnTo>
                  <a:pt x="1506" y="5044"/>
                </a:lnTo>
                <a:lnTo>
                  <a:pt x="1564" y="4922"/>
                </a:lnTo>
                <a:lnTo>
                  <a:pt x="1625" y="4799"/>
                </a:lnTo>
                <a:lnTo>
                  <a:pt x="1688" y="4674"/>
                </a:lnTo>
                <a:lnTo>
                  <a:pt x="1753" y="4550"/>
                </a:lnTo>
                <a:lnTo>
                  <a:pt x="1821" y="4425"/>
                </a:lnTo>
                <a:lnTo>
                  <a:pt x="1892" y="4299"/>
                </a:lnTo>
                <a:lnTo>
                  <a:pt x="1964" y="4175"/>
                </a:lnTo>
                <a:lnTo>
                  <a:pt x="2038" y="4050"/>
                </a:lnTo>
                <a:lnTo>
                  <a:pt x="2115" y="3926"/>
                </a:lnTo>
                <a:lnTo>
                  <a:pt x="2192" y="3803"/>
                </a:lnTo>
                <a:lnTo>
                  <a:pt x="2272" y="3681"/>
                </a:lnTo>
                <a:lnTo>
                  <a:pt x="2354" y="3561"/>
                </a:lnTo>
                <a:lnTo>
                  <a:pt x="2437" y="3443"/>
                </a:lnTo>
                <a:lnTo>
                  <a:pt x="2521" y="3326"/>
                </a:lnTo>
                <a:lnTo>
                  <a:pt x="2607" y="3212"/>
                </a:lnTo>
                <a:lnTo>
                  <a:pt x="2694" y="3100"/>
                </a:lnTo>
                <a:lnTo>
                  <a:pt x="2783" y="2991"/>
                </a:lnTo>
                <a:lnTo>
                  <a:pt x="2872" y="2885"/>
                </a:lnTo>
                <a:lnTo>
                  <a:pt x="2962" y="2782"/>
                </a:lnTo>
                <a:lnTo>
                  <a:pt x="3053" y="2683"/>
                </a:lnTo>
                <a:lnTo>
                  <a:pt x="3145" y="2588"/>
                </a:lnTo>
                <a:lnTo>
                  <a:pt x="3238" y="2496"/>
                </a:lnTo>
                <a:lnTo>
                  <a:pt x="3331" y="2409"/>
                </a:lnTo>
                <a:lnTo>
                  <a:pt x="3425" y="2326"/>
                </a:lnTo>
                <a:lnTo>
                  <a:pt x="3519" y="2248"/>
                </a:lnTo>
                <a:lnTo>
                  <a:pt x="3628" y="2161"/>
                </a:lnTo>
                <a:lnTo>
                  <a:pt x="3738" y="2076"/>
                </a:lnTo>
                <a:lnTo>
                  <a:pt x="3849" y="1991"/>
                </a:lnTo>
                <a:lnTo>
                  <a:pt x="3960" y="1907"/>
                </a:lnTo>
                <a:lnTo>
                  <a:pt x="4074" y="1823"/>
                </a:lnTo>
                <a:lnTo>
                  <a:pt x="4187" y="1741"/>
                </a:lnTo>
                <a:lnTo>
                  <a:pt x="4303" y="1662"/>
                </a:lnTo>
                <a:lnTo>
                  <a:pt x="4419" y="1582"/>
                </a:lnTo>
                <a:lnTo>
                  <a:pt x="4537" y="1504"/>
                </a:lnTo>
                <a:lnTo>
                  <a:pt x="4656" y="1429"/>
                </a:lnTo>
                <a:lnTo>
                  <a:pt x="4775" y="1355"/>
                </a:lnTo>
                <a:lnTo>
                  <a:pt x="4897" y="1284"/>
                </a:lnTo>
                <a:lnTo>
                  <a:pt x="5021" y="1214"/>
                </a:lnTo>
                <a:lnTo>
                  <a:pt x="5145" y="1147"/>
                </a:lnTo>
                <a:lnTo>
                  <a:pt x="5272" y="1082"/>
                </a:lnTo>
                <a:lnTo>
                  <a:pt x="5398" y="1020"/>
                </a:lnTo>
                <a:lnTo>
                  <a:pt x="5528" y="961"/>
                </a:lnTo>
                <a:lnTo>
                  <a:pt x="5659" y="903"/>
                </a:lnTo>
                <a:lnTo>
                  <a:pt x="5792" y="850"/>
                </a:lnTo>
                <a:lnTo>
                  <a:pt x="5926" y="799"/>
                </a:lnTo>
                <a:lnTo>
                  <a:pt x="6062" y="752"/>
                </a:lnTo>
                <a:lnTo>
                  <a:pt x="6200" y="708"/>
                </a:lnTo>
                <a:lnTo>
                  <a:pt x="6341" y="668"/>
                </a:lnTo>
                <a:lnTo>
                  <a:pt x="6483" y="632"/>
                </a:lnTo>
                <a:lnTo>
                  <a:pt x="6627" y="599"/>
                </a:lnTo>
                <a:lnTo>
                  <a:pt x="6773" y="569"/>
                </a:lnTo>
                <a:lnTo>
                  <a:pt x="6922" y="545"/>
                </a:lnTo>
                <a:lnTo>
                  <a:pt x="7072" y="524"/>
                </a:lnTo>
                <a:lnTo>
                  <a:pt x="7224" y="508"/>
                </a:lnTo>
                <a:lnTo>
                  <a:pt x="7380" y="496"/>
                </a:lnTo>
                <a:lnTo>
                  <a:pt x="7537" y="488"/>
                </a:lnTo>
                <a:lnTo>
                  <a:pt x="7697" y="486"/>
                </a:lnTo>
                <a:lnTo>
                  <a:pt x="7927" y="492"/>
                </a:lnTo>
                <a:lnTo>
                  <a:pt x="8152" y="508"/>
                </a:lnTo>
                <a:lnTo>
                  <a:pt x="8372" y="533"/>
                </a:lnTo>
                <a:lnTo>
                  <a:pt x="8587" y="570"/>
                </a:lnTo>
                <a:lnTo>
                  <a:pt x="8797" y="615"/>
                </a:lnTo>
                <a:lnTo>
                  <a:pt x="9001" y="669"/>
                </a:lnTo>
                <a:lnTo>
                  <a:pt x="9201" y="733"/>
                </a:lnTo>
                <a:lnTo>
                  <a:pt x="9395" y="804"/>
                </a:lnTo>
                <a:lnTo>
                  <a:pt x="9584" y="883"/>
                </a:lnTo>
                <a:lnTo>
                  <a:pt x="9770" y="970"/>
                </a:lnTo>
                <a:lnTo>
                  <a:pt x="9949" y="1064"/>
                </a:lnTo>
                <a:lnTo>
                  <a:pt x="10124" y="1165"/>
                </a:lnTo>
                <a:lnTo>
                  <a:pt x="10293" y="1272"/>
                </a:lnTo>
                <a:lnTo>
                  <a:pt x="10458" y="1386"/>
                </a:lnTo>
                <a:lnTo>
                  <a:pt x="10618" y="1504"/>
                </a:lnTo>
                <a:lnTo>
                  <a:pt x="10773" y="1629"/>
                </a:lnTo>
                <a:lnTo>
                  <a:pt x="10924" y="1758"/>
                </a:lnTo>
                <a:lnTo>
                  <a:pt x="11069" y="1892"/>
                </a:lnTo>
                <a:lnTo>
                  <a:pt x="11209" y="2030"/>
                </a:lnTo>
                <a:lnTo>
                  <a:pt x="11345" y="2172"/>
                </a:lnTo>
                <a:lnTo>
                  <a:pt x="11476" y="2317"/>
                </a:lnTo>
                <a:lnTo>
                  <a:pt x="11603" y="2465"/>
                </a:lnTo>
                <a:lnTo>
                  <a:pt x="11725" y="2616"/>
                </a:lnTo>
                <a:lnTo>
                  <a:pt x="11841" y="2769"/>
                </a:lnTo>
                <a:lnTo>
                  <a:pt x="11954" y="2925"/>
                </a:lnTo>
                <a:lnTo>
                  <a:pt x="12062" y="3082"/>
                </a:lnTo>
                <a:lnTo>
                  <a:pt x="12166" y="3241"/>
                </a:lnTo>
                <a:lnTo>
                  <a:pt x="12264" y="3399"/>
                </a:lnTo>
                <a:lnTo>
                  <a:pt x="12358" y="3559"/>
                </a:lnTo>
                <a:lnTo>
                  <a:pt x="12447" y="3719"/>
                </a:lnTo>
                <a:lnTo>
                  <a:pt x="12533" y="3878"/>
                </a:lnTo>
                <a:lnTo>
                  <a:pt x="12613" y="4037"/>
                </a:lnTo>
                <a:lnTo>
                  <a:pt x="12636" y="4083"/>
                </a:lnTo>
                <a:lnTo>
                  <a:pt x="12658" y="4127"/>
                </a:lnTo>
                <a:lnTo>
                  <a:pt x="12678" y="4167"/>
                </a:lnTo>
                <a:lnTo>
                  <a:pt x="12697" y="4207"/>
                </a:lnTo>
                <a:lnTo>
                  <a:pt x="12718" y="4246"/>
                </a:lnTo>
                <a:lnTo>
                  <a:pt x="12739" y="4285"/>
                </a:lnTo>
                <a:lnTo>
                  <a:pt x="12762" y="4325"/>
                </a:lnTo>
                <a:lnTo>
                  <a:pt x="12788" y="4368"/>
                </a:lnTo>
                <a:lnTo>
                  <a:pt x="13301" y="5454"/>
                </a:lnTo>
                <a:lnTo>
                  <a:pt x="13322" y="5497"/>
                </a:lnTo>
                <a:lnTo>
                  <a:pt x="13342" y="5541"/>
                </a:lnTo>
                <a:lnTo>
                  <a:pt x="13362" y="5585"/>
                </a:lnTo>
                <a:lnTo>
                  <a:pt x="13383" y="5630"/>
                </a:lnTo>
                <a:lnTo>
                  <a:pt x="13403" y="5675"/>
                </a:lnTo>
                <a:lnTo>
                  <a:pt x="13423" y="5720"/>
                </a:lnTo>
                <a:lnTo>
                  <a:pt x="13443" y="5766"/>
                </a:lnTo>
                <a:lnTo>
                  <a:pt x="13463" y="5812"/>
                </a:lnTo>
                <a:lnTo>
                  <a:pt x="13482" y="5859"/>
                </a:lnTo>
                <a:lnTo>
                  <a:pt x="13503" y="5905"/>
                </a:lnTo>
                <a:lnTo>
                  <a:pt x="13522" y="5952"/>
                </a:lnTo>
                <a:lnTo>
                  <a:pt x="13541" y="5999"/>
                </a:lnTo>
                <a:lnTo>
                  <a:pt x="13561" y="6046"/>
                </a:lnTo>
                <a:lnTo>
                  <a:pt x="13581" y="6093"/>
                </a:lnTo>
                <a:lnTo>
                  <a:pt x="13601" y="6140"/>
                </a:lnTo>
                <a:lnTo>
                  <a:pt x="13620" y="6187"/>
                </a:lnTo>
                <a:lnTo>
                  <a:pt x="14547" y="8461"/>
                </a:lnTo>
                <a:lnTo>
                  <a:pt x="14569" y="8511"/>
                </a:lnTo>
                <a:lnTo>
                  <a:pt x="14589" y="8560"/>
                </a:lnTo>
                <a:lnTo>
                  <a:pt x="14609" y="8608"/>
                </a:lnTo>
                <a:lnTo>
                  <a:pt x="14629" y="8655"/>
                </a:lnTo>
                <a:lnTo>
                  <a:pt x="14648" y="8701"/>
                </a:lnTo>
                <a:lnTo>
                  <a:pt x="14668" y="8747"/>
                </a:lnTo>
                <a:lnTo>
                  <a:pt x="14687" y="8792"/>
                </a:lnTo>
                <a:lnTo>
                  <a:pt x="14706" y="8837"/>
                </a:lnTo>
                <a:lnTo>
                  <a:pt x="14724" y="8881"/>
                </a:lnTo>
                <a:lnTo>
                  <a:pt x="14743" y="8926"/>
                </a:lnTo>
                <a:lnTo>
                  <a:pt x="14762" y="8971"/>
                </a:lnTo>
                <a:lnTo>
                  <a:pt x="14781" y="9015"/>
                </a:lnTo>
                <a:lnTo>
                  <a:pt x="14801" y="9061"/>
                </a:lnTo>
                <a:lnTo>
                  <a:pt x="14820" y="9106"/>
                </a:lnTo>
                <a:lnTo>
                  <a:pt x="14841" y="9153"/>
                </a:lnTo>
                <a:lnTo>
                  <a:pt x="14861" y="9200"/>
                </a:lnTo>
                <a:lnTo>
                  <a:pt x="15198" y="9958"/>
                </a:lnTo>
                <a:lnTo>
                  <a:pt x="13806" y="9201"/>
                </a:lnTo>
                <a:lnTo>
                  <a:pt x="13794" y="9201"/>
                </a:lnTo>
                <a:lnTo>
                  <a:pt x="13780" y="9203"/>
                </a:lnTo>
                <a:lnTo>
                  <a:pt x="13765" y="9205"/>
                </a:lnTo>
                <a:lnTo>
                  <a:pt x="13751" y="9208"/>
                </a:lnTo>
                <a:lnTo>
                  <a:pt x="13738" y="9213"/>
                </a:lnTo>
                <a:lnTo>
                  <a:pt x="13724" y="9218"/>
                </a:lnTo>
                <a:lnTo>
                  <a:pt x="13710" y="9224"/>
                </a:lnTo>
                <a:lnTo>
                  <a:pt x="13697" y="9232"/>
                </a:lnTo>
                <a:lnTo>
                  <a:pt x="13685" y="9240"/>
                </a:lnTo>
                <a:lnTo>
                  <a:pt x="13673" y="9251"/>
                </a:lnTo>
                <a:lnTo>
                  <a:pt x="13664" y="9261"/>
                </a:lnTo>
                <a:lnTo>
                  <a:pt x="13655" y="9273"/>
                </a:lnTo>
                <a:lnTo>
                  <a:pt x="13648" y="9286"/>
                </a:lnTo>
                <a:lnTo>
                  <a:pt x="13643" y="9301"/>
                </a:lnTo>
                <a:lnTo>
                  <a:pt x="13640" y="9316"/>
                </a:lnTo>
                <a:lnTo>
                  <a:pt x="13639" y="9332"/>
                </a:lnTo>
                <a:lnTo>
                  <a:pt x="13640" y="9350"/>
                </a:lnTo>
                <a:lnTo>
                  <a:pt x="13644" y="9369"/>
                </a:lnTo>
                <a:lnTo>
                  <a:pt x="13651" y="9390"/>
                </a:lnTo>
                <a:lnTo>
                  <a:pt x="13660" y="9411"/>
                </a:lnTo>
                <a:lnTo>
                  <a:pt x="13673" y="9434"/>
                </a:lnTo>
                <a:lnTo>
                  <a:pt x="13689" y="9457"/>
                </a:lnTo>
                <a:lnTo>
                  <a:pt x="13709" y="9483"/>
                </a:lnTo>
                <a:lnTo>
                  <a:pt x="13732" y="9509"/>
                </a:lnTo>
                <a:lnTo>
                  <a:pt x="13759" y="9538"/>
                </a:lnTo>
                <a:lnTo>
                  <a:pt x="13791" y="9566"/>
                </a:lnTo>
                <a:lnTo>
                  <a:pt x="13827" y="9597"/>
                </a:lnTo>
                <a:lnTo>
                  <a:pt x="13867" y="9630"/>
                </a:lnTo>
                <a:lnTo>
                  <a:pt x="13912" y="9663"/>
                </a:lnTo>
                <a:lnTo>
                  <a:pt x="13962" y="9698"/>
                </a:lnTo>
                <a:lnTo>
                  <a:pt x="14017" y="9734"/>
                </a:lnTo>
                <a:lnTo>
                  <a:pt x="14078" y="9772"/>
                </a:lnTo>
                <a:lnTo>
                  <a:pt x="15183" y="10393"/>
                </a:lnTo>
                <a:lnTo>
                  <a:pt x="15259" y="10430"/>
                </a:lnTo>
                <a:lnTo>
                  <a:pt x="15322" y="10461"/>
                </a:lnTo>
                <a:lnTo>
                  <a:pt x="15374" y="10485"/>
                </a:lnTo>
                <a:lnTo>
                  <a:pt x="15415" y="10505"/>
                </a:lnTo>
                <a:lnTo>
                  <a:pt x="15447" y="10521"/>
                </a:lnTo>
                <a:lnTo>
                  <a:pt x="15473" y="10535"/>
                </a:lnTo>
                <a:lnTo>
                  <a:pt x="15483" y="10541"/>
                </a:lnTo>
                <a:lnTo>
                  <a:pt x="15492" y="10547"/>
                </a:lnTo>
                <a:lnTo>
                  <a:pt x="15502" y="10555"/>
                </a:lnTo>
                <a:lnTo>
                  <a:pt x="15509" y="10561"/>
                </a:lnTo>
                <a:lnTo>
                  <a:pt x="15515" y="10567"/>
                </a:lnTo>
                <a:lnTo>
                  <a:pt x="15522" y="10574"/>
                </a:lnTo>
                <a:lnTo>
                  <a:pt x="15527" y="10582"/>
                </a:lnTo>
                <a:lnTo>
                  <a:pt x="15533" y="10590"/>
                </a:lnTo>
                <a:lnTo>
                  <a:pt x="15546" y="10610"/>
                </a:lnTo>
                <a:lnTo>
                  <a:pt x="15559" y="10634"/>
                </a:lnTo>
                <a:lnTo>
                  <a:pt x="15576" y="10664"/>
                </a:lnTo>
                <a:lnTo>
                  <a:pt x="15598" y="10701"/>
                </a:lnTo>
                <a:lnTo>
                  <a:pt x="15625" y="10746"/>
                </a:lnTo>
                <a:lnTo>
                  <a:pt x="15661" y="10800"/>
                </a:lnTo>
                <a:lnTo>
                  <a:pt x="16250" y="10758"/>
                </a:lnTo>
                <a:lnTo>
                  <a:pt x="16260" y="10719"/>
                </a:lnTo>
                <a:lnTo>
                  <a:pt x="16267" y="10673"/>
                </a:lnTo>
                <a:lnTo>
                  <a:pt x="16275" y="10622"/>
                </a:lnTo>
                <a:lnTo>
                  <a:pt x="16283" y="10566"/>
                </a:lnTo>
                <a:lnTo>
                  <a:pt x="16290" y="10507"/>
                </a:lnTo>
                <a:lnTo>
                  <a:pt x="16297" y="10443"/>
                </a:lnTo>
                <a:lnTo>
                  <a:pt x="16305" y="10378"/>
                </a:lnTo>
                <a:lnTo>
                  <a:pt x="16311" y="10311"/>
                </a:lnTo>
                <a:lnTo>
                  <a:pt x="16316" y="10244"/>
                </a:lnTo>
                <a:lnTo>
                  <a:pt x="16321" y="10178"/>
                </a:lnTo>
                <a:lnTo>
                  <a:pt x="16326" y="10112"/>
                </a:lnTo>
                <a:lnTo>
                  <a:pt x="16329" y="10049"/>
                </a:lnTo>
                <a:lnTo>
                  <a:pt x="16332" y="9987"/>
                </a:lnTo>
                <a:lnTo>
                  <a:pt x="16334" y="9931"/>
                </a:lnTo>
                <a:lnTo>
                  <a:pt x="16335" y="9879"/>
                </a:lnTo>
                <a:lnTo>
                  <a:pt x="16335" y="9832"/>
                </a:lnTo>
                <a:lnTo>
                  <a:pt x="16335" y="9716"/>
                </a:lnTo>
                <a:lnTo>
                  <a:pt x="16336" y="9612"/>
                </a:lnTo>
                <a:lnTo>
                  <a:pt x="16339" y="9521"/>
                </a:lnTo>
                <a:lnTo>
                  <a:pt x="16343" y="9440"/>
                </a:lnTo>
                <a:lnTo>
                  <a:pt x="16348" y="9365"/>
                </a:lnTo>
                <a:lnTo>
                  <a:pt x="16353" y="9296"/>
                </a:lnTo>
                <a:lnTo>
                  <a:pt x="16357" y="9228"/>
                </a:lnTo>
                <a:lnTo>
                  <a:pt x="16361" y="9162"/>
                </a:lnTo>
                <a:lnTo>
                  <a:pt x="16365" y="9092"/>
                </a:lnTo>
                <a:lnTo>
                  <a:pt x="16367" y="9019"/>
                </a:lnTo>
                <a:lnTo>
                  <a:pt x="16368" y="8939"/>
                </a:lnTo>
                <a:lnTo>
                  <a:pt x="16367" y="8849"/>
                </a:lnTo>
                <a:lnTo>
                  <a:pt x="16364" y="8748"/>
                </a:lnTo>
                <a:lnTo>
                  <a:pt x="16359" y="8633"/>
                </a:lnTo>
                <a:lnTo>
                  <a:pt x="16351" y="8503"/>
                </a:lnTo>
                <a:lnTo>
                  <a:pt x="16339" y="8353"/>
                </a:lnTo>
                <a:lnTo>
                  <a:pt x="16334" y="8264"/>
                </a:lnTo>
                <a:lnTo>
                  <a:pt x="16329" y="8188"/>
                </a:lnTo>
                <a:lnTo>
                  <a:pt x="16326" y="8154"/>
                </a:lnTo>
                <a:lnTo>
                  <a:pt x="16322" y="8123"/>
                </a:lnTo>
                <a:lnTo>
                  <a:pt x="16319" y="8109"/>
                </a:lnTo>
                <a:lnTo>
                  <a:pt x="16316" y="8096"/>
                </a:lnTo>
                <a:lnTo>
                  <a:pt x="16313" y="8083"/>
                </a:lnTo>
                <a:lnTo>
                  <a:pt x="16309" y="8071"/>
                </a:lnTo>
                <a:lnTo>
                  <a:pt x="16304" y="8060"/>
                </a:lnTo>
                <a:lnTo>
                  <a:pt x="16298" y="8049"/>
                </a:lnTo>
                <a:lnTo>
                  <a:pt x="16292" y="8040"/>
                </a:lnTo>
                <a:lnTo>
                  <a:pt x="16285" y="8030"/>
                </a:lnTo>
                <a:lnTo>
                  <a:pt x="16278" y="8022"/>
                </a:lnTo>
                <a:lnTo>
                  <a:pt x="16270" y="8015"/>
                </a:lnTo>
                <a:lnTo>
                  <a:pt x="16261" y="8008"/>
                </a:lnTo>
                <a:lnTo>
                  <a:pt x="16249" y="8002"/>
                </a:lnTo>
                <a:lnTo>
                  <a:pt x="16238" y="7997"/>
                </a:lnTo>
                <a:lnTo>
                  <a:pt x="16226" y="7993"/>
                </a:lnTo>
                <a:lnTo>
                  <a:pt x="16213" y="7989"/>
                </a:lnTo>
                <a:lnTo>
                  <a:pt x="16197" y="7985"/>
                </a:lnTo>
                <a:lnTo>
                  <a:pt x="16181" y="7982"/>
                </a:lnTo>
                <a:lnTo>
                  <a:pt x="16163" y="7981"/>
                </a:lnTo>
                <a:lnTo>
                  <a:pt x="16145" y="7980"/>
                </a:lnTo>
                <a:lnTo>
                  <a:pt x="16125" y="7979"/>
                </a:lnTo>
                <a:lnTo>
                  <a:pt x="16098" y="7981"/>
                </a:lnTo>
                <a:lnTo>
                  <a:pt x="16073" y="7988"/>
                </a:lnTo>
                <a:lnTo>
                  <a:pt x="16051" y="7998"/>
                </a:lnTo>
                <a:lnTo>
                  <a:pt x="16030" y="8012"/>
                </a:lnTo>
                <a:lnTo>
                  <a:pt x="16012" y="8029"/>
                </a:lnTo>
                <a:lnTo>
                  <a:pt x="15995" y="8050"/>
                </a:lnTo>
                <a:lnTo>
                  <a:pt x="15979" y="8073"/>
                </a:lnTo>
                <a:lnTo>
                  <a:pt x="15965" y="8100"/>
                </a:lnTo>
                <a:lnTo>
                  <a:pt x="15953" y="8129"/>
                </a:lnTo>
                <a:lnTo>
                  <a:pt x="15941" y="8160"/>
                </a:lnTo>
                <a:lnTo>
                  <a:pt x="15931" y="8194"/>
                </a:lnTo>
                <a:lnTo>
                  <a:pt x="15922" y="8229"/>
                </a:lnTo>
                <a:lnTo>
                  <a:pt x="15915" y="8266"/>
                </a:lnTo>
                <a:lnTo>
                  <a:pt x="15908" y="8305"/>
                </a:lnTo>
                <a:lnTo>
                  <a:pt x="15903" y="8345"/>
                </a:lnTo>
                <a:lnTo>
                  <a:pt x="15897" y="8387"/>
                </a:lnTo>
                <a:lnTo>
                  <a:pt x="15893" y="8429"/>
                </a:lnTo>
                <a:lnTo>
                  <a:pt x="15889" y="8472"/>
                </a:lnTo>
                <a:lnTo>
                  <a:pt x="15887" y="8516"/>
                </a:lnTo>
                <a:lnTo>
                  <a:pt x="15884" y="8560"/>
                </a:lnTo>
                <a:lnTo>
                  <a:pt x="15881" y="8647"/>
                </a:lnTo>
                <a:lnTo>
                  <a:pt x="15879" y="8734"/>
                </a:lnTo>
                <a:lnTo>
                  <a:pt x="15877" y="8816"/>
                </a:lnTo>
                <a:lnTo>
                  <a:pt x="15876" y="8894"/>
                </a:lnTo>
                <a:lnTo>
                  <a:pt x="15873" y="8967"/>
                </a:lnTo>
                <a:lnTo>
                  <a:pt x="15870" y="9030"/>
                </a:lnTo>
                <a:lnTo>
                  <a:pt x="15864" y="9110"/>
                </a:lnTo>
                <a:lnTo>
                  <a:pt x="15860" y="9187"/>
                </a:lnTo>
                <a:lnTo>
                  <a:pt x="15857" y="9262"/>
                </a:lnTo>
                <a:lnTo>
                  <a:pt x="15854" y="9334"/>
                </a:lnTo>
                <a:lnTo>
                  <a:pt x="15854" y="9406"/>
                </a:lnTo>
                <a:lnTo>
                  <a:pt x="15854" y="9478"/>
                </a:lnTo>
                <a:lnTo>
                  <a:pt x="15855" y="9548"/>
                </a:lnTo>
                <a:lnTo>
                  <a:pt x="15858" y="9619"/>
                </a:lnTo>
                <a:lnTo>
                  <a:pt x="15860" y="9690"/>
                </a:lnTo>
                <a:lnTo>
                  <a:pt x="15862" y="9763"/>
                </a:lnTo>
                <a:lnTo>
                  <a:pt x="15864" y="9837"/>
                </a:lnTo>
                <a:lnTo>
                  <a:pt x="15866" y="9914"/>
                </a:lnTo>
                <a:lnTo>
                  <a:pt x="15869" y="9993"/>
                </a:lnTo>
                <a:lnTo>
                  <a:pt x="15870" y="10075"/>
                </a:lnTo>
                <a:lnTo>
                  <a:pt x="15871" y="10162"/>
                </a:lnTo>
                <a:lnTo>
                  <a:pt x="15872" y="10253"/>
                </a:lnTo>
                <a:lnTo>
                  <a:pt x="15862" y="10245"/>
                </a:lnTo>
                <a:lnTo>
                  <a:pt x="15852" y="10238"/>
                </a:lnTo>
                <a:lnTo>
                  <a:pt x="15844" y="10230"/>
                </a:lnTo>
                <a:lnTo>
                  <a:pt x="15836" y="10220"/>
                </a:lnTo>
                <a:lnTo>
                  <a:pt x="15821" y="10203"/>
                </a:lnTo>
                <a:lnTo>
                  <a:pt x="15806" y="10184"/>
                </a:lnTo>
                <a:lnTo>
                  <a:pt x="15794" y="10163"/>
                </a:lnTo>
                <a:lnTo>
                  <a:pt x="15784" y="10143"/>
                </a:lnTo>
                <a:lnTo>
                  <a:pt x="15774" y="10120"/>
                </a:lnTo>
                <a:lnTo>
                  <a:pt x="15763" y="10097"/>
                </a:lnTo>
                <a:lnTo>
                  <a:pt x="15747" y="10049"/>
                </a:lnTo>
                <a:lnTo>
                  <a:pt x="15730" y="9997"/>
                </a:lnTo>
                <a:lnTo>
                  <a:pt x="15712" y="9942"/>
                </a:lnTo>
                <a:lnTo>
                  <a:pt x="15691" y="9886"/>
                </a:lnTo>
                <a:lnTo>
                  <a:pt x="15622" y="9714"/>
                </a:lnTo>
                <a:lnTo>
                  <a:pt x="15553" y="9543"/>
                </a:lnTo>
                <a:lnTo>
                  <a:pt x="15482" y="9373"/>
                </a:lnTo>
                <a:lnTo>
                  <a:pt x="15410" y="9206"/>
                </a:lnTo>
                <a:lnTo>
                  <a:pt x="15339" y="9038"/>
                </a:lnTo>
                <a:lnTo>
                  <a:pt x="15266" y="8873"/>
                </a:lnTo>
                <a:lnTo>
                  <a:pt x="15194" y="8707"/>
                </a:lnTo>
                <a:lnTo>
                  <a:pt x="15121" y="8542"/>
                </a:lnTo>
                <a:lnTo>
                  <a:pt x="15047" y="8378"/>
                </a:lnTo>
                <a:lnTo>
                  <a:pt x="14973" y="8213"/>
                </a:lnTo>
                <a:lnTo>
                  <a:pt x="14899" y="8049"/>
                </a:lnTo>
                <a:lnTo>
                  <a:pt x="14824" y="7884"/>
                </a:lnTo>
                <a:lnTo>
                  <a:pt x="14750" y="7720"/>
                </a:lnTo>
                <a:lnTo>
                  <a:pt x="14674" y="7554"/>
                </a:lnTo>
                <a:lnTo>
                  <a:pt x="14599" y="7389"/>
                </a:lnTo>
                <a:lnTo>
                  <a:pt x="14524" y="7221"/>
                </a:lnTo>
                <a:lnTo>
                  <a:pt x="14443" y="7039"/>
                </a:lnTo>
                <a:lnTo>
                  <a:pt x="14362" y="6855"/>
                </a:lnTo>
                <a:lnTo>
                  <a:pt x="14281" y="6670"/>
                </a:lnTo>
                <a:lnTo>
                  <a:pt x="14201" y="6484"/>
                </a:lnTo>
                <a:lnTo>
                  <a:pt x="14041" y="6109"/>
                </a:lnTo>
                <a:lnTo>
                  <a:pt x="13879" y="5731"/>
                </a:lnTo>
                <a:lnTo>
                  <a:pt x="13797" y="5542"/>
                </a:lnTo>
                <a:lnTo>
                  <a:pt x="13715" y="5352"/>
                </a:lnTo>
                <a:lnTo>
                  <a:pt x="13631" y="5163"/>
                </a:lnTo>
                <a:lnTo>
                  <a:pt x="13548" y="4974"/>
                </a:lnTo>
                <a:lnTo>
                  <a:pt x="13462" y="4786"/>
                </a:lnTo>
                <a:lnTo>
                  <a:pt x="13374" y="4598"/>
                </a:lnTo>
                <a:lnTo>
                  <a:pt x="13286" y="4411"/>
                </a:lnTo>
                <a:lnTo>
                  <a:pt x="13195" y="4225"/>
                </a:lnTo>
                <a:lnTo>
                  <a:pt x="13103" y="4040"/>
                </a:lnTo>
                <a:lnTo>
                  <a:pt x="13007" y="3856"/>
                </a:lnTo>
                <a:lnTo>
                  <a:pt x="12911" y="3674"/>
                </a:lnTo>
                <a:lnTo>
                  <a:pt x="12812" y="3493"/>
                </a:lnTo>
                <a:lnTo>
                  <a:pt x="12710" y="3315"/>
                </a:lnTo>
                <a:lnTo>
                  <a:pt x="12605" y="3138"/>
                </a:lnTo>
                <a:lnTo>
                  <a:pt x="12498" y="2965"/>
                </a:lnTo>
                <a:lnTo>
                  <a:pt x="12388" y="2793"/>
                </a:lnTo>
                <a:lnTo>
                  <a:pt x="12274" y="2623"/>
                </a:lnTo>
                <a:lnTo>
                  <a:pt x="12156" y="2457"/>
                </a:lnTo>
                <a:lnTo>
                  <a:pt x="12036" y="2294"/>
                </a:lnTo>
                <a:lnTo>
                  <a:pt x="11912" y="2134"/>
                </a:lnTo>
                <a:lnTo>
                  <a:pt x="11783" y="1976"/>
                </a:lnTo>
                <a:lnTo>
                  <a:pt x="11651" y="1823"/>
                </a:lnTo>
                <a:lnTo>
                  <a:pt x="11514" y="1674"/>
                </a:lnTo>
                <a:lnTo>
                  <a:pt x="11374" y="1528"/>
                </a:lnTo>
                <a:lnTo>
                  <a:pt x="11298" y="1454"/>
                </a:lnTo>
                <a:lnTo>
                  <a:pt x="11222" y="1382"/>
                </a:lnTo>
                <a:lnTo>
                  <a:pt x="11145" y="1310"/>
                </a:lnTo>
                <a:lnTo>
                  <a:pt x="11067" y="1242"/>
                </a:lnTo>
                <a:lnTo>
                  <a:pt x="10987" y="1174"/>
                </a:lnTo>
                <a:lnTo>
                  <a:pt x="10906" y="1109"/>
                </a:lnTo>
                <a:lnTo>
                  <a:pt x="10825" y="1044"/>
                </a:lnTo>
                <a:lnTo>
                  <a:pt x="10743" y="982"/>
                </a:lnTo>
                <a:lnTo>
                  <a:pt x="10660" y="922"/>
                </a:lnTo>
                <a:lnTo>
                  <a:pt x="10575" y="864"/>
                </a:lnTo>
                <a:lnTo>
                  <a:pt x="10489" y="807"/>
                </a:lnTo>
                <a:lnTo>
                  <a:pt x="10402" y="752"/>
                </a:lnTo>
                <a:lnTo>
                  <a:pt x="10314" y="699"/>
                </a:lnTo>
                <a:lnTo>
                  <a:pt x="10226" y="647"/>
                </a:lnTo>
                <a:lnTo>
                  <a:pt x="10136" y="598"/>
                </a:lnTo>
                <a:lnTo>
                  <a:pt x="10045" y="550"/>
                </a:lnTo>
                <a:lnTo>
                  <a:pt x="9953" y="504"/>
                </a:lnTo>
                <a:lnTo>
                  <a:pt x="9860" y="460"/>
                </a:lnTo>
                <a:lnTo>
                  <a:pt x="9765" y="417"/>
                </a:lnTo>
                <a:lnTo>
                  <a:pt x="9669" y="377"/>
                </a:lnTo>
                <a:lnTo>
                  <a:pt x="9573" y="338"/>
                </a:lnTo>
                <a:lnTo>
                  <a:pt x="9476" y="301"/>
                </a:lnTo>
                <a:lnTo>
                  <a:pt x="9377" y="267"/>
                </a:lnTo>
                <a:lnTo>
                  <a:pt x="9278" y="234"/>
                </a:lnTo>
                <a:lnTo>
                  <a:pt x="9176" y="203"/>
                </a:lnTo>
                <a:lnTo>
                  <a:pt x="9074" y="174"/>
                </a:lnTo>
                <a:lnTo>
                  <a:pt x="8971" y="147"/>
                </a:lnTo>
                <a:lnTo>
                  <a:pt x="8867" y="122"/>
                </a:lnTo>
                <a:lnTo>
                  <a:pt x="8762" y="98"/>
                </a:lnTo>
                <a:lnTo>
                  <a:pt x="8656" y="77"/>
                </a:lnTo>
                <a:lnTo>
                  <a:pt x="8547" y="57"/>
                </a:lnTo>
                <a:lnTo>
                  <a:pt x="8439" y="40"/>
                </a:lnTo>
                <a:lnTo>
                  <a:pt x="8382" y="32"/>
                </a:lnTo>
                <a:lnTo>
                  <a:pt x="8325" y="25"/>
                </a:lnTo>
                <a:lnTo>
                  <a:pt x="8266" y="18"/>
                </a:lnTo>
                <a:lnTo>
                  <a:pt x="8204" y="13"/>
                </a:lnTo>
                <a:lnTo>
                  <a:pt x="8143" y="9"/>
                </a:lnTo>
                <a:lnTo>
                  <a:pt x="8080" y="6"/>
                </a:lnTo>
                <a:lnTo>
                  <a:pt x="8016" y="3"/>
                </a:lnTo>
                <a:lnTo>
                  <a:pt x="7951" y="1"/>
                </a:lnTo>
                <a:lnTo>
                  <a:pt x="7885" y="0"/>
                </a:lnTo>
                <a:lnTo>
                  <a:pt x="7819" y="0"/>
                </a:lnTo>
                <a:lnTo>
                  <a:pt x="7752" y="0"/>
                </a:lnTo>
                <a:lnTo>
                  <a:pt x="7685" y="2"/>
                </a:lnTo>
                <a:lnTo>
                  <a:pt x="7618" y="3"/>
                </a:lnTo>
                <a:lnTo>
                  <a:pt x="7551" y="6"/>
                </a:lnTo>
                <a:lnTo>
                  <a:pt x="7483" y="9"/>
                </a:lnTo>
                <a:lnTo>
                  <a:pt x="7416" y="13"/>
                </a:lnTo>
                <a:lnTo>
                  <a:pt x="7349" y="17"/>
                </a:lnTo>
                <a:lnTo>
                  <a:pt x="7283" y="22"/>
                </a:lnTo>
                <a:lnTo>
                  <a:pt x="7216" y="28"/>
                </a:lnTo>
                <a:lnTo>
                  <a:pt x="7152" y="34"/>
                </a:lnTo>
                <a:lnTo>
                  <a:pt x="7087" y="41"/>
                </a:lnTo>
                <a:lnTo>
                  <a:pt x="7023" y="48"/>
                </a:lnTo>
                <a:lnTo>
                  <a:pt x="6960" y="55"/>
                </a:lnTo>
                <a:lnTo>
                  <a:pt x="6899" y="63"/>
                </a:lnTo>
                <a:lnTo>
                  <a:pt x="6839" y="72"/>
                </a:lnTo>
                <a:lnTo>
                  <a:pt x="6780" y="81"/>
                </a:lnTo>
                <a:lnTo>
                  <a:pt x="6723" y="90"/>
                </a:lnTo>
                <a:lnTo>
                  <a:pt x="6668" y="99"/>
                </a:lnTo>
                <a:lnTo>
                  <a:pt x="6615" y="109"/>
                </a:lnTo>
                <a:lnTo>
                  <a:pt x="6563" y="120"/>
                </a:lnTo>
                <a:lnTo>
                  <a:pt x="6513" y="130"/>
                </a:lnTo>
                <a:lnTo>
                  <a:pt x="6465" y="141"/>
                </a:lnTo>
                <a:lnTo>
                  <a:pt x="6359" y="168"/>
                </a:lnTo>
                <a:lnTo>
                  <a:pt x="6252" y="196"/>
                </a:lnTo>
                <a:lnTo>
                  <a:pt x="6144" y="227"/>
                </a:lnTo>
                <a:lnTo>
                  <a:pt x="6037" y="260"/>
                </a:lnTo>
                <a:lnTo>
                  <a:pt x="5928" y="294"/>
                </a:lnTo>
                <a:lnTo>
                  <a:pt x="5821" y="332"/>
                </a:lnTo>
                <a:lnTo>
                  <a:pt x="5713" y="371"/>
                </a:lnTo>
                <a:lnTo>
                  <a:pt x="5605" y="412"/>
                </a:lnTo>
                <a:lnTo>
                  <a:pt x="5498" y="455"/>
                </a:lnTo>
                <a:lnTo>
                  <a:pt x="5390" y="500"/>
                </a:lnTo>
                <a:lnTo>
                  <a:pt x="5284" y="547"/>
                </a:lnTo>
                <a:lnTo>
                  <a:pt x="5177" y="596"/>
                </a:lnTo>
                <a:lnTo>
                  <a:pt x="5071" y="646"/>
                </a:lnTo>
                <a:lnTo>
                  <a:pt x="4966" y="698"/>
                </a:lnTo>
                <a:lnTo>
                  <a:pt x="4861" y="752"/>
                </a:lnTo>
                <a:lnTo>
                  <a:pt x="4758" y="807"/>
                </a:lnTo>
                <a:lnTo>
                  <a:pt x="4655" y="865"/>
                </a:lnTo>
                <a:lnTo>
                  <a:pt x="4553" y="923"/>
                </a:lnTo>
                <a:lnTo>
                  <a:pt x="4453" y="983"/>
                </a:lnTo>
                <a:lnTo>
                  <a:pt x="4353" y="1045"/>
                </a:lnTo>
                <a:lnTo>
                  <a:pt x="4255" y="1108"/>
                </a:lnTo>
                <a:lnTo>
                  <a:pt x="4157" y="1172"/>
                </a:lnTo>
                <a:lnTo>
                  <a:pt x="4062" y="1239"/>
                </a:lnTo>
                <a:lnTo>
                  <a:pt x="3968" y="1306"/>
                </a:lnTo>
                <a:lnTo>
                  <a:pt x="3876" y="1375"/>
                </a:lnTo>
                <a:lnTo>
                  <a:pt x="3785" y="1444"/>
                </a:lnTo>
                <a:lnTo>
                  <a:pt x="3696" y="1515"/>
                </a:lnTo>
                <a:lnTo>
                  <a:pt x="3609" y="1587"/>
                </a:lnTo>
                <a:lnTo>
                  <a:pt x="3524" y="1660"/>
                </a:lnTo>
                <a:lnTo>
                  <a:pt x="3441" y="1734"/>
                </a:lnTo>
                <a:lnTo>
                  <a:pt x="3361" y="1809"/>
                </a:lnTo>
                <a:lnTo>
                  <a:pt x="3282" y="1885"/>
                </a:lnTo>
                <a:lnTo>
                  <a:pt x="3245" y="1921"/>
                </a:lnTo>
                <a:lnTo>
                  <a:pt x="3210" y="1956"/>
                </a:lnTo>
                <a:lnTo>
                  <a:pt x="3177" y="1990"/>
                </a:lnTo>
                <a:lnTo>
                  <a:pt x="3146" y="2022"/>
                </a:lnTo>
                <a:lnTo>
                  <a:pt x="3113" y="2055"/>
                </a:lnTo>
                <a:lnTo>
                  <a:pt x="3080" y="2088"/>
                </a:lnTo>
                <a:lnTo>
                  <a:pt x="3045" y="2123"/>
                </a:lnTo>
                <a:lnTo>
                  <a:pt x="3009" y="2159"/>
                </a:lnTo>
                <a:lnTo>
                  <a:pt x="2471" y="2759"/>
                </a:lnTo>
                <a:lnTo>
                  <a:pt x="2337" y="2939"/>
                </a:lnTo>
                <a:lnTo>
                  <a:pt x="2206" y="3119"/>
                </a:lnTo>
                <a:lnTo>
                  <a:pt x="2078" y="3300"/>
                </a:lnTo>
                <a:lnTo>
                  <a:pt x="1954" y="3482"/>
                </a:lnTo>
                <a:lnTo>
                  <a:pt x="1833" y="3665"/>
                </a:lnTo>
                <a:lnTo>
                  <a:pt x="1718" y="3849"/>
                </a:lnTo>
                <a:lnTo>
                  <a:pt x="1604" y="4033"/>
                </a:lnTo>
                <a:lnTo>
                  <a:pt x="1496" y="4219"/>
                </a:lnTo>
                <a:lnTo>
                  <a:pt x="1390" y="4406"/>
                </a:lnTo>
                <a:lnTo>
                  <a:pt x="1289" y="4594"/>
                </a:lnTo>
                <a:lnTo>
                  <a:pt x="1192" y="4784"/>
                </a:lnTo>
                <a:lnTo>
                  <a:pt x="1099" y="4975"/>
                </a:lnTo>
                <a:lnTo>
                  <a:pt x="1010" y="5168"/>
                </a:lnTo>
                <a:lnTo>
                  <a:pt x="925" y="5363"/>
                </a:lnTo>
                <a:lnTo>
                  <a:pt x="844" y="5559"/>
                </a:lnTo>
                <a:lnTo>
                  <a:pt x="767" y="5759"/>
                </a:lnTo>
                <a:lnTo>
                  <a:pt x="695" y="5959"/>
                </a:lnTo>
                <a:lnTo>
                  <a:pt x="627" y="6161"/>
                </a:lnTo>
                <a:lnTo>
                  <a:pt x="563" y="6367"/>
                </a:lnTo>
                <a:lnTo>
                  <a:pt x="503" y="6574"/>
                </a:lnTo>
                <a:lnTo>
                  <a:pt x="449" y="6784"/>
                </a:lnTo>
                <a:lnTo>
                  <a:pt x="399" y="6996"/>
                </a:lnTo>
                <a:lnTo>
                  <a:pt x="353" y="7212"/>
                </a:lnTo>
                <a:lnTo>
                  <a:pt x="311" y="7430"/>
                </a:lnTo>
                <a:lnTo>
                  <a:pt x="275" y="7650"/>
                </a:lnTo>
                <a:lnTo>
                  <a:pt x="243" y="7874"/>
                </a:lnTo>
                <a:lnTo>
                  <a:pt x="216" y="8101"/>
                </a:lnTo>
                <a:lnTo>
                  <a:pt x="193" y="8331"/>
                </a:lnTo>
                <a:lnTo>
                  <a:pt x="176" y="8564"/>
                </a:lnTo>
                <a:lnTo>
                  <a:pt x="164" y="8801"/>
                </a:lnTo>
                <a:lnTo>
                  <a:pt x="157" y="9041"/>
                </a:lnTo>
                <a:lnTo>
                  <a:pt x="153" y="92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7285696" y="1637512"/>
            <a:ext cx="1181100" cy="1092200"/>
          </a:xfrm>
          <a:custGeom>
            <a:avLst/>
            <a:gdLst>
              <a:gd name="T0" fmla="*/ 540 w 16368"/>
              <a:gd name="T1" fmla="*/ 12047 h 15136"/>
              <a:gd name="T2" fmla="*/ 1300 w 16368"/>
              <a:gd name="T3" fmla="*/ 13914 h 15136"/>
              <a:gd name="T4" fmla="*/ 1308 w 16368"/>
              <a:gd name="T5" fmla="*/ 14285 h 15136"/>
              <a:gd name="T6" fmla="*/ 642 w 16368"/>
              <a:gd name="T7" fmla="*/ 13604 h 15136"/>
              <a:gd name="T8" fmla="*/ 105 w 16368"/>
              <a:gd name="T9" fmla="*/ 13077 h 15136"/>
              <a:gd name="T10" fmla="*/ 43 w 16368"/>
              <a:gd name="T11" fmla="*/ 13317 h 15136"/>
              <a:gd name="T12" fmla="*/ 581 w 16368"/>
              <a:gd name="T13" fmla="*/ 14134 h 15136"/>
              <a:gd name="T14" fmla="*/ 1356 w 16368"/>
              <a:gd name="T15" fmla="*/ 14864 h 15136"/>
              <a:gd name="T16" fmla="*/ 1766 w 16368"/>
              <a:gd name="T17" fmla="*/ 15133 h 15136"/>
              <a:gd name="T18" fmla="*/ 1986 w 16368"/>
              <a:gd name="T19" fmla="*/ 14930 h 15136"/>
              <a:gd name="T20" fmla="*/ 2077 w 16368"/>
              <a:gd name="T21" fmla="*/ 14066 h 15136"/>
              <a:gd name="T22" fmla="*/ 2422 w 16368"/>
              <a:gd name="T23" fmla="*/ 13091 h 15136"/>
              <a:gd name="T24" fmla="*/ 2590 w 16368"/>
              <a:gd name="T25" fmla="*/ 12695 h 15136"/>
              <a:gd name="T26" fmla="*/ 2561 w 16368"/>
              <a:gd name="T27" fmla="*/ 12496 h 15136"/>
              <a:gd name="T28" fmla="*/ 2413 w 16368"/>
              <a:gd name="T29" fmla="*/ 12463 h 15136"/>
              <a:gd name="T30" fmla="*/ 2250 w 16368"/>
              <a:gd name="T31" fmla="*/ 12555 h 15136"/>
              <a:gd name="T32" fmla="*/ 1898 w 16368"/>
              <a:gd name="T33" fmla="*/ 13107 h 15136"/>
              <a:gd name="T34" fmla="*/ 1643 w 16368"/>
              <a:gd name="T35" fmla="*/ 13802 h 15136"/>
              <a:gd name="T36" fmla="*/ 1330 w 16368"/>
              <a:gd name="T37" fmla="*/ 13066 h 15136"/>
              <a:gd name="T38" fmla="*/ 964 w 16368"/>
              <a:gd name="T39" fmla="*/ 11940 h 15136"/>
              <a:gd name="T40" fmla="*/ 646 w 16368"/>
              <a:gd name="T41" fmla="*/ 9851 h 15136"/>
              <a:gd name="T42" fmla="*/ 727 w 16368"/>
              <a:gd name="T43" fmla="*/ 7696 h 15136"/>
              <a:gd name="T44" fmla="*/ 1258 w 16368"/>
              <a:gd name="T45" fmla="*/ 5631 h 15136"/>
              <a:gd name="T46" fmla="*/ 1964 w 16368"/>
              <a:gd name="T47" fmla="*/ 4175 h 15136"/>
              <a:gd name="T48" fmla="*/ 2962 w 16368"/>
              <a:gd name="T49" fmla="*/ 2782 h 15136"/>
              <a:gd name="T50" fmla="*/ 4187 w 16368"/>
              <a:gd name="T51" fmla="*/ 1741 h 15136"/>
              <a:gd name="T52" fmla="*/ 5659 w 16368"/>
              <a:gd name="T53" fmla="*/ 903 h 15136"/>
              <a:gd name="T54" fmla="*/ 7380 w 16368"/>
              <a:gd name="T55" fmla="*/ 496 h 15136"/>
              <a:gd name="T56" fmla="*/ 9770 w 16368"/>
              <a:gd name="T57" fmla="*/ 970 h 15136"/>
              <a:gd name="T58" fmla="*/ 11603 w 16368"/>
              <a:gd name="T59" fmla="*/ 2465 h 15136"/>
              <a:gd name="T60" fmla="*/ 12658 w 16368"/>
              <a:gd name="T61" fmla="*/ 4127 h 15136"/>
              <a:gd name="T62" fmla="*/ 13403 w 16368"/>
              <a:gd name="T63" fmla="*/ 5675 h 15136"/>
              <a:gd name="T64" fmla="*/ 14547 w 16368"/>
              <a:gd name="T65" fmla="*/ 8461 h 15136"/>
              <a:gd name="T66" fmla="*/ 14781 w 16368"/>
              <a:gd name="T67" fmla="*/ 9015 h 15136"/>
              <a:gd name="T68" fmla="*/ 13724 w 16368"/>
              <a:gd name="T69" fmla="*/ 9218 h 15136"/>
              <a:gd name="T70" fmla="*/ 13644 w 16368"/>
              <a:gd name="T71" fmla="*/ 9369 h 15136"/>
              <a:gd name="T72" fmla="*/ 13962 w 16368"/>
              <a:gd name="T73" fmla="*/ 9698 h 15136"/>
              <a:gd name="T74" fmla="*/ 15502 w 16368"/>
              <a:gd name="T75" fmla="*/ 10555 h 15136"/>
              <a:gd name="T76" fmla="*/ 16250 w 16368"/>
              <a:gd name="T77" fmla="*/ 10758 h 15136"/>
              <a:gd name="T78" fmla="*/ 16329 w 16368"/>
              <a:gd name="T79" fmla="*/ 10049 h 15136"/>
              <a:gd name="T80" fmla="*/ 16361 w 16368"/>
              <a:gd name="T81" fmla="*/ 9162 h 15136"/>
              <a:gd name="T82" fmla="*/ 16322 w 16368"/>
              <a:gd name="T83" fmla="*/ 8123 h 15136"/>
              <a:gd name="T84" fmla="*/ 16249 w 16368"/>
              <a:gd name="T85" fmla="*/ 8002 h 15136"/>
              <a:gd name="T86" fmla="*/ 16030 w 16368"/>
              <a:gd name="T87" fmla="*/ 8012 h 15136"/>
              <a:gd name="T88" fmla="*/ 15897 w 16368"/>
              <a:gd name="T89" fmla="*/ 8387 h 15136"/>
              <a:gd name="T90" fmla="*/ 15860 w 16368"/>
              <a:gd name="T91" fmla="*/ 9187 h 15136"/>
              <a:gd name="T92" fmla="*/ 15870 w 16368"/>
              <a:gd name="T93" fmla="*/ 10075 h 15136"/>
              <a:gd name="T94" fmla="*/ 15763 w 16368"/>
              <a:gd name="T95" fmla="*/ 10097 h 15136"/>
              <a:gd name="T96" fmla="*/ 15121 w 16368"/>
              <a:gd name="T97" fmla="*/ 8542 h 15136"/>
              <a:gd name="T98" fmla="*/ 14201 w 16368"/>
              <a:gd name="T99" fmla="*/ 6484 h 15136"/>
              <a:gd name="T100" fmla="*/ 13007 w 16368"/>
              <a:gd name="T101" fmla="*/ 3856 h 15136"/>
              <a:gd name="T102" fmla="*/ 11651 w 16368"/>
              <a:gd name="T103" fmla="*/ 1823 h 15136"/>
              <a:gd name="T104" fmla="*/ 10575 w 16368"/>
              <a:gd name="T105" fmla="*/ 864 h 15136"/>
              <a:gd name="T106" fmla="*/ 9476 w 16368"/>
              <a:gd name="T107" fmla="*/ 301 h 15136"/>
              <a:gd name="T108" fmla="*/ 8325 w 16368"/>
              <a:gd name="T109" fmla="*/ 25 h 15136"/>
              <a:gd name="T110" fmla="*/ 7551 w 16368"/>
              <a:gd name="T111" fmla="*/ 6 h 15136"/>
              <a:gd name="T112" fmla="*/ 6780 w 16368"/>
              <a:gd name="T113" fmla="*/ 81 h 15136"/>
              <a:gd name="T114" fmla="*/ 5821 w 16368"/>
              <a:gd name="T115" fmla="*/ 332 h 15136"/>
              <a:gd name="T116" fmla="*/ 4553 w 16368"/>
              <a:gd name="T117" fmla="*/ 923 h 15136"/>
              <a:gd name="T118" fmla="*/ 3441 w 16368"/>
              <a:gd name="T119" fmla="*/ 1734 h 15136"/>
              <a:gd name="T120" fmla="*/ 2337 w 16368"/>
              <a:gd name="T121" fmla="*/ 2939 h 15136"/>
              <a:gd name="T122" fmla="*/ 1010 w 16368"/>
              <a:gd name="T123" fmla="*/ 5168 h 15136"/>
              <a:gd name="T124" fmla="*/ 275 w 16368"/>
              <a:gd name="T125" fmla="*/ 7650 h 15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68" h="15136">
                <a:moveTo>
                  <a:pt x="153" y="9284"/>
                </a:moveTo>
                <a:lnTo>
                  <a:pt x="158" y="9577"/>
                </a:lnTo>
                <a:lnTo>
                  <a:pt x="170" y="9860"/>
                </a:lnTo>
                <a:lnTo>
                  <a:pt x="188" y="10136"/>
                </a:lnTo>
                <a:lnTo>
                  <a:pt x="215" y="10403"/>
                </a:lnTo>
                <a:lnTo>
                  <a:pt x="247" y="10663"/>
                </a:lnTo>
                <a:lnTo>
                  <a:pt x="284" y="10914"/>
                </a:lnTo>
                <a:lnTo>
                  <a:pt x="326" y="11157"/>
                </a:lnTo>
                <a:lnTo>
                  <a:pt x="374" y="11392"/>
                </a:lnTo>
                <a:lnTo>
                  <a:pt x="426" y="11618"/>
                </a:lnTo>
                <a:lnTo>
                  <a:pt x="482" y="11837"/>
                </a:lnTo>
                <a:lnTo>
                  <a:pt x="540" y="12047"/>
                </a:lnTo>
                <a:lnTo>
                  <a:pt x="601" y="12249"/>
                </a:lnTo>
                <a:lnTo>
                  <a:pt x="664" y="12442"/>
                </a:lnTo>
                <a:lnTo>
                  <a:pt x="729" y="12627"/>
                </a:lnTo>
                <a:lnTo>
                  <a:pt x="795" y="12804"/>
                </a:lnTo>
                <a:lnTo>
                  <a:pt x="861" y="12973"/>
                </a:lnTo>
                <a:lnTo>
                  <a:pt x="928" y="13132"/>
                </a:lnTo>
                <a:lnTo>
                  <a:pt x="994" y="13284"/>
                </a:lnTo>
                <a:lnTo>
                  <a:pt x="1059" y="13426"/>
                </a:lnTo>
                <a:lnTo>
                  <a:pt x="1123" y="13561"/>
                </a:lnTo>
                <a:lnTo>
                  <a:pt x="1185" y="13687"/>
                </a:lnTo>
                <a:lnTo>
                  <a:pt x="1244" y="13804"/>
                </a:lnTo>
                <a:lnTo>
                  <a:pt x="1300" y="13914"/>
                </a:lnTo>
                <a:lnTo>
                  <a:pt x="1352" y="14014"/>
                </a:lnTo>
                <a:lnTo>
                  <a:pt x="1445" y="14189"/>
                </a:lnTo>
                <a:lnTo>
                  <a:pt x="1518" y="14329"/>
                </a:lnTo>
                <a:lnTo>
                  <a:pt x="1546" y="14386"/>
                </a:lnTo>
                <a:lnTo>
                  <a:pt x="1566" y="14434"/>
                </a:lnTo>
                <a:lnTo>
                  <a:pt x="1581" y="14474"/>
                </a:lnTo>
                <a:lnTo>
                  <a:pt x="1587" y="14504"/>
                </a:lnTo>
                <a:lnTo>
                  <a:pt x="1538" y="14471"/>
                </a:lnTo>
                <a:lnTo>
                  <a:pt x="1484" y="14431"/>
                </a:lnTo>
                <a:lnTo>
                  <a:pt x="1428" y="14386"/>
                </a:lnTo>
                <a:lnTo>
                  <a:pt x="1369" y="14337"/>
                </a:lnTo>
                <a:lnTo>
                  <a:pt x="1308" y="14285"/>
                </a:lnTo>
                <a:lnTo>
                  <a:pt x="1245" y="14230"/>
                </a:lnTo>
                <a:lnTo>
                  <a:pt x="1182" y="14172"/>
                </a:lnTo>
                <a:lnTo>
                  <a:pt x="1119" y="14113"/>
                </a:lnTo>
                <a:lnTo>
                  <a:pt x="1056" y="14054"/>
                </a:lnTo>
                <a:lnTo>
                  <a:pt x="995" y="13993"/>
                </a:lnTo>
                <a:lnTo>
                  <a:pt x="936" y="13934"/>
                </a:lnTo>
                <a:lnTo>
                  <a:pt x="880" y="13876"/>
                </a:lnTo>
                <a:lnTo>
                  <a:pt x="827" y="13820"/>
                </a:lnTo>
                <a:lnTo>
                  <a:pt x="777" y="13766"/>
                </a:lnTo>
                <a:lnTo>
                  <a:pt x="733" y="13715"/>
                </a:lnTo>
                <a:lnTo>
                  <a:pt x="696" y="13668"/>
                </a:lnTo>
                <a:lnTo>
                  <a:pt x="642" y="13604"/>
                </a:lnTo>
                <a:lnTo>
                  <a:pt x="593" y="13546"/>
                </a:lnTo>
                <a:lnTo>
                  <a:pt x="545" y="13494"/>
                </a:lnTo>
                <a:lnTo>
                  <a:pt x="499" y="13444"/>
                </a:lnTo>
                <a:lnTo>
                  <a:pt x="452" y="13395"/>
                </a:lnTo>
                <a:lnTo>
                  <a:pt x="402" y="13344"/>
                </a:lnTo>
                <a:lnTo>
                  <a:pt x="350" y="13289"/>
                </a:lnTo>
                <a:lnTo>
                  <a:pt x="292" y="13229"/>
                </a:lnTo>
                <a:lnTo>
                  <a:pt x="248" y="13185"/>
                </a:lnTo>
                <a:lnTo>
                  <a:pt x="207" y="13147"/>
                </a:lnTo>
                <a:lnTo>
                  <a:pt x="169" y="13117"/>
                </a:lnTo>
                <a:lnTo>
                  <a:pt x="135" y="13093"/>
                </a:lnTo>
                <a:lnTo>
                  <a:pt x="105" y="13077"/>
                </a:lnTo>
                <a:lnTo>
                  <a:pt x="79" y="13066"/>
                </a:lnTo>
                <a:lnTo>
                  <a:pt x="56" y="13061"/>
                </a:lnTo>
                <a:lnTo>
                  <a:pt x="38" y="13063"/>
                </a:lnTo>
                <a:lnTo>
                  <a:pt x="23" y="13071"/>
                </a:lnTo>
                <a:lnTo>
                  <a:pt x="11" y="13084"/>
                </a:lnTo>
                <a:lnTo>
                  <a:pt x="4" y="13102"/>
                </a:lnTo>
                <a:lnTo>
                  <a:pt x="0" y="13126"/>
                </a:lnTo>
                <a:lnTo>
                  <a:pt x="1" y="13155"/>
                </a:lnTo>
                <a:lnTo>
                  <a:pt x="5" y="13188"/>
                </a:lnTo>
                <a:lnTo>
                  <a:pt x="14" y="13227"/>
                </a:lnTo>
                <a:lnTo>
                  <a:pt x="27" y="13270"/>
                </a:lnTo>
                <a:lnTo>
                  <a:pt x="43" y="13317"/>
                </a:lnTo>
                <a:lnTo>
                  <a:pt x="64" y="13367"/>
                </a:lnTo>
                <a:lnTo>
                  <a:pt x="90" y="13422"/>
                </a:lnTo>
                <a:lnTo>
                  <a:pt x="119" y="13480"/>
                </a:lnTo>
                <a:lnTo>
                  <a:pt x="152" y="13542"/>
                </a:lnTo>
                <a:lnTo>
                  <a:pt x="190" y="13607"/>
                </a:lnTo>
                <a:lnTo>
                  <a:pt x="233" y="13675"/>
                </a:lnTo>
                <a:lnTo>
                  <a:pt x="280" y="13746"/>
                </a:lnTo>
                <a:lnTo>
                  <a:pt x="331" y="13819"/>
                </a:lnTo>
                <a:lnTo>
                  <a:pt x="387" y="13895"/>
                </a:lnTo>
                <a:lnTo>
                  <a:pt x="447" y="13973"/>
                </a:lnTo>
                <a:lnTo>
                  <a:pt x="512" y="14053"/>
                </a:lnTo>
                <a:lnTo>
                  <a:pt x="581" y="14134"/>
                </a:lnTo>
                <a:lnTo>
                  <a:pt x="655" y="14218"/>
                </a:lnTo>
                <a:lnTo>
                  <a:pt x="733" y="14303"/>
                </a:lnTo>
                <a:lnTo>
                  <a:pt x="817" y="14389"/>
                </a:lnTo>
                <a:lnTo>
                  <a:pt x="846" y="14417"/>
                </a:lnTo>
                <a:lnTo>
                  <a:pt x="886" y="14454"/>
                </a:lnTo>
                <a:lnTo>
                  <a:pt x="936" y="14501"/>
                </a:lnTo>
                <a:lnTo>
                  <a:pt x="994" y="14553"/>
                </a:lnTo>
                <a:lnTo>
                  <a:pt x="1059" y="14612"/>
                </a:lnTo>
                <a:lnTo>
                  <a:pt x="1129" y="14674"/>
                </a:lnTo>
                <a:lnTo>
                  <a:pt x="1203" y="14737"/>
                </a:lnTo>
                <a:lnTo>
                  <a:pt x="1280" y="14801"/>
                </a:lnTo>
                <a:lnTo>
                  <a:pt x="1356" y="14864"/>
                </a:lnTo>
                <a:lnTo>
                  <a:pt x="1432" y="14923"/>
                </a:lnTo>
                <a:lnTo>
                  <a:pt x="1470" y="14952"/>
                </a:lnTo>
                <a:lnTo>
                  <a:pt x="1506" y="14980"/>
                </a:lnTo>
                <a:lnTo>
                  <a:pt x="1542" y="15005"/>
                </a:lnTo>
                <a:lnTo>
                  <a:pt x="1575" y="15029"/>
                </a:lnTo>
                <a:lnTo>
                  <a:pt x="1608" y="15051"/>
                </a:lnTo>
                <a:lnTo>
                  <a:pt x="1640" y="15072"/>
                </a:lnTo>
                <a:lnTo>
                  <a:pt x="1670" y="15089"/>
                </a:lnTo>
                <a:lnTo>
                  <a:pt x="1696" y="15104"/>
                </a:lnTo>
                <a:lnTo>
                  <a:pt x="1722" y="15117"/>
                </a:lnTo>
                <a:lnTo>
                  <a:pt x="1745" y="15126"/>
                </a:lnTo>
                <a:lnTo>
                  <a:pt x="1766" y="15133"/>
                </a:lnTo>
                <a:lnTo>
                  <a:pt x="1783" y="15136"/>
                </a:lnTo>
                <a:lnTo>
                  <a:pt x="1797" y="15136"/>
                </a:lnTo>
                <a:lnTo>
                  <a:pt x="1832" y="15130"/>
                </a:lnTo>
                <a:lnTo>
                  <a:pt x="1862" y="15121"/>
                </a:lnTo>
                <a:lnTo>
                  <a:pt x="1888" y="15107"/>
                </a:lnTo>
                <a:lnTo>
                  <a:pt x="1911" y="15092"/>
                </a:lnTo>
                <a:lnTo>
                  <a:pt x="1930" y="15073"/>
                </a:lnTo>
                <a:lnTo>
                  <a:pt x="1946" y="15051"/>
                </a:lnTo>
                <a:lnTo>
                  <a:pt x="1959" y="15026"/>
                </a:lnTo>
                <a:lnTo>
                  <a:pt x="1970" y="14997"/>
                </a:lnTo>
                <a:lnTo>
                  <a:pt x="1978" y="14965"/>
                </a:lnTo>
                <a:lnTo>
                  <a:pt x="1986" y="14930"/>
                </a:lnTo>
                <a:lnTo>
                  <a:pt x="1991" y="14891"/>
                </a:lnTo>
                <a:lnTo>
                  <a:pt x="1995" y="14849"/>
                </a:lnTo>
                <a:lnTo>
                  <a:pt x="2002" y="14754"/>
                </a:lnTo>
                <a:lnTo>
                  <a:pt x="2007" y="14645"/>
                </a:lnTo>
                <a:lnTo>
                  <a:pt x="2011" y="14586"/>
                </a:lnTo>
                <a:lnTo>
                  <a:pt x="2015" y="14523"/>
                </a:lnTo>
                <a:lnTo>
                  <a:pt x="2020" y="14455"/>
                </a:lnTo>
                <a:lnTo>
                  <a:pt x="2028" y="14385"/>
                </a:lnTo>
                <a:lnTo>
                  <a:pt x="2037" y="14311"/>
                </a:lnTo>
                <a:lnTo>
                  <a:pt x="2047" y="14233"/>
                </a:lnTo>
                <a:lnTo>
                  <a:pt x="2060" y="14152"/>
                </a:lnTo>
                <a:lnTo>
                  <a:pt x="2077" y="14066"/>
                </a:lnTo>
                <a:lnTo>
                  <a:pt x="2096" y="13977"/>
                </a:lnTo>
                <a:lnTo>
                  <a:pt x="2119" y="13883"/>
                </a:lnTo>
                <a:lnTo>
                  <a:pt x="2145" y="13786"/>
                </a:lnTo>
                <a:lnTo>
                  <a:pt x="2176" y="13686"/>
                </a:lnTo>
                <a:lnTo>
                  <a:pt x="2211" y="13581"/>
                </a:lnTo>
                <a:lnTo>
                  <a:pt x="2251" y="13472"/>
                </a:lnTo>
                <a:lnTo>
                  <a:pt x="2296" y="13359"/>
                </a:lnTo>
                <a:lnTo>
                  <a:pt x="2346" y="13242"/>
                </a:lnTo>
                <a:lnTo>
                  <a:pt x="2363" y="13205"/>
                </a:lnTo>
                <a:lnTo>
                  <a:pt x="2383" y="13167"/>
                </a:lnTo>
                <a:lnTo>
                  <a:pt x="2402" y="13129"/>
                </a:lnTo>
                <a:lnTo>
                  <a:pt x="2422" y="13091"/>
                </a:lnTo>
                <a:lnTo>
                  <a:pt x="2464" y="13014"/>
                </a:lnTo>
                <a:lnTo>
                  <a:pt x="2505" y="12937"/>
                </a:lnTo>
                <a:lnTo>
                  <a:pt x="2524" y="12897"/>
                </a:lnTo>
                <a:lnTo>
                  <a:pt x="2542" y="12858"/>
                </a:lnTo>
                <a:lnTo>
                  <a:pt x="2549" y="12838"/>
                </a:lnTo>
                <a:lnTo>
                  <a:pt x="2558" y="12817"/>
                </a:lnTo>
                <a:lnTo>
                  <a:pt x="2565" y="12798"/>
                </a:lnTo>
                <a:lnTo>
                  <a:pt x="2571" y="12777"/>
                </a:lnTo>
                <a:lnTo>
                  <a:pt x="2577" y="12757"/>
                </a:lnTo>
                <a:lnTo>
                  <a:pt x="2582" y="12736"/>
                </a:lnTo>
                <a:lnTo>
                  <a:pt x="2587" y="12716"/>
                </a:lnTo>
                <a:lnTo>
                  <a:pt x="2590" y="12695"/>
                </a:lnTo>
                <a:lnTo>
                  <a:pt x="2593" y="12674"/>
                </a:lnTo>
                <a:lnTo>
                  <a:pt x="2596" y="12653"/>
                </a:lnTo>
                <a:lnTo>
                  <a:pt x="2597" y="12631"/>
                </a:lnTo>
                <a:lnTo>
                  <a:pt x="2597" y="12610"/>
                </a:lnTo>
                <a:lnTo>
                  <a:pt x="2597" y="12591"/>
                </a:lnTo>
                <a:lnTo>
                  <a:pt x="2595" y="12574"/>
                </a:lnTo>
                <a:lnTo>
                  <a:pt x="2592" y="12558"/>
                </a:lnTo>
                <a:lnTo>
                  <a:pt x="2588" y="12543"/>
                </a:lnTo>
                <a:lnTo>
                  <a:pt x="2582" y="12530"/>
                </a:lnTo>
                <a:lnTo>
                  <a:pt x="2576" y="12518"/>
                </a:lnTo>
                <a:lnTo>
                  <a:pt x="2569" y="12507"/>
                </a:lnTo>
                <a:lnTo>
                  <a:pt x="2561" y="12496"/>
                </a:lnTo>
                <a:lnTo>
                  <a:pt x="2551" y="12488"/>
                </a:lnTo>
                <a:lnTo>
                  <a:pt x="2541" y="12480"/>
                </a:lnTo>
                <a:lnTo>
                  <a:pt x="2531" y="12474"/>
                </a:lnTo>
                <a:lnTo>
                  <a:pt x="2520" y="12469"/>
                </a:lnTo>
                <a:lnTo>
                  <a:pt x="2507" y="12465"/>
                </a:lnTo>
                <a:lnTo>
                  <a:pt x="2495" y="12462"/>
                </a:lnTo>
                <a:lnTo>
                  <a:pt x="2483" y="12460"/>
                </a:lnTo>
                <a:lnTo>
                  <a:pt x="2470" y="12459"/>
                </a:lnTo>
                <a:lnTo>
                  <a:pt x="2455" y="12457"/>
                </a:lnTo>
                <a:lnTo>
                  <a:pt x="2442" y="12459"/>
                </a:lnTo>
                <a:lnTo>
                  <a:pt x="2428" y="12461"/>
                </a:lnTo>
                <a:lnTo>
                  <a:pt x="2413" y="12463"/>
                </a:lnTo>
                <a:lnTo>
                  <a:pt x="2399" y="12467"/>
                </a:lnTo>
                <a:lnTo>
                  <a:pt x="2384" y="12471"/>
                </a:lnTo>
                <a:lnTo>
                  <a:pt x="2369" y="12476"/>
                </a:lnTo>
                <a:lnTo>
                  <a:pt x="2355" y="12482"/>
                </a:lnTo>
                <a:lnTo>
                  <a:pt x="2341" y="12488"/>
                </a:lnTo>
                <a:lnTo>
                  <a:pt x="2326" y="12496"/>
                </a:lnTo>
                <a:lnTo>
                  <a:pt x="2313" y="12504"/>
                </a:lnTo>
                <a:lnTo>
                  <a:pt x="2300" y="12513"/>
                </a:lnTo>
                <a:lnTo>
                  <a:pt x="2286" y="12523"/>
                </a:lnTo>
                <a:lnTo>
                  <a:pt x="2273" y="12533"/>
                </a:lnTo>
                <a:lnTo>
                  <a:pt x="2262" y="12543"/>
                </a:lnTo>
                <a:lnTo>
                  <a:pt x="2250" y="12555"/>
                </a:lnTo>
                <a:lnTo>
                  <a:pt x="2214" y="12594"/>
                </a:lnTo>
                <a:lnTo>
                  <a:pt x="2178" y="12635"/>
                </a:lnTo>
                <a:lnTo>
                  <a:pt x="2144" y="12677"/>
                </a:lnTo>
                <a:lnTo>
                  <a:pt x="2112" y="12722"/>
                </a:lnTo>
                <a:lnTo>
                  <a:pt x="2081" y="12767"/>
                </a:lnTo>
                <a:lnTo>
                  <a:pt x="2051" y="12814"/>
                </a:lnTo>
                <a:lnTo>
                  <a:pt x="2022" y="12861"/>
                </a:lnTo>
                <a:lnTo>
                  <a:pt x="1996" y="12910"/>
                </a:lnTo>
                <a:lnTo>
                  <a:pt x="1969" y="12959"/>
                </a:lnTo>
                <a:lnTo>
                  <a:pt x="1945" y="13008"/>
                </a:lnTo>
                <a:lnTo>
                  <a:pt x="1921" y="13057"/>
                </a:lnTo>
                <a:lnTo>
                  <a:pt x="1898" y="13107"/>
                </a:lnTo>
                <a:lnTo>
                  <a:pt x="1876" y="13156"/>
                </a:lnTo>
                <a:lnTo>
                  <a:pt x="1856" y="13206"/>
                </a:lnTo>
                <a:lnTo>
                  <a:pt x="1836" y="13255"/>
                </a:lnTo>
                <a:lnTo>
                  <a:pt x="1818" y="13303"/>
                </a:lnTo>
                <a:lnTo>
                  <a:pt x="1783" y="13396"/>
                </a:lnTo>
                <a:lnTo>
                  <a:pt x="1752" y="13485"/>
                </a:lnTo>
                <a:lnTo>
                  <a:pt x="1725" y="13566"/>
                </a:lnTo>
                <a:lnTo>
                  <a:pt x="1700" y="13641"/>
                </a:lnTo>
                <a:lnTo>
                  <a:pt x="1679" y="13705"/>
                </a:lnTo>
                <a:lnTo>
                  <a:pt x="1660" y="13760"/>
                </a:lnTo>
                <a:lnTo>
                  <a:pt x="1651" y="13783"/>
                </a:lnTo>
                <a:lnTo>
                  <a:pt x="1643" y="13802"/>
                </a:lnTo>
                <a:lnTo>
                  <a:pt x="1636" y="13819"/>
                </a:lnTo>
                <a:lnTo>
                  <a:pt x="1629" y="13831"/>
                </a:lnTo>
                <a:lnTo>
                  <a:pt x="1621" y="13805"/>
                </a:lnTo>
                <a:lnTo>
                  <a:pt x="1613" y="13776"/>
                </a:lnTo>
                <a:lnTo>
                  <a:pt x="1602" y="13744"/>
                </a:lnTo>
                <a:lnTo>
                  <a:pt x="1590" y="13708"/>
                </a:lnTo>
                <a:lnTo>
                  <a:pt x="1559" y="13629"/>
                </a:lnTo>
                <a:lnTo>
                  <a:pt x="1522" y="13537"/>
                </a:lnTo>
                <a:lnTo>
                  <a:pt x="1479" y="13433"/>
                </a:lnTo>
                <a:lnTo>
                  <a:pt x="1433" y="13320"/>
                </a:lnTo>
                <a:lnTo>
                  <a:pt x="1383" y="13197"/>
                </a:lnTo>
                <a:lnTo>
                  <a:pt x="1330" y="13066"/>
                </a:lnTo>
                <a:lnTo>
                  <a:pt x="1276" y="12925"/>
                </a:lnTo>
                <a:lnTo>
                  <a:pt x="1220" y="12776"/>
                </a:lnTo>
                <a:lnTo>
                  <a:pt x="1193" y="12700"/>
                </a:lnTo>
                <a:lnTo>
                  <a:pt x="1165" y="12621"/>
                </a:lnTo>
                <a:lnTo>
                  <a:pt x="1138" y="12540"/>
                </a:lnTo>
                <a:lnTo>
                  <a:pt x="1111" y="12459"/>
                </a:lnTo>
                <a:lnTo>
                  <a:pt x="1084" y="12376"/>
                </a:lnTo>
                <a:lnTo>
                  <a:pt x="1059" y="12291"/>
                </a:lnTo>
                <a:lnTo>
                  <a:pt x="1033" y="12205"/>
                </a:lnTo>
                <a:lnTo>
                  <a:pt x="1009" y="12118"/>
                </a:lnTo>
                <a:lnTo>
                  <a:pt x="986" y="12029"/>
                </a:lnTo>
                <a:lnTo>
                  <a:pt x="964" y="11940"/>
                </a:lnTo>
                <a:lnTo>
                  <a:pt x="942" y="11849"/>
                </a:lnTo>
                <a:lnTo>
                  <a:pt x="923" y="11758"/>
                </a:lnTo>
                <a:lnTo>
                  <a:pt x="882" y="11558"/>
                </a:lnTo>
                <a:lnTo>
                  <a:pt x="844" y="11361"/>
                </a:lnTo>
                <a:lnTo>
                  <a:pt x="808" y="11166"/>
                </a:lnTo>
                <a:lnTo>
                  <a:pt x="776" y="10973"/>
                </a:lnTo>
                <a:lnTo>
                  <a:pt x="747" y="10782"/>
                </a:lnTo>
                <a:lnTo>
                  <a:pt x="720" y="10592"/>
                </a:lnTo>
                <a:lnTo>
                  <a:pt x="697" y="10404"/>
                </a:lnTo>
                <a:lnTo>
                  <a:pt x="677" y="10218"/>
                </a:lnTo>
                <a:lnTo>
                  <a:pt x="660" y="10033"/>
                </a:lnTo>
                <a:lnTo>
                  <a:pt x="646" y="9851"/>
                </a:lnTo>
                <a:lnTo>
                  <a:pt x="634" y="9668"/>
                </a:lnTo>
                <a:lnTo>
                  <a:pt x="626" y="9487"/>
                </a:lnTo>
                <a:lnTo>
                  <a:pt x="621" y="9306"/>
                </a:lnTo>
                <a:lnTo>
                  <a:pt x="620" y="9126"/>
                </a:lnTo>
                <a:lnTo>
                  <a:pt x="622" y="8947"/>
                </a:lnTo>
                <a:lnTo>
                  <a:pt x="626" y="8768"/>
                </a:lnTo>
                <a:lnTo>
                  <a:pt x="635" y="8589"/>
                </a:lnTo>
                <a:lnTo>
                  <a:pt x="647" y="8412"/>
                </a:lnTo>
                <a:lnTo>
                  <a:pt x="662" y="8233"/>
                </a:lnTo>
                <a:lnTo>
                  <a:pt x="680" y="8054"/>
                </a:lnTo>
                <a:lnTo>
                  <a:pt x="702" y="7875"/>
                </a:lnTo>
                <a:lnTo>
                  <a:pt x="727" y="7696"/>
                </a:lnTo>
                <a:lnTo>
                  <a:pt x="756" y="7516"/>
                </a:lnTo>
                <a:lnTo>
                  <a:pt x="789" y="7336"/>
                </a:lnTo>
                <a:lnTo>
                  <a:pt x="825" y="7154"/>
                </a:lnTo>
                <a:lnTo>
                  <a:pt x="864" y="6972"/>
                </a:lnTo>
                <a:lnTo>
                  <a:pt x="908" y="6788"/>
                </a:lnTo>
                <a:lnTo>
                  <a:pt x="955" y="6603"/>
                </a:lnTo>
                <a:lnTo>
                  <a:pt x="1006" y="6417"/>
                </a:lnTo>
                <a:lnTo>
                  <a:pt x="1061" y="6230"/>
                </a:lnTo>
                <a:lnTo>
                  <a:pt x="1119" y="6040"/>
                </a:lnTo>
                <a:lnTo>
                  <a:pt x="1181" y="5849"/>
                </a:lnTo>
                <a:lnTo>
                  <a:pt x="1218" y="5741"/>
                </a:lnTo>
                <a:lnTo>
                  <a:pt x="1258" y="5631"/>
                </a:lnTo>
                <a:lnTo>
                  <a:pt x="1302" y="5517"/>
                </a:lnTo>
                <a:lnTo>
                  <a:pt x="1348" y="5402"/>
                </a:lnTo>
                <a:lnTo>
                  <a:pt x="1398" y="5284"/>
                </a:lnTo>
                <a:lnTo>
                  <a:pt x="1451" y="5165"/>
                </a:lnTo>
                <a:lnTo>
                  <a:pt x="1506" y="5044"/>
                </a:lnTo>
                <a:lnTo>
                  <a:pt x="1564" y="4922"/>
                </a:lnTo>
                <a:lnTo>
                  <a:pt x="1625" y="4799"/>
                </a:lnTo>
                <a:lnTo>
                  <a:pt x="1688" y="4674"/>
                </a:lnTo>
                <a:lnTo>
                  <a:pt x="1753" y="4550"/>
                </a:lnTo>
                <a:lnTo>
                  <a:pt x="1821" y="4425"/>
                </a:lnTo>
                <a:lnTo>
                  <a:pt x="1892" y="4299"/>
                </a:lnTo>
                <a:lnTo>
                  <a:pt x="1964" y="4175"/>
                </a:lnTo>
                <a:lnTo>
                  <a:pt x="2038" y="4050"/>
                </a:lnTo>
                <a:lnTo>
                  <a:pt x="2115" y="3926"/>
                </a:lnTo>
                <a:lnTo>
                  <a:pt x="2192" y="3803"/>
                </a:lnTo>
                <a:lnTo>
                  <a:pt x="2272" y="3681"/>
                </a:lnTo>
                <a:lnTo>
                  <a:pt x="2354" y="3561"/>
                </a:lnTo>
                <a:lnTo>
                  <a:pt x="2437" y="3443"/>
                </a:lnTo>
                <a:lnTo>
                  <a:pt x="2521" y="3326"/>
                </a:lnTo>
                <a:lnTo>
                  <a:pt x="2607" y="3212"/>
                </a:lnTo>
                <a:lnTo>
                  <a:pt x="2694" y="3100"/>
                </a:lnTo>
                <a:lnTo>
                  <a:pt x="2783" y="2991"/>
                </a:lnTo>
                <a:lnTo>
                  <a:pt x="2872" y="2885"/>
                </a:lnTo>
                <a:lnTo>
                  <a:pt x="2962" y="2782"/>
                </a:lnTo>
                <a:lnTo>
                  <a:pt x="3053" y="2683"/>
                </a:lnTo>
                <a:lnTo>
                  <a:pt x="3145" y="2588"/>
                </a:lnTo>
                <a:lnTo>
                  <a:pt x="3238" y="2496"/>
                </a:lnTo>
                <a:lnTo>
                  <a:pt x="3331" y="2409"/>
                </a:lnTo>
                <a:lnTo>
                  <a:pt x="3425" y="2326"/>
                </a:lnTo>
                <a:lnTo>
                  <a:pt x="3519" y="2248"/>
                </a:lnTo>
                <a:lnTo>
                  <a:pt x="3628" y="2161"/>
                </a:lnTo>
                <a:lnTo>
                  <a:pt x="3738" y="2076"/>
                </a:lnTo>
                <a:lnTo>
                  <a:pt x="3849" y="1991"/>
                </a:lnTo>
                <a:lnTo>
                  <a:pt x="3960" y="1907"/>
                </a:lnTo>
                <a:lnTo>
                  <a:pt x="4074" y="1823"/>
                </a:lnTo>
                <a:lnTo>
                  <a:pt x="4187" y="1741"/>
                </a:lnTo>
                <a:lnTo>
                  <a:pt x="4303" y="1662"/>
                </a:lnTo>
                <a:lnTo>
                  <a:pt x="4419" y="1582"/>
                </a:lnTo>
                <a:lnTo>
                  <a:pt x="4537" y="1504"/>
                </a:lnTo>
                <a:lnTo>
                  <a:pt x="4656" y="1429"/>
                </a:lnTo>
                <a:lnTo>
                  <a:pt x="4775" y="1355"/>
                </a:lnTo>
                <a:lnTo>
                  <a:pt x="4897" y="1284"/>
                </a:lnTo>
                <a:lnTo>
                  <a:pt x="5021" y="1214"/>
                </a:lnTo>
                <a:lnTo>
                  <a:pt x="5145" y="1147"/>
                </a:lnTo>
                <a:lnTo>
                  <a:pt x="5272" y="1082"/>
                </a:lnTo>
                <a:lnTo>
                  <a:pt x="5398" y="1020"/>
                </a:lnTo>
                <a:lnTo>
                  <a:pt x="5528" y="961"/>
                </a:lnTo>
                <a:lnTo>
                  <a:pt x="5659" y="903"/>
                </a:lnTo>
                <a:lnTo>
                  <a:pt x="5792" y="850"/>
                </a:lnTo>
                <a:lnTo>
                  <a:pt x="5926" y="799"/>
                </a:lnTo>
                <a:lnTo>
                  <a:pt x="6062" y="752"/>
                </a:lnTo>
                <a:lnTo>
                  <a:pt x="6200" y="708"/>
                </a:lnTo>
                <a:lnTo>
                  <a:pt x="6341" y="668"/>
                </a:lnTo>
                <a:lnTo>
                  <a:pt x="6483" y="632"/>
                </a:lnTo>
                <a:lnTo>
                  <a:pt x="6627" y="599"/>
                </a:lnTo>
                <a:lnTo>
                  <a:pt x="6773" y="569"/>
                </a:lnTo>
                <a:lnTo>
                  <a:pt x="6922" y="545"/>
                </a:lnTo>
                <a:lnTo>
                  <a:pt x="7072" y="524"/>
                </a:lnTo>
                <a:lnTo>
                  <a:pt x="7224" y="508"/>
                </a:lnTo>
                <a:lnTo>
                  <a:pt x="7380" y="496"/>
                </a:lnTo>
                <a:lnTo>
                  <a:pt x="7537" y="488"/>
                </a:lnTo>
                <a:lnTo>
                  <a:pt x="7697" y="486"/>
                </a:lnTo>
                <a:lnTo>
                  <a:pt x="7927" y="492"/>
                </a:lnTo>
                <a:lnTo>
                  <a:pt x="8152" y="508"/>
                </a:lnTo>
                <a:lnTo>
                  <a:pt x="8372" y="533"/>
                </a:lnTo>
                <a:lnTo>
                  <a:pt x="8587" y="570"/>
                </a:lnTo>
                <a:lnTo>
                  <a:pt x="8797" y="615"/>
                </a:lnTo>
                <a:lnTo>
                  <a:pt x="9001" y="669"/>
                </a:lnTo>
                <a:lnTo>
                  <a:pt x="9201" y="733"/>
                </a:lnTo>
                <a:lnTo>
                  <a:pt x="9395" y="804"/>
                </a:lnTo>
                <a:lnTo>
                  <a:pt x="9584" y="883"/>
                </a:lnTo>
                <a:lnTo>
                  <a:pt x="9770" y="970"/>
                </a:lnTo>
                <a:lnTo>
                  <a:pt x="9949" y="1064"/>
                </a:lnTo>
                <a:lnTo>
                  <a:pt x="10124" y="1165"/>
                </a:lnTo>
                <a:lnTo>
                  <a:pt x="10293" y="1272"/>
                </a:lnTo>
                <a:lnTo>
                  <a:pt x="10458" y="1386"/>
                </a:lnTo>
                <a:lnTo>
                  <a:pt x="10618" y="1504"/>
                </a:lnTo>
                <a:lnTo>
                  <a:pt x="10773" y="1629"/>
                </a:lnTo>
                <a:lnTo>
                  <a:pt x="10924" y="1758"/>
                </a:lnTo>
                <a:lnTo>
                  <a:pt x="11069" y="1892"/>
                </a:lnTo>
                <a:lnTo>
                  <a:pt x="11209" y="2030"/>
                </a:lnTo>
                <a:lnTo>
                  <a:pt x="11345" y="2172"/>
                </a:lnTo>
                <a:lnTo>
                  <a:pt x="11476" y="2317"/>
                </a:lnTo>
                <a:lnTo>
                  <a:pt x="11603" y="2465"/>
                </a:lnTo>
                <a:lnTo>
                  <a:pt x="11725" y="2616"/>
                </a:lnTo>
                <a:lnTo>
                  <a:pt x="11841" y="2769"/>
                </a:lnTo>
                <a:lnTo>
                  <a:pt x="11954" y="2925"/>
                </a:lnTo>
                <a:lnTo>
                  <a:pt x="12062" y="3082"/>
                </a:lnTo>
                <a:lnTo>
                  <a:pt x="12166" y="3241"/>
                </a:lnTo>
                <a:lnTo>
                  <a:pt x="12264" y="3399"/>
                </a:lnTo>
                <a:lnTo>
                  <a:pt x="12358" y="3559"/>
                </a:lnTo>
                <a:lnTo>
                  <a:pt x="12447" y="3719"/>
                </a:lnTo>
                <a:lnTo>
                  <a:pt x="12533" y="3878"/>
                </a:lnTo>
                <a:lnTo>
                  <a:pt x="12613" y="4037"/>
                </a:lnTo>
                <a:lnTo>
                  <a:pt x="12636" y="4083"/>
                </a:lnTo>
                <a:lnTo>
                  <a:pt x="12658" y="4127"/>
                </a:lnTo>
                <a:lnTo>
                  <a:pt x="12678" y="4167"/>
                </a:lnTo>
                <a:lnTo>
                  <a:pt x="12697" y="4207"/>
                </a:lnTo>
                <a:lnTo>
                  <a:pt x="12718" y="4246"/>
                </a:lnTo>
                <a:lnTo>
                  <a:pt x="12739" y="4285"/>
                </a:lnTo>
                <a:lnTo>
                  <a:pt x="12762" y="4325"/>
                </a:lnTo>
                <a:lnTo>
                  <a:pt x="12788" y="4368"/>
                </a:lnTo>
                <a:lnTo>
                  <a:pt x="13301" y="5454"/>
                </a:lnTo>
                <a:lnTo>
                  <a:pt x="13322" y="5497"/>
                </a:lnTo>
                <a:lnTo>
                  <a:pt x="13342" y="5541"/>
                </a:lnTo>
                <a:lnTo>
                  <a:pt x="13362" y="5585"/>
                </a:lnTo>
                <a:lnTo>
                  <a:pt x="13383" y="5630"/>
                </a:lnTo>
                <a:lnTo>
                  <a:pt x="13403" y="5675"/>
                </a:lnTo>
                <a:lnTo>
                  <a:pt x="13423" y="5720"/>
                </a:lnTo>
                <a:lnTo>
                  <a:pt x="13443" y="5766"/>
                </a:lnTo>
                <a:lnTo>
                  <a:pt x="13463" y="5812"/>
                </a:lnTo>
                <a:lnTo>
                  <a:pt x="13482" y="5859"/>
                </a:lnTo>
                <a:lnTo>
                  <a:pt x="13503" y="5905"/>
                </a:lnTo>
                <a:lnTo>
                  <a:pt x="13522" y="5952"/>
                </a:lnTo>
                <a:lnTo>
                  <a:pt x="13541" y="5999"/>
                </a:lnTo>
                <a:lnTo>
                  <a:pt x="13561" y="6046"/>
                </a:lnTo>
                <a:lnTo>
                  <a:pt x="13581" y="6093"/>
                </a:lnTo>
                <a:lnTo>
                  <a:pt x="13601" y="6140"/>
                </a:lnTo>
                <a:lnTo>
                  <a:pt x="13620" y="6187"/>
                </a:lnTo>
                <a:lnTo>
                  <a:pt x="14547" y="8461"/>
                </a:lnTo>
                <a:lnTo>
                  <a:pt x="14569" y="8511"/>
                </a:lnTo>
                <a:lnTo>
                  <a:pt x="14589" y="8560"/>
                </a:lnTo>
                <a:lnTo>
                  <a:pt x="14609" y="8608"/>
                </a:lnTo>
                <a:lnTo>
                  <a:pt x="14629" y="8655"/>
                </a:lnTo>
                <a:lnTo>
                  <a:pt x="14648" y="8701"/>
                </a:lnTo>
                <a:lnTo>
                  <a:pt x="14668" y="8747"/>
                </a:lnTo>
                <a:lnTo>
                  <a:pt x="14687" y="8792"/>
                </a:lnTo>
                <a:lnTo>
                  <a:pt x="14706" y="8837"/>
                </a:lnTo>
                <a:lnTo>
                  <a:pt x="14724" y="8881"/>
                </a:lnTo>
                <a:lnTo>
                  <a:pt x="14743" y="8926"/>
                </a:lnTo>
                <a:lnTo>
                  <a:pt x="14762" y="8971"/>
                </a:lnTo>
                <a:lnTo>
                  <a:pt x="14781" y="9015"/>
                </a:lnTo>
                <a:lnTo>
                  <a:pt x="14801" y="9061"/>
                </a:lnTo>
                <a:lnTo>
                  <a:pt x="14820" y="9106"/>
                </a:lnTo>
                <a:lnTo>
                  <a:pt x="14841" y="9153"/>
                </a:lnTo>
                <a:lnTo>
                  <a:pt x="14861" y="9200"/>
                </a:lnTo>
                <a:lnTo>
                  <a:pt x="15198" y="9958"/>
                </a:lnTo>
                <a:lnTo>
                  <a:pt x="13806" y="9201"/>
                </a:lnTo>
                <a:lnTo>
                  <a:pt x="13794" y="9201"/>
                </a:lnTo>
                <a:lnTo>
                  <a:pt x="13780" y="9203"/>
                </a:lnTo>
                <a:lnTo>
                  <a:pt x="13765" y="9205"/>
                </a:lnTo>
                <a:lnTo>
                  <a:pt x="13751" y="9208"/>
                </a:lnTo>
                <a:lnTo>
                  <a:pt x="13738" y="9213"/>
                </a:lnTo>
                <a:lnTo>
                  <a:pt x="13724" y="9218"/>
                </a:lnTo>
                <a:lnTo>
                  <a:pt x="13710" y="9224"/>
                </a:lnTo>
                <a:lnTo>
                  <a:pt x="13697" y="9232"/>
                </a:lnTo>
                <a:lnTo>
                  <a:pt x="13685" y="9240"/>
                </a:lnTo>
                <a:lnTo>
                  <a:pt x="13673" y="9251"/>
                </a:lnTo>
                <a:lnTo>
                  <a:pt x="13664" y="9261"/>
                </a:lnTo>
                <a:lnTo>
                  <a:pt x="13655" y="9273"/>
                </a:lnTo>
                <a:lnTo>
                  <a:pt x="13648" y="9286"/>
                </a:lnTo>
                <a:lnTo>
                  <a:pt x="13643" y="9301"/>
                </a:lnTo>
                <a:lnTo>
                  <a:pt x="13640" y="9316"/>
                </a:lnTo>
                <a:lnTo>
                  <a:pt x="13639" y="9332"/>
                </a:lnTo>
                <a:lnTo>
                  <a:pt x="13640" y="9350"/>
                </a:lnTo>
                <a:lnTo>
                  <a:pt x="13644" y="9369"/>
                </a:lnTo>
                <a:lnTo>
                  <a:pt x="13651" y="9390"/>
                </a:lnTo>
                <a:lnTo>
                  <a:pt x="13660" y="9411"/>
                </a:lnTo>
                <a:lnTo>
                  <a:pt x="13673" y="9434"/>
                </a:lnTo>
                <a:lnTo>
                  <a:pt x="13689" y="9457"/>
                </a:lnTo>
                <a:lnTo>
                  <a:pt x="13709" y="9483"/>
                </a:lnTo>
                <a:lnTo>
                  <a:pt x="13732" y="9509"/>
                </a:lnTo>
                <a:lnTo>
                  <a:pt x="13759" y="9538"/>
                </a:lnTo>
                <a:lnTo>
                  <a:pt x="13791" y="9566"/>
                </a:lnTo>
                <a:lnTo>
                  <a:pt x="13827" y="9597"/>
                </a:lnTo>
                <a:lnTo>
                  <a:pt x="13867" y="9630"/>
                </a:lnTo>
                <a:lnTo>
                  <a:pt x="13912" y="9663"/>
                </a:lnTo>
                <a:lnTo>
                  <a:pt x="13962" y="9698"/>
                </a:lnTo>
                <a:lnTo>
                  <a:pt x="14017" y="9734"/>
                </a:lnTo>
                <a:lnTo>
                  <a:pt x="14078" y="9772"/>
                </a:lnTo>
                <a:lnTo>
                  <a:pt x="15183" y="10393"/>
                </a:lnTo>
                <a:lnTo>
                  <a:pt x="15259" y="10430"/>
                </a:lnTo>
                <a:lnTo>
                  <a:pt x="15322" y="10461"/>
                </a:lnTo>
                <a:lnTo>
                  <a:pt x="15374" y="10485"/>
                </a:lnTo>
                <a:lnTo>
                  <a:pt x="15415" y="10505"/>
                </a:lnTo>
                <a:lnTo>
                  <a:pt x="15447" y="10521"/>
                </a:lnTo>
                <a:lnTo>
                  <a:pt x="15473" y="10535"/>
                </a:lnTo>
                <a:lnTo>
                  <a:pt x="15483" y="10541"/>
                </a:lnTo>
                <a:lnTo>
                  <a:pt x="15492" y="10547"/>
                </a:lnTo>
                <a:lnTo>
                  <a:pt x="15502" y="10555"/>
                </a:lnTo>
                <a:lnTo>
                  <a:pt x="15509" y="10561"/>
                </a:lnTo>
                <a:lnTo>
                  <a:pt x="15515" y="10567"/>
                </a:lnTo>
                <a:lnTo>
                  <a:pt x="15522" y="10574"/>
                </a:lnTo>
                <a:lnTo>
                  <a:pt x="15527" y="10582"/>
                </a:lnTo>
                <a:lnTo>
                  <a:pt x="15533" y="10590"/>
                </a:lnTo>
                <a:lnTo>
                  <a:pt x="15546" y="10610"/>
                </a:lnTo>
                <a:lnTo>
                  <a:pt x="15559" y="10634"/>
                </a:lnTo>
                <a:lnTo>
                  <a:pt x="15576" y="10664"/>
                </a:lnTo>
                <a:lnTo>
                  <a:pt x="15598" y="10701"/>
                </a:lnTo>
                <a:lnTo>
                  <a:pt x="15625" y="10746"/>
                </a:lnTo>
                <a:lnTo>
                  <a:pt x="15661" y="10800"/>
                </a:lnTo>
                <a:lnTo>
                  <a:pt x="16250" y="10758"/>
                </a:lnTo>
                <a:lnTo>
                  <a:pt x="16260" y="10719"/>
                </a:lnTo>
                <a:lnTo>
                  <a:pt x="16267" y="10673"/>
                </a:lnTo>
                <a:lnTo>
                  <a:pt x="16275" y="10622"/>
                </a:lnTo>
                <a:lnTo>
                  <a:pt x="16283" y="10566"/>
                </a:lnTo>
                <a:lnTo>
                  <a:pt x="16290" y="10507"/>
                </a:lnTo>
                <a:lnTo>
                  <a:pt x="16297" y="10443"/>
                </a:lnTo>
                <a:lnTo>
                  <a:pt x="16305" y="10378"/>
                </a:lnTo>
                <a:lnTo>
                  <a:pt x="16311" y="10311"/>
                </a:lnTo>
                <a:lnTo>
                  <a:pt x="16316" y="10244"/>
                </a:lnTo>
                <a:lnTo>
                  <a:pt x="16321" y="10178"/>
                </a:lnTo>
                <a:lnTo>
                  <a:pt x="16326" y="10112"/>
                </a:lnTo>
                <a:lnTo>
                  <a:pt x="16329" y="10049"/>
                </a:lnTo>
                <a:lnTo>
                  <a:pt x="16332" y="9987"/>
                </a:lnTo>
                <a:lnTo>
                  <a:pt x="16334" y="9931"/>
                </a:lnTo>
                <a:lnTo>
                  <a:pt x="16335" y="9879"/>
                </a:lnTo>
                <a:lnTo>
                  <a:pt x="16335" y="9832"/>
                </a:lnTo>
                <a:lnTo>
                  <a:pt x="16335" y="9716"/>
                </a:lnTo>
                <a:lnTo>
                  <a:pt x="16336" y="9612"/>
                </a:lnTo>
                <a:lnTo>
                  <a:pt x="16339" y="9521"/>
                </a:lnTo>
                <a:lnTo>
                  <a:pt x="16343" y="9440"/>
                </a:lnTo>
                <a:lnTo>
                  <a:pt x="16348" y="9365"/>
                </a:lnTo>
                <a:lnTo>
                  <a:pt x="16353" y="9296"/>
                </a:lnTo>
                <a:lnTo>
                  <a:pt x="16357" y="9228"/>
                </a:lnTo>
                <a:lnTo>
                  <a:pt x="16361" y="9162"/>
                </a:lnTo>
                <a:lnTo>
                  <a:pt x="16365" y="9092"/>
                </a:lnTo>
                <a:lnTo>
                  <a:pt x="16367" y="9019"/>
                </a:lnTo>
                <a:lnTo>
                  <a:pt x="16368" y="8939"/>
                </a:lnTo>
                <a:lnTo>
                  <a:pt x="16367" y="8849"/>
                </a:lnTo>
                <a:lnTo>
                  <a:pt x="16364" y="8748"/>
                </a:lnTo>
                <a:lnTo>
                  <a:pt x="16359" y="8633"/>
                </a:lnTo>
                <a:lnTo>
                  <a:pt x="16351" y="8503"/>
                </a:lnTo>
                <a:lnTo>
                  <a:pt x="16339" y="8353"/>
                </a:lnTo>
                <a:lnTo>
                  <a:pt x="16334" y="8264"/>
                </a:lnTo>
                <a:lnTo>
                  <a:pt x="16329" y="8188"/>
                </a:lnTo>
                <a:lnTo>
                  <a:pt x="16326" y="8154"/>
                </a:lnTo>
                <a:lnTo>
                  <a:pt x="16322" y="8123"/>
                </a:lnTo>
                <a:lnTo>
                  <a:pt x="16319" y="8109"/>
                </a:lnTo>
                <a:lnTo>
                  <a:pt x="16316" y="8096"/>
                </a:lnTo>
                <a:lnTo>
                  <a:pt x="16313" y="8083"/>
                </a:lnTo>
                <a:lnTo>
                  <a:pt x="16309" y="8071"/>
                </a:lnTo>
                <a:lnTo>
                  <a:pt x="16304" y="8060"/>
                </a:lnTo>
                <a:lnTo>
                  <a:pt x="16298" y="8049"/>
                </a:lnTo>
                <a:lnTo>
                  <a:pt x="16292" y="8040"/>
                </a:lnTo>
                <a:lnTo>
                  <a:pt x="16285" y="8030"/>
                </a:lnTo>
                <a:lnTo>
                  <a:pt x="16278" y="8022"/>
                </a:lnTo>
                <a:lnTo>
                  <a:pt x="16270" y="8015"/>
                </a:lnTo>
                <a:lnTo>
                  <a:pt x="16261" y="8008"/>
                </a:lnTo>
                <a:lnTo>
                  <a:pt x="16249" y="8002"/>
                </a:lnTo>
                <a:lnTo>
                  <a:pt x="16238" y="7997"/>
                </a:lnTo>
                <a:lnTo>
                  <a:pt x="16226" y="7993"/>
                </a:lnTo>
                <a:lnTo>
                  <a:pt x="16213" y="7989"/>
                </a:lnTo>
                <a:lnTo>
                  <a:pt x="16197" y="7985"/>
                </a:lnTo>
                <a:lnTo>
                  <a:pt x="16181" y="7982"/>
                </a:lnTo>
                <a:lnTo>
                  <a:pt x="16163" y="7981"/>
                </a:lnTo>
                <a:lnTo>
                  <a:pt x="16145" y="7980"/>
                </a:lnTo>
                <a:lnTo>
                  <a:pt x="16125" y="7979"/>
                </a:lnTo>
                <a:lnTo>
                  <a:pt x="16098" y="7981"/>
                </a:lnTo>
                <a:lnTo>
                  <a:pt x="16073" y="7988"/>
                </a:lnTo>
                <a:lnTo>
                  <a:pt x="16051" y="7998"/>
                </a:lnTo>
                <a:lnTo>
                  <a:pt x="16030" y="8012"/>
                </a:lnTo>
                <a:lnTo>
                  <a:pt x="16012" y="8029"/>
                </a:lnTo>
                <a:lnTo>
                  <a:pt x="15995" y="8050"/>
                </a:lnTo>
                <a:lnTo>
                  <a:pt x="15979" y="8073"/>
                </a:lnTo>
                <a:lnTo>
                  <a:pt x="15965" y="8100"/>
                </a:lnTo>
                <a:lnTo>
                  <a:pt x="15953" y="8129"/>
                </a:lnTo>
                <a:lnTo>
                  <a:pt x="15941" y="8160"/>
                </a:lnTo>
                <a:lnTo>
                  <a:pt x="15931" y="8194"/>
                </a:lnTo>
                <a:lnTo>
                  <a:pt x="15922" y="8229"/>
                </a:lnTo>
                <a:lnTo>
                  <a:pt x="15915" y="8266"/>
                </a:lnTo>
                <a:lnTo>
                  <a:pt x="15908" y="8305"/>
                </a:lnTo>
                <a:lnTo>
                  <a:pt x="15903" y="8345"/>
                </a:lnTo>
                <a:lnTo>
                  <a:pt x="15897" y="8387"/>
                </a:lnTo>
                <a:lnTo>
                  <a:pt x="15893" y="8429"/>
                </a:lnTo>
                <a:lnTo>
                  <a:pt x="15889" y="8472"/>
                </a:lnTo>
                <a:lnTo>
                  <a:pt x="15887" y="8516"/>
                </a:lnTo>
                <a:lnTo>
                  <a:pt x="15884" y="8560"/>
                </a:lnTo>
                <a:lnTo>
                  <a:pt x="15881" y="8647"/>
                </a:lnTo>
                <a:lnTo>
                  <a:pt x="15879" y="8734"/>
                </a:lnTo>
                <a:lnTo>
                  <a:pt x="15877" y="8816"/>
                </a:lnTo>
                <a:lnTo>
                  <a:pt x="15876" y="8894"/>
                </a:lnTo>
                <a:lnTo>
                  <a:pt x="15873" y="8967"/>
                </a:lnTo>
                <a:lnTo>
                  <a:pt x="15870" y="9030"/>
                </a:lnTo>
                <a:lnTo>
                  <a:pt x="15864" y="9110"/>
                </a:lnTo>
                <a:lnTo>
                  <a:pt x="15860" y="9187"/>
                </a:lnTo>
                <a:lnTo>
                  <a:pt x="15857" y="9262"/>
                </a:lnTo>
                <a:lnTo>
                  <a:pt x="15854" y="9334"/>
                </a:lnTo>
                <a:lnTo>
                  <a:pt x="15854" y="9406"/>
                </a:lnTo>
                <a:lnTo>
                  <a:pt x="15854" y="9478"/>
                </a:lnTo>
                <a:lnTo>
                  <a:pt x="15855" y="9548"/>
                </a:lnTo>
                <a:lnTo>
                  <a:pt x="15858" y="9619"/>
                </a:lnTo>
                <a:lnTo>
                  <a:pt x="15860" y="9690"/>
                </a:lnTo>
                <a:lnTo>
                  <a:pt x="15862" y="9763"/>
                </a:lnTo>
                <a:lnTo>
                  <a:pt x="15864" y="9837"/>
                </a:lnTo>
                <a:lnTo>
                  <a:pt x="15866" y="9914"/>
                </a:lnTo>
                <a:lnTo>
                  <a:pt x="15869" y="9993"/>
                </a:lnTo>
                <a:lnTo>
                  <a:pt x="15870" y="10075"/>
                </a:lnTo>
                <a:lnTo>
                  <a:pt x="15871" y="10162"/>
                </a:lnTo>
                <a:lnTo>
                  <a:pt x="15872" y="10253"/>
                </a:lnTo>
                <a:lnTo>
                  <a:pt x="15862" y="10245"/>
                </a:lnTo>
                <a:lnTo>
                  <a:pt x="15852" y="10238"/>
                </a:lnTo>
                <a:lnTo>
                  <a:pt x="15844" y="10230"/>
                </a:lnTo>
                <a:lnTo>
                  <a:pt x="15836" y="10220"/>
                </a:lnTo>
                <a:lnTo>
                  <a:pt x="15821" y="10203"/>
                </a:lnTo>
                <a:lnTo>
                  <a:pt x="15806" y="10184"/>
                </a:lnTo>
                <a:lnTo>
                  <a:pt x="15794" y="10163"/>
                </a:lnTo>
                <a:lnTo>
                  <a:pt x="15784" y="10143"/>
                </a:lnTo>
                <a:lnTo>
                  <a:pt x="15774" y="10120"/>
                </a:lnTo>
                <a:lnTo>
                  <a:pt x="15763" y="10097"/>
                </a:lnTo>
                <a:lnTo>
                  <a:pt x="15747" y="10049"/>
                </a:lnTo>
                <a:lnTo>
                  <a:pt x="15730" y="9997"/>
                </a:lnTo>
                <a:lnTo>
                  <a:pt x="15712" y="9942"/>
                </a:lnTo>
                <a:lnTo>
                  <a:pt x="15691" y="9886"/>
                </a:lnTo>
                <a:lnTo>
                  <a:pt x="15622" y="9714"/>
                </a:lnTo>
                <a:lnTo>
                  <a:pt x="15553" y="9543"/>
                </a:lnTo>
                <a:lnTo>
                  <a:pt x="15482" y="9373"/>
                </a:lnTo>
                <a:lnTo>
                  <a:pt x="15410" y="9206"/>
                </a:lnTo>
                <a:lnTo>
                  <a:pt x="15339" y="9038"/>
                </a:lnTo>
                <a:lnTo>
                  <a:pt x="15266" y="8873"/>
                </a:lnTo>
                <a:lnTo>
                  <a:pt x="15194" y="8707"/>
                </a:lnTo>
                <a:lnTo>
                  <a:pt x="15121" y="8542"/>
                </a:lnTo>
                <a:lnTo>
                  <a:pt x="15047" y="8378"/>
                </a:lnTo>
                <a:lnTo>
                  <a:pt x="14973" y="8213"/>
                </a:lnTo>
                <a:lnTo>
                  <a:pt x="14899" y="8049"/>
                </a:lnTo>
                <a:lnTo>
                  <a:pt x="14824" y="7884"/>
                </a:lnTo>
                <a:lnTo>
                  <a:pt x="14750" y="7720"/>
                </a:lnTo>
                <a:lnTo>
                  <a:pt x="14674" y="7554"/>
                </a:lnTo>
                <a:lnTo>
                  <a:pt x="14599" y="7389"/>
                </a:lnTo>
                <a:lnTo>
                  <a:pt x="14524" y="7221"/>
                </a:lnTo>
                <a:lnTo>
                  <a:pt x="14443" y="7039"/>
                </a:lnTo>
                <a:lnTo>
                  <a:pt x="14362" y="6855"/>
                </a:lnTo>
                <a:lnTo>
                  <a:pt x="14281" y="6670"/>
                </a:lnTo>
                <a:lnTo>
                  <a:pt x="14201" y="6484"/>
                </a:lnTo>
                <a:lnTo>
                  <a:pt x="14041" y="6109"/>
                </a:lnTo>
                <a:lnTo>
                  <a:pt x="13879" y="5731"/>
                </a:lnTo>
                <a:lnTo>
                  <a:pt x="13797" y="5542"/>
                </a:lnTo>
                <a:lnTo>
                  <a:pt x="13715" y="5352"/>
                </a:lnTo>
                <a:lnTo>
                  <a:pt x="13631" y="5163"/>
                </a:lnTo>
                <a:lnTo>
                  <a:pt x="13548" y="4974"/>
                </a:lnTo>
                <a:lnTo>
                  <a:pt x="13462" y="4786"/>
                </a:lnTo>
                <a:lnTo>
                  <a:pt x="13374" y="4598"/>
                </a:lnTo>
                <a:lnTo>
                  <a:pt x="13286" y="4411"/>
                </a:lnTo>
                <a:lnTo>
                  <a:pt x="13195" y="4225"/>
                </a:lnTo>
                <a:lnTo>
                  <a:pt x="13103" y="4040"/>
                </a:lnTo>
                <a:lnTo>
                  <a:pt x="13007" y="3856"/>
                </a:lnTo>
                <a:lnTo>
                  <a:pt x="12911" y="3674"/>
                </a:lnTo>
                <a:lnTo>
                  <a:pt x="12812" y="3493"/>
                </a:lnTo>
                <a:lnTo>
                  <a:pt x="12710" y="3315"/>
                </a:lnTo>
                <a:lnTo>
                  <a:pt x="12605" y="3138"/>
                </a:lnTo>
                <a:lnTo>
                  <a:pt x="12498" y="2965"/>
                </a:lnTo>
                <a:lnTo>
                  <a:pt x="12388" y="2793"/>
                </a:lnTo>
                <a:lnTo>
                  <a:pt x="12274" y="2623"/>
                </a:lnTo>
                <a:lnTo>
                  <a:pt x="12156" y="2457"/>
                </a:lnTo>
                <a:lnTo>
                  <a:pt x="12036" y="2294"/>
                </a:lnTo>
                <a:lnTo>
                  <a:pt x="11912" y="2134"/>
                </a:lnTo>
                <a:lnTo>
                  <a:pt x="11783" y="1976"/>
                </a:lnTo>
                <a:lnTo>
                  <a:pt x="11651" y="1823"/>
                </a:lnTo>
                <a:lnTo>
                  <a:pt x="11514" y="1674"/>
                </a:lnTo>
                <a:lnTo>
                  <a:pt x="11374" y="1528"/>
                </a:lnTo>
                <a:lnTo>
                  <a:pt x="11298" y="1454"/>
                </a:lnTo>
                <a:lnTo>
                  <a:pt x="11222" y="1382"/>
                </a:lnTo>
                <a:lnTo>
                  <a:pt x="11145" y="1310"/>
                </a:lnTo>
                <a:lnTo>
                  <a:pt x="11067" y="1242"/>
                </a:lnTo>
                <a:lnTo>
                  <a:pt x="10987" y="1174"/>
                </a:lnTo>
                <a:lnTo>
                  <a:pt x="10906" y="1109"/>
                </a:lnTo>
                <a:lnTo>
                  <a:pt x="10825" y="1044"/>
                </a:lnTo>
                <a:lnTo>
                  <a:pt x="10743" y="982"/>
                </a:lnTo>
                <a:lnTo>
                  <a:pt x="10660" y="922"/>
                </a:lnTo>
                <a:lnTo>
                  <a:pt x="10575" y="864"/>
                </a:lnTo>
                <a:lnTo>
                  <a:pt x="10489" y="807"/>
                </a:lnTo>
                <a:lnTo>
                  <a:pt x="10402" y="752"/>
                </a:lnTo>
                <a:lnTo>
                  <a:pt x="10314" y="699"/>
                </a:lnTo>
                <a:lnTo>
                  <a:pt x="10226" y="647"/>
                </a:lnTo>
                <a:lnTo>
                  <a:pt x="10136" y="598"/>
                </a:lnTo>
                <a:lnTo>
                  <a:pt x="10045" y="550"/>
                </a:lnTo>
                <a:lnTo>
                  <a:pt x="9953" y="504"/>
                </a:lnTo>
                <a:lnTo>
                  <a:pt x="9860" y="460"/>
                </a:lnTo>
                <a:lnTo>
                  <a:pt x="9765" y="417"/>
                </a:lnTo>
                <a:lnTo>
                  <a:pt x="9669" y="377"/>
                </a:lnTo>
                <a:lnTo>
                  <a:pt x="9573" y="338"/>
                </a:lnTo>
                <a:lnTo>
                  <a:pt x="9476" y="301"/>
                </a:lnTo>
                <a:lnTo>
                  <a:pt x="9377" y="267"/>
                </a:lnTo>
                <a:lnTo>
                  <a:pt x="9278" y="234"/>
                </a:lnTo>
                <a:lnTo>
                  <a:pt x="9176" y="203"/>
                </a:lnTo>
                <a:lnTo>
                  <a:pt x="9074" y="174"/>
                </a:lnTo>
                <a:lnTo>
                  <a:pt x="8971" y="147"/>
                </a:lnTo>
                <a:lnTo>
                  <a:pt x="8867" y="122"/>
                </a:lnTo>
                <a:lnTo>
                  <a:pt x="8762" y="98"/>
                </a:lnTo>
                <a:lnTo>
                  <a:pt x="8656" y="77"/>
                </a:lnTo>
                <a:lnTo>
                  <a:pt x="8547" y="57"/>
                </a:lnTo>
                <a:lnTo>
                  <a:pt x="8439" y="40"/>
                </a:lnTo>
                <a:lnTo>
                  <a:pt x="8382" y="32"/>
                </a:lnTo>
                <a:lnTo>
                  <a:pt x="8325" y="25"/>
                </a:lnTo>
                <a:lnTo>
                  <a:pt x="8266" y="18"/>
                </a:lnTo>
                <a:lnTo>
                  <a:pt x="8204" y="13"/>
                </a:lnTo>
                <a:lnTo>
                  <a:pt x="8143" y="9"/>
                </a:lnTo>
                <a:lnTo>
                  <a:pt x="8080" y="6"/>
                </a:lnTo>
                <a:lnTo>
                  <a:pt x="8016" y="3"/>
                </a:lnTo>
                <a:lnTo>
                  <a:pt x="7951" y="1"/>
                </a:lnTo>
                <a:lnTo>
                  <a:pt x="7885" y="0"/>
                </a:lnTo>
                <a:lnTo>
                  <a:pt x="7819" y="0"/>
                </a:lnTo>
                <a:lnTo>
                  <a:pt x="7752" y="0"/>
                </a:lnTo>
                <a:lnTo>
                  <a:pt x="7685" y="2"/>
                </a:lnTo>
                <a:lnTo>
                  <a:pt x="7618" y="3"/>
                </a:lnTo>
                <a:lnTo>
                  <a:pt x="7551" y="6"/>
                </a:lnTo>
                <a:lnTo>
                  <a:pt x="7483" y="9"/>
                </a:lnTo>
                <a:lnTo>
                  <a:pt x="7416" y="13"/>
                </a:lnTo>
                <a:lnTo>
                  <a:pt x="7349" y="17"/>
                </a:lnTo>
                <a:lnTo>
                  <a:pt x="7283" y="22"/>
                </a:lnTo>
                <a:lnTo>
                  <a:pt x="7216" y="28"/>
                </a:lnTo>
                <a:lnTo>
                  <a:pt x="7152" y="34"/>
                </a:lnTo>
                <a:lnTo>
                  <a:pt x="7087" y="41"/>
                </a:lnTo>
                <a:lnTo>
                  <a:pt x="7023" y="48"/>
                </a:lnTo>
                <a:lnTo>
                  <a:pt x="6960" y="55"/>
                </a:lnTo>
                <a:lnTo>
                  <a:pt x="6899" y="63"/>
                </a:lnTo>
                <a:lnTo>
                  <a:pt x="6839" y="72"/>
                </a:lnTo>
                <a:lnTo>
                  <a:pt x="6780" y="81"/>
                </a:lnTo>
                <a:lnTo>
                  <a:pt x="6723" y="90"/>
                </a:lnTo>
                <a:lnTo>
                  <a:pt x="6668" y="99"/>
                </a:lnTo>
                <a:lnTo>
                  <a:pt x="6615" y="109"/>
                </a:lnTo>
                <a:lnTo>
                  <a:pt x="6563" y="120"/>
                </a:lnTo>
                <a:lnTo>
                  <a:pt x="6513" y="130"/>
                </a:lnTo>
                <a:lnTo>
                  <a:pt x="6465" y="141"/>
                </a:lnTo>
                <a:lnTo>
                  <a:pt x="6359" y="168"/>
                </a:lnTo>
                <a:lnTo>
                  <a:pt x="6252" y="196"/>
                </a:lnTo>
                <a:lnTo>
                  <a:pt x="6144" y="227"/>
                </a:lnTo>
                <a:lnTo>
                  <a:pt x="6037" y="260"/>
                </a:lnTo>
                <a:lnTo>
                  <a:pt x="5928" y="294"/>
                </a:lnTo>
                <a:lnTo>
                  <a:pt x="5821" y="332"/>
                </a:lnTo>
                <a:lnTo>
                  <a:pt x="5713" y="371"/>
                </a:lnTo>
                <a:lnTo>
                  <a:pt x="5605" y="412"/>
                </a:lnTo>
                <a:lnTo>
                  <a:pt x="5498" y="455"/>
                </a:lnTo>
                <a:lnTo>
                  <a:pt x="5390" y="500"/>
                </a:lnTo>
                <a:lnTo>
                  <a:pt x="5284" y="547"/>
                </a:lnTo>
                <a:lnTo>
                  <a:pt x="5177" y="596"/>
                </a:lnTo>
                <a:lnTo>
                  <a:pt x="5071" y="646"/>
                </a:lnTo>
                <a:lnTo>
                  <a:pt x="4966" y="698"/>
                </a:lnTo>
                <a:lnTo>
                  <a:pt x="4861" y="752"/>
                </a:lnTo>
                <a:lnTo>
                  <a:pt x="4758" y="807"/>
                </a:lnTo>
                <a:lnTo>
                  <a:pt x="4655" y="865"/>
                </a:lnTo>
                <a:lnTo>
                  <a:pt x="4553" y="923"/>
                </a:lnTo>
                <a:lnTo>
                  <a:pt x="4453" y="983"/>
                </a:lnTo>
                <a:lnTo>
                  <a:pt x="4353" y="1045"/>
                </a:lnTo>
                <a:lnTo>
                  <a:pt x="4255" y="1108"/>
                </a:lnTo>
                <a:lnTo>
                  <a:pt x="4157" y="1172"/>
                </a:lnTo>
                <a:lnTo>
                  <a:pt x="4062" y="1239"/>
                </a:lnTo>
                <a:lnTo>
                  <a:pt x="3968" y="1306"/>
                </a:lnTo>
                <a:lnTo>
                  <a:pt x="3876" y="1375"/>
                </a:lnTo>
                <a:lnTo>
                  <a:pt x="3785" y="1444"/>
                </a:lnTo>
                <a:lnTo>
                  <a:pt x="3696" y="1515"/>
                </a:lnTo>
                <a:lnTo>
                  <a:pt x="3609" y="1587"/>
                </a:lnTo>
                <a:lnTo>
                  <a:pt x="3524" y="1660"/>
                </a:lnTo>
                <a:lnTo>
                  <a:pt x="3441" y="1734"/>
                </a:lnTo>
                <a:lnTo>
                  <a:pt x="3361" y="1809"/>
                </a:lnTo>
                <a:lnTo>
                  <a:pt x="3282" y="1885"/>
                </a:lnTo>
                <a:lnTo>
                  <a:pt x="3245" y="1921"/>
                </a:lnTo>
                <a:lnTo>
                  <a:pt x="3210" y="1956"/>
                </a:lnTo>
                <a:lnTo>
                  <a:pt x="3177" y="1990"/>
                </a:lnTo>
                <a:lnTo>
                  <a:pt x="3146" y="2022"/>
                </a:lnTo>
                <a:lnTo>
                  <a:pt x="3113" y="2055"/>
                </a:lnTo>
                <a:lnTo>
                  <a:pt x="3080" y="2088"/>
                </a:lnTo>
                <a:lnTo>
                  <a:pt x="3045" y="2123"/>
                </a:lnTo>
                <a:lnTo>
                  <a:pt x="3009" y="2159"/>
                </a:lnTo>
                <a:lnTo>
                  <a:pt x="2471" y="2759"/>
                </a:lnTo>
                <a:lnTo>
                  <a:pt x="2337" y="2939"/>
                </a:lnTo>
                <a:lnTo>
                  <a:pt x="2206" y="3119"/>
                </a:lnTo>
                <a:lnTo>
                  <a:pt x="2078" y="3300"/>
                </a:lnTo>
                <a:lnTo>
                  <a:pt x="1954" y="3482"/>
                </a:lnTo>
                <a:lnTo>
                  <a:pt x="1833" y="3665"/>
                </a:lnTo>
                <a:lnTo>
                  <a:pt x="1718" y="3849"/>
                </a:lnTo>
                <a:lnTo>
                  <a:pt x="1604" y="4033"/>
                </a:lnTo>
                <a:lnTo>
                  <a:pt x="1496" y="4219"/>
                </a:lnTo>
                <a:lnTo>
                  <a:pt x="1390" y="4406"/>
                </a:lnTo>
                <a:lnTo>
                  <a:pt x="1289" y="4594"/>
                </a:lnTo>
                <a:lnTo>
                  <a:pt x="1192" y="4784"/>
                </a:lnTo>
                <a:lnTo>
                  <a:pt x="1099" y="4975"/>
                </a:lnTo>
                <a:lnTo>
                  <a:pt x="1010" y="5168"/>
                </a:lnTo>
                <a:lnTo>
                  <a:pt x="925" y="5363"/>
                </a:lnTo>
                <a:lnTo>
                  <a:pt x="844" y="5559"/>
                </a:lnTo>
                <a:lnTo>
                  <a:pt x="767" y="5759"/>
                </a:lnTo>
                <a:lnTo>
                  <a:pt x="695" y="5959"/>
                </a:lnTo>
                <a:lnTo>
                  <a:pt x="627" y="6161"/>
                </a:lnTo>
                <a:lnTo>
                  <a:pt x="563" y="6367"/>
                </a:lnTo>
                <a:lnTo>
                  <a:pt x="503" y="6574"/>
                </a:lnTo>
                <a:lnTo>
                  <a:pt x="449" y="6784"/>
                </a:lnTo>
                <a:lnTo>
                  <a:pt x="399" y="6996"/>
                </a:lnTo>
                <a:lnTo>
                  <a:pt x="353" y="7212"/>
                </a:lnTo>
                <a:lnTo>
                  <a:pt x="311" y="7430"/>
                </a:lnTo>
                <a:lnTo>
                  <a:pt x="275" y="7650"/>
                </a:lnTo>
                <a:lnTo>
                  <a:pt x="243" y="7874"/>
                </a:lnTo>
                <a:lnTo>
                  <a:pt x="216" y="8101"/>
                </a:lnTo>
                <a:lnTo>
                  <a:pt x="193" y="8331"/>
                </a:lnTo>
                <a:lnTo>
                  <a:pt x="176" y="8564"/>
                </a:lnTo>
                <a:lnTo>
                  <a:pt x="164" y="8801"/>
                </a:lnTo>
                <a:lnTo>
                  <a:pt x="157" y="9041"/>
                </a:lnTo>
                <a:lnTo>
                  <a:pt x="153" y="92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472296" y="1114292"/>
            <a:ext cx="356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itillium" panose="00000500000000000000" pitchFamily="50" charset="0"/>
              </a:rPr>
              <a:t>Design Process/Details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F5933-A4F9-6F45-A67F-D134E701DE23}"/>
              </a:ext>
            </a:extLst>
          </p:cNvPr>
          <p:cNvSpPr txBox="1"/>
          <p:nvPr/>
        </p:nvSpPr>
        <p:spPr>
          <a:xfrm>
            <a:off x="847224" y="386336"/>
            <a:ext cx="4375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Data Wall Experience</a:t>
            </a:r>
          </a:p>
        </p:txBody>
      </p:sp>
    </p:spTree>
    <p:extLst>
      <p:ext uri="{BB962C8B-B14F-4D97-AF65-F5344CB8AC3E}">
        <p14:creationId xmlns:p14="http://schemas.microsoft.com/office/powerpoint/2010/main" val="3036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DB7F09-775F-BE4C-A05D-7308C152C0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r="12277"/>
          <a:stretch/>
        </p:blipFill>
        <p:spPr>
          <a:xfrm>
            <a:off x="732024" y="1228084"/>
            <a:ext cx="6728142" cy="4818000"/>
          </a:xfrm>
        </p:spPr>
      </p:pic>
      <p:sp>
        <p:nvSpPr>
          <p:cNvPr id="21" name="TextBox 20"/>
          <p:cNvSpPr txBox="1"/>
          <p:nvPr/>
        </p:nvSpPr>
        <p:spPr>
          <a:xfrm>
            <a:off x="650045" y="386336"/>
            <a:ext cx="6415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Bruises: The Data We Don’t See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50045" y="835777"/>
            <a:ext cx="3010366" cy="39230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1800" b="0" spc="200" dirty="0">
                <a:latin typeface="+mn-lt"/>
              </a:rPr>
              <a:t>Collaboration with Kaki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885184" y="1819274"/>
            <a:ext cx="4173466" cy="983130"/>
            <a:chOff x="1494500" y="2493420"/>
            <a:chExt cx="3556472" cy="789130"/>
          </a:xfrm>
        </p:grpSpPr>
        <p:grpSp>
          <p:nvGrpSpPr>
            <p:cNvPr id="26" name="Group 25"/>
            <p:cNvGrpSpPr/>
            <p:nvPr/>
          </p:nvGrpSpPr>
          <p:grpSpPr>
            <a:xfrm>
              <a:off x="2408384" y="2493420"/>
              <a:ext cx="2642588" cy="789130"/>
              <a:chOff x="1406898" y="2841763"/>
              <a:chExt cx="2642588" cy="78913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406898" y="3217816"/>
                <a:ext cx="2642588" cy="413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Visualizing Kaki’s daughter’s autoimmune disorder through daily observations.</a:t>
                </a:r>
              </a:p>
            </p:txBody>
          </p:sp>
          <p:sp>
            <p:nvSpPr>
              <p:cNvPr id="29" name="Title 1"/>
              <p:cNvSpPr txBox="1">
                <a:spLocks/>
              </p:cNvSpPr>
              <p:nvPr/>
            </p:nvSpPr>
            <p:spPr>
              <a:xfrm>
                <a:off x="1406898" y="2841763"/>
                <a:ext cx="2642588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Collaboration between Kaki and </a:t>
                </a:r>
                <a:r>
                  <a:rPr lang="en-US" sz="1800" spc="200" dirty="0" err="1">
                    <a:latin typeface="+mn-lt"/>
                  </a:rPr>
                  <a:t>Giorgia</a:t>
                </a:r>
                <a:r>
                  <a:rPr lang="en-US" sz="1800" spc="200" dirty="0">
                    <a:latin typeface="+mn-lt"/>
                  </a:rPr>
                  <a:t> </a:t>
                </a: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85184" y="4522479"/>
            <a:ext cx="4173466" cy="984668"/>
            <a:chOff x="1494500" y="2493420"/>
            <a:chExt cx="3556472" cy="787779"/>
          </a:xfrm>
        </p:grpSpPr>
        <p:grpSp>
          <p:nvGrpSpPr>
            <p:cNvPr id="31" name="Group 30"/>
            <p:cNvGrpSpPr/>
            <p:nvPr/>
          </p:nvGrpSpPr>
          <p:grpSpPr>
            <a:xfrm>
              <a:off x="2408384" y="2493420"/>
              <a:ext cx="2642588" cy="787779"/>
              <a:chOff x="1406898" y="2841763"/>
              <a:chExt cx="2642588" cy="78777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406898" y="3217816"/>
                <a:ext cx="2642588" cy="411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Innovative way to visualize nuances of having a chronic illness.</a:t>
                </a:r>
              </a:p>
            </p:txBody>
          </p:sp>
          <p:sp>
            <p:nvSpPr>
              <p:cNvPr id="34" name="Title 1"/>
              <p:cNvSpPr txBox="1">
                <a:spLocks/>
              </p:cNvSpPr>
              <p:nvPr/>
            </p:nvSpPr>
            <p:spPr>
              <a:xfrm>
                <a:off x="1406898" y="2841763"/>
                <a:ext cx="1611537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Visual Process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885184" y="3169691"/>
            <a:ext cx="4173466" cy="884284"/>
            <a:chOff x="1494500" y="2493420"/>
            <a:chExt cx="3556472" cy="707886"/>
          </a:xfrm>
        </p:grpSpPr>
        <p:grpSp>
          <p:nvGrpSpPr>
            <p:cNvPr id="36" name="Group 35"/>
            <p:cNvGrpSpPr/>
            <p:nvPr/>
          </p:nvGrpSpPr>
          <p:grpSpPr>
            <a:xfrm>
              <a:off x="2408384" y="2493420"/>
              <a:ext cx="2642588" cy="611860"/>
              <a:chOff x="1406898" y="2841763"/>
              <a:chExt cx="2642588" cy="61186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406898" y="3217816"/>
                <a:ext cx="2642588" cy="23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tx1">
                        <a:alpha val="60000"/>
                      </a:schemeClr>
                    </a:solidFill>
                    <a:ea typeface="Source Sans Pro" charset="0"/>
                    <a:cs typeface="Source Sans Pro" charset="0"/>
                  </a:rPr>
                  <a:t>Kaki wrote a song that accompanies the viz.</a:t>
                </a:r>
              </a:p>
            </p:txBody>
          </p:sp>
          <p:sp>
            <p:nvSpPr>
              <p:cNvPr id="39" name="Title 1"/>
              <p:cNvSpPr txBox="1">
                <a:spLocks/>
              </p:cNvSpPr>
              <p:nvPr/>
            </p:nvSpPr>
            <p:spPr>
              <a:xfrm>
                <a:off x="1406898" y="2841763"/>
                <a:ext cx="2388784" cy="376053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i="0" kern="1200">
                    <a:solidFill>
                      <a:schemeClr val="tx1"/>
                    </a:solidFill>
                    <a:latin typeface="Source Sans Pro Black" charset="0"/>
                    <a:ea typeface="Source Sans Pro Black" charset="0"/>
                    <a:cs typeface="Source Sans Pro Black" charset="0"/>
                  </a:defRPr>
                </a:lvl1pPr>
              </a:lstStyle>
              <a:p>
                <a:pPr algn="l"/>
                <a:r>
                  <a:rPr lang="en-US" sz="1800" spc="200" dirty="0">
                    <a:latin typeface="+mn-lt"/>
                  </a:rPr>
                  <a:t>Musical Score Accompanies Viz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494500" y="2493420"/>
              <a:ext cx="3417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rgbClr val="222222"/>
                  </a:solidFill>
                  <a:latin typeface="linea-basic-10" charset="0"/>
                </a:rPr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502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33CFA34-37DC-CA4E-8E10-0A59D67CAF8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6" y="1842248"/>
            <a:ext cx="5063269" cy="2793527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98DD71B-5F94-7944-992B-9CEEF956F92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70" y="1758984"/>
            <a:ext cx="5116983" cy="2876791"/>
          </a:xfrm>
        </p:spPr>
      </p:pic>
      <p:sp>
        <p:nvSpPr>
          <p:cNvPr id="20" name="TextBox 19"/>
          <p:cNvSpPr txBox="1"/>
          <p:nvPr/>
        </p:nvSpPr>
        <p:spPr>
          <a:xfrm>
            <a:off x="1406301" y="4897130"/>
            <a:ext cx="2920115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Giorgia</a:t>
            </a: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and Kaki’s daily observation of Cooper’s condition.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86103" y="4898839"/>
            <a:ext cx="2920115" cy="28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Legend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72296" y="1114292"/>
            <a:ext cx="356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itillium" panose="00000500000000000000" pitchFamily="50" charset="0"/>
              </a:rPr>
              <a:t>Design Process/Details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2C40-723E-8F46-AEB6-170C91E0F9C0}"/>
              </a:ext>
            </a:extLst>
          </p:cNvPr>
          <p:cNvSpPr txBox="1"/>
          <p:nvPr/>
        </p:nvSpPr>
        <p:spPr>
          <a:xfrm>
            <a:off x="650045" y="386336"/>
            <a:ext cx="767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400" dirty="0">
                <a:latin typeface="Titillium" panose="00000500000000000000" pitchFamily="50" charset="0"/>
              </a:rPr>
              <a:t>Bruises: The Data We Don’t See </a:t>
            </a:r>
            <a:r>
              <a:rPr lang="en-US" sz="2800" b="1" spc="400" dirty="0">
                <a:latin typeface="Titillium" panose="00000500000000000000" pitchFamily="50" charset="0"/>
                <a:hlinkClick r:id="rId5"/>
              </a:rPr>
              <a:t>(link)</a:t>
            </a:r>
            <a:endParaRPr lang="en-US" sz="2800" b="1" spc="400" dirty="0">
              <a:latin typeface="Titillium" panose="00000500000000000000" pitchFamily="50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DC7E3CF-9AF2-2B40-AD72-21359A3F2EE5}"/>
              </a:ext>
            </a:extLst>
          </p:cNvPr>
          <p:cNvSpPr>
            <a:spLocks noEditPoints="1"/>
          </p:cNvSpPr>
          <p:nvPr/>
        </p:nvSpPr>
        <p:spPr bwMode="auto">
          <a:xfrm rot="18000000">
            <a:off x="5593764" y="2858880"/>
            <a:ext cx="836853" cy="703058"/>
          </a:xfrm>
          <a:custGeom>
            <a:avLst/>
            <a:gdLst>
              <a:gd name="T0" fmla="*/ 51 w 2458"/>
              <a:gd name="T1" fmla="*/ 1396 h 1680"/>
              <a:gd name="T2" fmla="*/ 2 w 2458"/>
              <a:gd name="T3" fmla="*/ 1383 h 1680"/>
              <a:gd name="T4" fmla="*/ 52 w 2458"/>
              <a:gd name="T5" fmla="*/ 1462 h 1680"/>
              <a:gd name="T6" fmla="*/ 287 w 2458"/>
              <a:gd name="T7" fmla="*/ 1673 h 1680"/>
              <a:gd name="T8" fmla="*/ 393 w 2458"/>
              <a:gd name="T9" fmla="*/ 1501 h 1680"/>
              <a:gd name="T10" fmla="*/ 460 w 2458"/>
              <a:gd name="T11" fmla="*/ 1263 h 1680"/>
              <a:gd name="T12" fmla="*/ 377 w 2458"/>
              <a:gd name="T13" fmla="*/ 1339 h 1680"/>
              <a:gd name="T14" fmla="*/ 289 w 2458"/>
              <a:gd name="T15" fmla="*/ 1594 h 1680"/>
              <a:gd name="T16" fmla="*/ 217 w 2458"/>
              <a:gd name="T17" fmla="*/ 1454 h 1680"/>
              <a:gd name="T18" fmla="*/ 178 w 2458"/>
              <a:gd name="T19" fmla="*/ 1226 h 1680"/>
              <a:gd name="T20" fmla="*/ 238 w 2458"/>
              <a:gd name="T21" fmla="*/ 947 h 1680"/>
              <a:gd name="T22" fmla="*/ 380 w 2458"/>
              <a:gd name="T23" fmla="*/ 871 h 1680"/>
              <a:gd name="T24" fmla="*/ 547 w 2458"/>
              <a:gd name="T25" fmla="*/ 1014 h 1680"/>
              <a:gd name="T26" fmla="*/ 719 w 2458"/>
              <a:gd name="T27" fmla="*/ 1304 h 1680"/>
              <a:gd name="T28" fmla="*/ 953 w 2458"/>
              <a:gd name="T29" fmla="*/ 1440 h 1680"/>
              <a:gd name="T30" fmla="*/ 1218 w 2458"/>
              <a:gd name="T31" fmla="*/ 1334 h 1680"/>
              <a:gd name="T32" fmla="*/ 1324 w 2458"/>
              <a:gd name="T33" fmla="*/ 1002 h 1680"/>
              <a:gd name="T34" fmla="*/ 1199 w 2458"/>
              <a:gd name="T35" fmla="*/ 589 h 1680"/>
              <a:gd name="T36" fmla="*/ 1195 w 2458"/>
              <a:gd name="T37" fmla="*/ 434 h 1680"/>
              <a:gd name="T38" fmla="*/ 1283 w 2458"/>
              <a:gd name="T39" fmla="*/ 292 h 1680"/>
              <a:gd name="T40" fmla="*/ 1457 w 2458"/>
              <a:gd name="T41" fmla="*/ 196 h 1680"/>
              <a:gd name="T42" fmla="*/ 1586 w 2458"/>
              <a:gd name="T43" fmla="*/ 262 h 1680"/>
              <a:gd name="T44" fmla="*/ 1667 w 2458"/>
              <a:gd name="T45" fmla="*/ 468 h 1680"/>
              <a:gd name="T46" fmla="*/ 1755 w 2458"/>
              <a:gd name="T47" fmla="*/ 893 h 1680"/>
              <a:gd name="T48" fmla="*/ 1859 w 2458"/>
              <a:gd name="T49" fmla="*/ 1086 h 1680"/>
              <a:gd name="T50" fmla="*/ 2052 w 2458"/>
              <a:gd name="T51" fmla="*/ 1216 h 1680"/>
              <a:gd name="T52" fmla="*/ 2282 w 2458"/>
              <a:gd name="T53" fmla="*/ 1197 h 1680"/>
              <a:gd name="T54" fmla="*/ 2427 w 2458"/>
              <a:gd name="T55" fmla="*/ 1018 h 1680"/>
              <a:gd name="T56" fmla="*/ 2450 w 2458"/>
              <a:gd name="T57" fmla="*/ 754 h 1680"/>
              <a:gd name="T58" fmla="*/ 2337 w 2458"/>
              <a:gd name="T59" fmla="*/ 457 h 1680"/>
              <a:gd name="T60" fmla="*/ 2172 w 2458"/>
              <a:gd name="T61" fmla="*/ 134 h 1680"/>
              <a:gd name="T62" fmla="*/ 2314 w 2458"/>
              <a:gd name="T63" fmla="*/ 187 h 1680"/>
              <a:gd name="T64" fmla="*/ 2386 w 2458"/>
              <a:gd name="T65" fmla="*/ 267 h 1680"/>
              <a:gd name="T66" fmla="*/ 2398 w 2458"/>
              <a:gd name="T67" fmla="*/ 181 h 1680"/>
              <a:gd name="T68" fmla="*/ 2184 w 2458"/>
              <a:gd name="T69" fmla="*/ 8 h 1680"/>
              <a:gd name="T70" fmla="*/ 2122 w 2458"/>
              <a:gd name="T71" fmla="*/ 19 h 1680"/>
              <a:gd name="T72" fmla="*/ 2056 w 2458"/>
              <a:gd name="T73" fmla="*/ 324 h 1680"/>
              <a:gd name="T74" fmla="*/ 2123 w 2458"/>
              <a:gd name="T75" fmla="*/ 235 h 1680"/>
              <a:gd name="T76" fmla="*/ 2350 w 2458"/>
              <a:gd name="T77" fmla="*/ 637 h 1680"/>
              <a:gd name="T78" fmla="*/ 2350 w 2458"/>
              <a:gd name="T79" fmla="*/ 1036 h 1680"/>
              <a:gd name="T80" fmla="*/ 2090 w 2458"/>
              <a:gd name="T81" fmla="*/ 1165 h 1680"/>
              <a:gd name="T82" fmla="*/ 1814 w 2458"/>
              <a:gd name="T83" fmla="*/ 877 h 1680"/>
              <a:gd name="T84" fmla="*/ 1704 w 2458"/>
              <a:gd name="T85" fmla="*/ 372 h 1680"/>
              <a:gd name="T86" fmla="*/ 1568 w 2458"/>
              <a:gd name="T87" fmla="*/ 161 h 1680"/>
              <a:gd name="T88" fmla="*/ 1386 w 2458"/>
              <a:gd name="T89" fmla="*/ 139 h 1680"/>
              <a:gd name="T90" fmla="*/ 1225 w 2458"/>
              <a:gd name="T91" fmla="*/ 261 h 1680"/>
              <a:gd name="T92" fmla="*/ 1128 w 2458"/>
              <a:gd name="T93" fmla="*/ 473 h 1680"/>
              <a:gd name="T94" fmla="*/ 1199 w 2458"/>
              <a:gd name="T95" fmla="*/ 752 h 1680"/>
              <a:gd name="T96" fmla="*/ 1269 w 2458"/>
              <a:gd name="T97" fmla="*/ 1006 h 1680"/>
              <a:gd name="T98" fmla="*/ 1197 w 2458"/>
              <a:gd name="T99" fmla="*/ 1261 h 1680"/>
              <a:gd name="T100" fmla="*/ 1029 w 2458"/>
              <a:gd name="T101" fmla="*/ 1376 h 1680"/>
              <a:gd name="T102" fmla="*/ 839 w 2458"/>
              <a:gd name="T103" fmla="*/ 1336 h 1680"/>
              <a:gd name="T104" fmla="*/ 650 w 2458"/>
              <a:gd name="T105" fmla="*/ 1076 h 1680"/>
              <a:gd name="T106" fmla="*/ 470 w 2458"/>
              <a:gd name="T107" fmla="*/ 840 h 1680"/>
              <a:gd name="T108" fmla="*/ 290 w 2458"/>
              <a:gd name="T109" fmla="*/ 821 h 1680"/>
              <a:gd name="T110" fmla="*/ 177 w 2458"/>
              <a:gd name="T111" fmla="*/ 942 h 1680"/>
              <a:gd name="T112" fmla="*/ 125 w 2458"/>
              <a:gd name="T113" fmla="*/ 1212 h 1680"/>
              <a:gd name="T114" fmla="*/ 172 w 2458"/>
              <a:gd name="T115" fmla="*/ 1471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458" h="1680">
                <a:moveTo>
                  <a:pt x="178" y="1495"/>
                </a:moveTo>
                <a:lnTo>
                  <a:pt x="178" y="1495"/>
                </a:lnTo>
                <a:lnTo>
                  <a:pt x="178" y="1495"/>
                </a:lnTo>
                <a:close/>
                <a:moveTo>
                  <a:pt x="178" y="1495"/>
                </a:moveTo>
                <a:lnTo>
                  <a:pt x="159" y="1484"/>
                </a:lnTo>
                <a:lnTo>
                  <a:pt x="140" y="1472"/>
                </a:lnTo>
                <a:lnTo>
                  <a:pt x="123" y="1459"/>
                </a:lnTo>
                <a:lnTo>
                  <a:pt x="107" y="1445"/>
                </a:lnTo>
                <a:lnTo>
                  <a:pt x="76" y="1419"/>
                </a:lnTo>
                <a:lnTo>
                  <a:pt x="51" y="1396"/>
                </a:lnTo>
                <a:lnTo>
                  <a:pt x="40" y="1387"/>
                </a:lnTo>
                <a:lnTo>
                  <a:pt x="31" y="1379"/>
                </a:lnTo>
                <a:lnTo>
                  <a:pt x="23" y="1374"/>
                </a:lnTo>
                <a:lnTo>
                  <a:pt x="15" y="1371"/>
                </a:lnTo>
                <a:lnTo>
                  <a:pt x="12" y="1371"/>
                </a:lnTo>
                <a:lnTo>
                  <a:pt x="10" y="1371"/>
                </a:lnTo>
                <a:lnTo>
                  <a:pt x="7" y="1374"/>
                </a:lnTo>
                <a:lnTo>
                  <a:pt x="6" y="1376"/>
                </a:lnTo>
                <a:lnTo>
                  <a:pt x="3" y="1379"/>
                </a:lnTo>
                <a:lnTo>
                  <a:pt x="2" y="1383"/>
                </a:lnTo>
                <a:lnTo>
                  <a:pt x="1" y="1389"/>
                </a:lnTo>
                <a:lnTo>
                  <a:pt x="0" y="1395"/>
                </a:lnTo>
                <a:lnTo>
                  <a:pt x="0" y="1401"/>
                </a:lnTo>
                <a:lnTo>
                  <a:pt x="1" y="1405"/>
                </a:lnTo>
                <a:lnTo>
                  <a:pt x="3" y="1409"/>
                </a:lnTo>
                <a:lnTo>
                  <a:pt x="6" y="1414"/>
                </a:lnTo>
                <a:lnTo>
                  <a:pt x="11" y="1422"/>
                </a:lnTo>
                <a:lnTo>
                  <a:pt x="19" y="1431"/>
                </a:lnTo>
                <a:lnTo>
                  <a:pt x="36" y="1446"/>
                </a:lnTo>
                <a:lnTo>
                  <a:pt x="52" y="1462"/>
                </a:lnTo>
                <a:lnTo>
                  <a:pt x="83" y="1492"/>
                </a:lnTo>
                <a:lnTo>
                  <a:pt x="111" y="1520"/>
                </a:lnTo>
                <a:lnTo>
                  <a:pt x="139" y="1548"/>
                </a:lnTo>
                <a:lnTo>
                  <a:pt x="168" y="1579"/>
                </a:lnTo>
                <a:lnTo>
                  <a:pt x="197" y="1605"/>
                </a:lnTo>
                <a:lnTo>
                  <a:pt x="234" y="1636"/>
                </a:lnTo>
                <a:lnTo>
                  <a:pt x="252" y="1652"/>
                </a:lnTo>
                <a:lnTo>
                  <a:pt x="270" y="1664"/>
                </a:lnTo>
                <a:lnTo>
                  <a:pt x="279" y="1669"/>
                </a:lnTo>
                <a:lnTo>
                  <a:pt x="287" y="1673"/>
                </a:lnTo>
                <a:lnTo>
                  <a:pt x="294" y="1678"/>
                </a:lnTo>
                <a:lnTo>
                  <a:pt x="301" y="1680"/>
                </a:lnTo>
                <a:lnTo>
                  <a:pt x="308" y="1672"/>
                </a:lnTo>
                <a:lnTo>
                  <a:pt x="317" y="1659"/>
                </a:lnTo>
                <a:lnTo>
                  <a:pt x="328" y="1641"/>
                </a:lnTo>
                <a:lnTo>
                  <a:pt x="340" y="1619"/>
                </a:lnTo>
                <a:lnTo>
                  <a:pt x="353" y="1593"/>
                </a:lnTo>
                <a:lnTo>
                  <a:pt x="366" y="1564"/>
                </a:lnTo>
                <a:lnTo>
                  <a:pt x="379" y="1533"/>
                </a:lnTo>
                <a:lnTo>
                  <a:pt x="393" y="1501"/>
                </a:lnTo>
                <a:lnTo>
                  <a:pt x="406" y="1467"/>
                </a:lnTo>
                <a:lnTo>
                  <a:pt x="418" y="1433"/>
                </a:lnTo>
                <a:lnTo>
                  <a:pt x="430" y="1400"/>
                </a:lnTo>
                <a:lnTo>
                  <a:pt x="440" y="1368"/>
                </a:lnTo>
                <a:lnTo>
                  <a:pt x="448" y="1338"/>
                </a:lnTo>
                <a:lnTo>
                  <a:pt x="454" y="1309"/>
                </a:lnTo>
                <a:lnTo>
                  <a:pt x="457" y="1296"/>
                </a:lnTo>
                <a:lnTo>
                  <a:pt x="458" y="1284"/>
                </a:lnTo>
                <a:lnTo>
                  <a:pt x="459" y="1273"/>
                </a:lnTo>
                <a:lnTo>
                  <a:pt x="460" y="1263"/>
                </a:lnTo>
                <a:lnTo>
                  <a:pt x="448" y="1264"/>
                </a:lnTo>
                <a:lnTo>
                  <a:pt x="439" y="1266"/>
                </a:lnTo>
                <a:lnTo>
                  <a:pt x="429" y="1269"/>
                </a:lnTo>
                <a:lnTo>
                  <a:pt x="421" y="1273"/>
                </a:lnTo>
                <a:lnTo>
                  <a:pt x="414" y="1278"/>
                </a:lnTo>
                <a:lnTo>
                  <a:pt x="408" y="1283"/>
                </a:lnTo>
                <a:lnTo>
                  <a:pt x="402" y="1290"/>
                </a:lnTo>
                <a:lnTo>
                  <a:pt x="396" y="1298"/>
                </a:lnTo>
                <a:lnTo>
                  <a:pt x="387" y="1316"/>
                </a:lnTo>
                <a:lnTo>
                  <a:pt x="377" y="1339"/>
                </a:lnTo>
                <a:lnTo>
                  <a:pt x="366" y="1367"/>
                </a:lnTo>
                <a:lnTo>
                  <a:pt x="353" y="1401"/>
                </a:lnTo>
                <a:lnTo>
                  <a:pt x="345" y="1419"/>
                </a:lnTo>
                <a:lnTo>
                  <a:pt x="337" y="1443"/>
                </a:lnTo>
                <a:lnTo>
                  <a:pt x="326" y="1470"/>
                </a:lnTo>
                <a:lnTo>
                  <a:pt x="316" y="1498"/>
                </a:lnTo>
                <a:lnTo>
                  <a:pt x="306" y="1527"/>
                </a:lnTo>
                <a:lnTo>
                  <a:pt x="298" y="1554"/>
                </a:lnTo>
                <a:lnTo>
                  <a:pt x="291" y="1577"/>
                </a:lnTo>
                <a:lnTo>
                  <a:pt x="289" y="1594"/>
                </a:lnTo>
                <a:lnTo>
                  <a:pt x="272" y="1590"/>
                </a:lnTo>
                <a:lnTo>
                  <a:pt x="261" y="1585"/>
                </a:lnTo>
                <a:lnTo>
                  <a:pt x="257" y="1584"/>
                </a:lnTo>
                <a:lnTo>
                  <a:pt x="255" y="1582"/>
                </a:lnTo>
                <a:lnTo>
                  <a:pt x="253" y="1580"/>
                </a:lnTo>
                <a:lnTo>
                  <a:pt x="252" y="1578"/>
                </a:lnTo>
                <a:lnTo>
                  <a:pt x="250" y="1561"/>
                </a:lnTo>
                <a:lnTo>
                  <a:pt x="243" y="1529"/>
                </a:lnTo>
                <a:lnTo>
                  <a:pt x="229" y="1487"/>
                </a:lnTo>
                <a:lnTo>
                  <a:pt x="217" y="1454"/>
                </a:lnTo>
                <a:lnTo>
                  <a:pt x="206" y="1427"/>
                </a:lnTo>
                <a:lnTo>
                  <a:pt x="197" y="1401"/>
                </a:lnTo>
                <a:lnTo>
                  <a:pt x="192" y="1388"/>
                </a:lnTo>
                <a:lnTo>
                  <a:pt x="189" y="1372"/>
                </a:lnTo>
                <a:lnTo>
                  <a:pt x="186" y="1355"/>
                </a:lnTo>
                <a:lnTo>
                  <a:pt x="183" y="1337"/>
                </a:lnTo>
                <a:lnTo>
                  <a:pt x="180" y="1314"/>
                </a:lnTo>
                <a:lnTo>
                  <a:pt x="179" y="1289"/>
                </a:lnTo>
                <a:lnTo>
                  <a:pt x="178" y="1260"/>
                </a:lnTo>
                <a:lnTo>
                  <a:pt x="178" y="1226"/>
                </a:lnTo>
                <a:lnTo>
                  <a:pt x="178" y="1190"/>
                </a:lnTo>
                <a:lnTo>
                  <a:pt x="180" y="1155"/>
                </a:lnTo>
                <a:lnTo>
                  <a:pt x="184" y="1123"/>
                </a:lnTo>
                <a:lnTo>
                  <a:pt x="188" y="1091"/>
                </a:lnTo>
                <a:lnTo>
                  <a:pt x="194" y="1063"/>
                </a:lnTo>
                <a:lnTo>
                  <a:pt x="201" y="1036"/>
                </a:lnTo>
                <a:lnTo>
                  <a:pt x="209" y="1011"/>
                </a:lnTo>
                <a:lnTo>
                  <a:pt x="217" y="987"/>
                </a:lnTo>
                <a:lnTo>
                  <a:pt x="227" y="966"/>
                </a:lnTo>
                <a:lnTo>
                  <a:pt x="238" y="947"/>
                </a:lnTo>
                <a:lnTo>
                  <a:pt x="250" y="930"/>
                </a:lnTo>
                <a:lnTo>
                  <a:pt x="262" y="915"/>
                </a:lnTo>
                <a:lnTo>
                  <a:pt x="275" y="902"/>
                </a:lnTo>
                <a:lnTo>
                  <a:pt x="288" y="891"/>
                </a:lnTo>
                <a:lnTo>
                  <a:pt x="302" y="883"/>
                </a:lnTo>
                <a:lnTo>
                  <a:pt x="317" y="876"/>
                </a:lnTo>
                <a:lnTo>
                  <a:pt x="332" y="872"/>
                </a:lnTo>
                <a:lnTo>
                  <a:pt x="347" y="868"/>
                </a:lnTo>
                <a:lnTo>
                  <a:pt x="364" y="868"/>
                </a:lnTo>
                <a:lnTo>
                  <a:pt x="380" y="871"/>
                </a:lnTo>
                <a:lnTo>
                  <a:pt x="396" y="875"/>
                </a:lnTo>
                <a:lnTo>
                  <a:pt x="414" y="882"/>
                </a:lnTo>
                <a:lnTo>
                  <a:pt x="430" y="890"/>
                </a:lnTo>
                <a:lnTo>
                  <a:pt x="447" y="901"/>
                </a:lnTo>
                <a:lnTo>
                  <a:pt x="464" y="914"/>
                </a:lnTo>
                <a:lnTo>
                  <a:pt x="481" y="929"/>
                </a:lnTo>
                <a:lnTo>
                  <a:pt x="498" y="947"/>
                </a:lnTo>
                <a:lnTo>
                  <a:pt x="515" y="967"/>
                </a:lnTo>
                <a:lnTo>
                  <a:pt x="531" y="989"/>
                </a:lnTo>
                <a:lnTo>
                  <a:pt x="547" y="1014"/>
                </a:lnTo>
                <a:lnTo>
                  <a:pt x="562" y="1041"/>
                </a:lnTo>
                <a:lnTo>
                  <a:pt x="579" y="1071"/>
                </a:lnTo>
                <a:lnTo>
                  <a:pt x="598" y="1110"/>
                </a:lnTo>
                <a:lnTo>
                  <a:pt x="619" y="1150"/>
                </a:lnTo>
                <a:lnTo>
                  <a:pt x="642" y="1190"/>
                </a:lnTo>
                <a:lnTo>
                  <a:pt x="666" y="1230"/>
                </a:lnTo>
                <a:lnTo>
                  <a:pt x="679" y="1250"/>
                </a:lnTo>
                <a:lnTo>
                  <a:pt x="692" y="1269"/>
                </a:lnTo>
                <a:lnTo>
                  <a:pt x="705" y="1287"/>
                </a:lnTo>
                <a:lnTo>
                  <a:pt x="719" y="1304"/>
                </a:lnTo>
                <a:lnTo>
                  <a:pt x="733" y="1321"/>
                </a:lnTo>
                <a:lnTo>
                  <a:pt x="747" y="1337"/>
                </a:lnTo>
                <a:lnTo>
                  <a:pt x="761" y="1351"/>
                </a:lnTo>
                <a:lnTo>
                  <a:pt x="776" y="1363"/>
                </a:lnTo>
                <a:lnTo>
                  <a:pt x="806" y="1384"/>
                </a:lnTo>
                <a:lnTo>
                  <a:pt x="835" y="1402"/>
                </a:lnTo>
                <a:lnTo>
                  <a:pt x="864" y="1416"/>
                </a:lnTo>
                <a:lnTo>
                  <a:pt x="894" y="1427"/>
                </a:lnTo>
                <a:lnTo>
                  <a:pt x="924" y="1435"/>
                </a:lnTo>
                <a:lnTo>
                  <a:pt x="953" y="1440"/>
                </a:lnTo>
                <a:lnTo>
                  <a:pt x="984" y="1442"/>
                </a:lnTo>
                <a:lnTo>
                  <a:pt x="1013" y="1441"/>
                </a:lnTo>
                <a:lnTo>
                  <a:pt x="1041" y="1437"/>
                </a:lnTo>
                <a:lnTo>
                  <a:pt x="1069" y="1430"/>
                </a:lnTo>
                <a:lnTo>
                  <a:pt x="1098" y="1420"/>
                </a:lnTo>
                <a:lnTo>
                  <a:pt x="1124" y="1408"/>
                </a:lnTo>
                <a:lnTo>
                  <a:pt x="1150" y="1393"/>
                </a:lnTo>
                <a:lnTo>
                  <a:pt x="1174" y="1376"/>
                </a:lnTo>
                <a:lnTo>
                  <a:pt x="1196" y="1356"/>
                </a:lnTo>
                <a:lnTo>
                  <a:pt x="1218" y="1334"/>
                </a:lnTo>
                <a:lnTo>
                  <a:pt x="1239" y="1311"/>
                </a:lnTo>
                <a:lnTo>
                  <a:pt x="1257" y="1283"/>
                </a:lnTo>
                <a:lnTo>
                  <a:pt x="1273" y="1255"/>
                </a:lnTo>
                <a:lnTo>
                  <a:pt x="1288" y="1225"/>
                </a:lnTo>
                <a:lnTo>
                  <a:pt x="1299" y="1192"/>
                </a:lnTo>
                <a:lnTo>
                  <a:pt x="1310" y="1157"/>
                </a:lnTo>
                <a:lnTo>
                  <a:pt x="1318" y="1120"/>
                </a:lnTo>
                <a:lnTo>
                  <a:pt x="1323" y="1082"/>
                </a:lnTo>
                <a:lnTo>
                  <a:pt x="1326" y="1043"/>
                </a:lnTo>
                <a:lnTo>
                  <a:pt x="1324" y="1002"/>
                </a:lnTo>
                <a:lnTo>
                  <a:pt x="1321" y="959"/>
                </a:lnTo>
                <a:lnTo>
                  <a:pt x="1315" y="914"/>
                </a:lnTo>
                <a:lnTo>
                  <a:pt x="1306" y="868"/>
                </a:lnTo>
                <a:lnTo>
                  <a:pt x="1293" y="822"/>
                </a:lnTo>
                <a:lnTo>
                  <a:pt x="1276" y="773"/>
                </a:lnTo>
                <a:lnTo>
                  <a:pt x="1256" y="724"/>
                </a:lnTo>
                <a:lnTo>
                  <a:pt x="1234" y="677"/>
                </a:lnTo>
                <a:lnTo>
                  <a:pt x="1215" y="633"/>
                </a:lnTo>
                <a:lnTo>
                  <a:pt x="1206" y="611"/>
                </a:lnTo>
                <a:lnTo>
                  <a:pt x="1199" y="589"/>
                </a:lnTo>
                <a:lnTo>
                  <a:pt x="1193" y="568"/>
                </a:lnTo>
                <a:lnTo>
                  <a:pt x="1188" y="546"/>
                </a:lnTo>
                <a:lnTo>
                  <a:pt x="1186" y="524"/>
                </a:lnTo>
                <a:lnTo>
                  <a:pt x="1184" y="502"/>
                </a:lnTo>
                <a:lnTo>
                  <a:pt x="1184" y="492"/>
                </a:lnTo>
                <a:lnTo>
                  <a:pt x="1186" y="480"/>
                </a:lnTo>
                <a:lnTo>
                  <a:pt x="1187" y="469"/>
                </a:lnTo>
                <a:lnTo>
                  <a:pt x="1189" y="457"/>
                </a:lnTo>
                <a:lnTo>
                  <a:pt x="1192" y="446"/>
                </a:lnTo>
                <a:lnTo>
                  <a:pt x="1195" y="434"/>
                </a:lnTo>
                <a:lnTo>
                  <a:pt x="1200" y="422"/>
                </a:lnTo>
                <a:lnTo>
                  <a:pt x="1205" y="409"/>
                </a:lnTo>
                <a:lnTo>
                  <a:pt x="1210" y="397"/>
                </a:lnTo>
                <a:lnTo>
                  <a:pt x="1218" y="384"/>
                </a:lnTo>
                <a:lnTo>
                  <a:pt x="1225" y="371"/>
                </a:lnTo>
                <a:lnTo>
                  <a:pt x="1233" y="358"/>
                </a:lnTo>
                <a:lnTo>
                  <a:pt x="1246" y="340"/>
                </a:lnTo>
                <a:lnTo>
                  <a:pt x="1258" y="322"/>
                </a:lnTo>
                <a:lnTo>
                  <a:pt x="1270" y="306"/>
                </a:lnTo>
                <a:lnTo>
                  <a:pt x="1283" y="292"/>
                </a:lnTo>
                <a:lnTo>
                  <a:pt x="1296" y="279"/>
                </a:lnTo>
                <a:lnTo>
                  <a:pt x="1310" y="265"/>
                </a:lnTo>
                <a:lnTo>
                  <a:pt x="1328" y="252"/>
                </a:lnTo>
                <a:lnTo>
                  <a:pt x="1347" y="239"/>
                </a:lnTo>
                <a:lnTo>
                  <a:pt x="1367" y="227"/>
                </a:lnTo>
                <a:lnTo>
                  <a:pt x="1386" y="216"/>
                </a:lnTo>
                <a:lnTo>
                  <a:pt x="1406" y="208"/>
                </a:lnTo>
                <a:lnTo>
                  <a:pt x="1423" y="202"/>
                </a:lnTo>
                <a:lnTo>
                  <a:pt x="1441" y="197"/>
                </a:lnTo>
                <a:lnTo>
                  <a:pt x="1457" y="196"/>
                </a:lnTo>
                <a:lnTo>
                  <a:pt x="1473" y="195"/>
                </a:lnTo>
                <a:lnTo>
                  <a:pt x="1488" y="197"/>
                </a:lnTo>
                <a:lnTo>
                  <a:pt x="1502" y="200"/>
                </a:lnTo>
                <a:lnTo>
                  <a:pt x="1517" y="205"/>
                </a:lnTo>
                <a:lnTo>
                  <a:pt x="1530" y="211"/>
                </a:lnTo>
                <a:lnTo>
                  <a:pt x="1542" y="219"/>
                </a:lnTo>
                <a:lnTo>
                  <a:pt x="1553" y="228"/>
                </a:lnTo>
                <a:lnTo>
                  <a:pt x="1565" y="239"/>
                </a:lnTo>
                <a:lnTo>
                  <a:pt x="1576" y="249"/>
                </a:lnTo>
                <a:lnTo>
                  <a:pt x="1586" y="262"/>
                </a:lnTo>
                <a:lnTo>
                  <a:pt x="1596" y="275"/>
                </a:lnTo>
                <a:lnTo>
                  <a:pt x="1605" y="291"/>
                </a:lnTo>
                <a:lnTo>
                  <a:pt x="1613" y="306"/>
                </a:lnTo>
                <a:lnTo>
                  <a:pt x="1621" y="322"/>
                </a:lnTo>
                <a:lnTo>
                  <a:pt x="1628" y="338"/>
                </a:lnTo>
                <a:lnTo>
                  <a:pt x="1635" y="356"/>
                </a:lnTo>
                <a:lnTo>
                  <a:pt x="1641" y="374"/>
                </a:lnTo>
                <a:lnTo>
                  <a:pt x="1648" y="392"/>
                </a:lnTo>
                <a:lnTo>
                  <a:pt x="1659" y="430"/>
                </a:lnTo>
                <a:lnTo>
                  <a:pt x="1667" y="468"/>
                </a:lnTo>
                <a:lnTo>
                  <a:pt x="1675" y="506"/>
                </a:lnTo>
                <a:lnTo>
                  <a:pt x="1682" y="544"/>
                </a:lnTo>
                <a:lnTo>
                  <a:pt x="1689" y="598"/>
                </a:lnTo>
                <a:lnTo>
                  <a:pt x="1698" y="651"/>
                </a:lnTo>
                <a:lnTo>
                  <a:pt x="1708" y="703"/>
                </a:lnTo>
                <a:lnTo>
                  <a:pt x="1717" y="753"/>
                </a:lnTo>
                <a:lnTo>
                  <a:pt x="1728" y="802"/>
                </a:lnTo>
                <a:lnTo>
                  <a:pt x="1741" y="849"/>
                </a:lnTo>
                <a:lnTo>
                  <a:pt x="1748" y="872"/>
                </a:lnTo>
                <a:lnTo>
                  <a:pt x="1755" y="893"/>
                </a:lnTo>
                <a:lnTo>
                  <a:pt x="1763" y="915"/>
                </a:lnTo>
                <a:lnTo>
                  <a:pt x="1771" y="937"/>
                </a:lnTo>
                <a:lnTo>
                  <a:pt x="1779" y="958"/>
                </a:lnTo>
                <a:lnTo>
                  <a:pt x="1789" y="977"/>
                </a:lnTo>
                <a:lnTo>
                  <a:pt x="1799" y="997"/>
                </a:lnTo>
                <a:lnTo>
                  <a:pt x="1810" y="1016"/>
                </a:lnTo>
                <a:lnTo>
                  <a:pt x="1821" y="1035"/>
                </a:lnTo>
                <a:lnTo>
                  <a:pt x="1832" y="1052"/>
                </a:lnTo>
                <a:lnTo>
                  <a:pt x="1845" y="1069"/>
                </a:lnTo>
                <a:lnTo>
                  <a:pt x="1859" y="1086"/>
                </a:lnTo>
                <a:lnTo>
                  <a:pt x="1873" y="1102"/>
                </a:lnTo>
                <a:lnTo>
                  <a:pt x="1888" y="1117"/>
                </a:lnTo>
                <a:lnTo>
                  <a:pt x="1904" y="1131"/>
                </a:lnTo>
                <a:lnTo>
                  <a:pt x="1921" y="1145"/>
                </a:lnTo>
                <a:lnTo>
                  <a:pt x="1939" y="1158"/>
                </a:lnTo>
                <a:lnTo>
                  <a:pt x="1958" y="1172"/>
                </a:lnTo>
                <a:lnTo>
                  <a:pt x="1978" y="1182"/>
                </a:lnTo>
                <a:lnTo>
                  <a:pt x="1999" y="1194"/>
                </a:lnTo>
                <a:lnTo>
                  <a:pt x="2026" y="1206"/>
                </a:lnTo>
                <a:lnTo>
                  <a:pt x="2052" y="1216"/>
                </a:lnTo>
                <a:lnTo>
                  <a:pt x="2078" y="1224"/>
                </a:lnTo>
                <a:lnTo>
                  <a:pt x="2103" y="1228"/>
                </a:lnTo>
                <a:lnTo>
                  <a:pt x="2128" y="1231"/>
                </a:lnTo>
                <a:lnTo>
                  <a:pt x="2152" y="1232"/>
                </a:lnTo>
                <a:lnTo>
                  <a:pt x="2174" y="1231"/>
                </a:lnTo>
                <a:lnTo>
                  <a:pt x="2197" y="1228"/>
                </a:lnTo>
                <a:lnTo>
                  <a:pt x="2220" y="1223"/>
                </a:lnTo>
                <a:lnTo>
                  <a:pt x="2242" y="1216"/>
                </a:lnTo>
                <a:lnTo>
                  <a:pt x="2262" y="1207"/>
                </a:lnTo>
                <a:lnTo>
                  <a:pt x="2282" y="1197"/>
                </a:lnTo>
                <a:lnTo>
                  <a:pt x="2300" y="1185"/>
                </a:lnTo>
                <a:lnTo>
                  <a:pt x="2319" y="1172"/>
                </a:lnTo>
                <a:lnTo>
                  <a:pt x="2336" y="1156"/>
                </a:lnTo>
                <a:lnTo>
                  <a:pt x="2352" y="1140"/>
                </a:lnTo>
                <a:lnTo>
                  <a:pt x="2368" y="1123"/>
                </a:lnTo>
                <a:lnTo>
                  <a:pt x="2382" y="1104"/>
                </a:lnTo>
                <a:lnTo>
                  <a:pt x="2395" y="1084"/>
                </a:lnTo>
                <a:lnTo>
                  <a:pt x="2407" y="1063"/>
                </a:lnTo>
                <a:lnTo>
                  <a:pt x="2418" y="1041"/>
                </a:lnTo>
                <a:lnTo>
                  <a:pt x="2427" y="1018"/>
                </a:lnTo>
                <a:lnTo>
                  <a:pt x="2435" y="994"/>
                </a:lnTo>
                <a:lnTo>
                  <a:pt x="2443" y="969"/>
                </a:lnTo>
                <a:lnTo>
                  <a:pt x="2448" y="945"/>
                </a:lnTo>
                <a:lnTo>
                  <a:pt x="2453" y="918"/>
                </a:lnTo>
                <a:lnTo>
                  <a:pt x="2456" y="892"/>
                </a:lnTo>
                <a:lnTo>
                  <a:pt x="2458" y="865"/>
                </a:lnTo>
                <a:lnTo>
                  <a:pt x="2458" y="838"/>
                </a:lnTo>
                <a:lnTo>
                  <a:pt x="2457" y="811"/>
                </a:lnTo>
                <a:lnTo>
                  <a:pt x="2454" y="783"/>
                </a:lnTo>
                <a:lnTo>
                  <a:pt x="2450" y="754"/>
                </a:lnTo>
                <a:lnTo>
                  <a:pt x="2445" y="729"/>
                </a:lnTo>
                <a:lnTo>
                  <a:pt x="2438" y="703"/>
                </a:lnTo>
                <a:lnTo>
                  <a:pt x="2432" y="678"/>
                </a:lnTo>
                <a:lnTo>
                  <a:pt x="2423" y="652"/>
                </a:lnTo>
                <a:lnTo>
                  <a:pt x="2414" y="627"/>
                </a:lnTo>
                <a:lnTo>
                  <a:pt x="2405" y="602"/>
                </a:lnTo>
                <a:lnTo>
                  <a:pt x="2395" y="577"/>
                </a:lnTo>
                <a:lnTo>
                  <a:pt x="2384" y="553"/>
                </a:lnTo>
                <a:lnTo>
                  <a:pt x="2361" y="505"/>
                </a:lnTo>
                <a:lnTo>
                  <a:pt x="2337" y="457"/>
                </a:lnTo>
                <a:lnTo>
                  <a:pt x="2312" y="411"/>
                </a:lnTo>
                <a:lnTo>
                  <a:pt x="2287" y="367"/>
                </a:lnTo>
                <a:lnTo>
                  <a:pt x="2263" y="323"/>
                </a:lnTo>
                <a:lnTo>
                  <a:pt x="2241" y="281"/>
                </a:lnTo>
                <a:lnTo>
                  <a:pt x="2219" y="241"/>
                </a:lnTo>
                <a:lnTo>
                  <a:pt x="2200" y="203"/>
                </a:lnTo>
                <a:lnTo>
                  <a:pt x="2192" y="185"/>
                </a:lnTo>
                <a:lnTo>
                  <a:pt x="2184" y="167"/>
                </a:lnTo>
                <a:lnTo>
                  <a:pt x="2178" y="151"/>
                </a:lnTo>
                <a:lnTo>
                  <a:pt x="2172" y="134"/>
                </a:lnTo>
                <a:lnTo>
                  <a:pt x="2168" y="118"/>
                </a:lnTo>
                <a:lnTo>
                  <a:pt x="2165" y="103"/>
                </a:lnTo>
                <a:lnTo>
                  <a:pt x="2164" y="88"/>
                </a:lnTo>
                <a:lnTo>
                  <a:pt x="2162" y="74"/>
                </a:lnTo>
                <a:lnTo>
                  <a:pt x="2179" y="85"/>
                </a:lnTo>
                <a:lnTo>
                  <a:pt x="2202" y="102"/>
                </a:lnTo>
                <a:lnTo>
                  <a:pt x="2230" y="121"/>
                </a:lnTo>
                <a:lnTo>
                  <a:pt x="2259" y="144"/>
                </a:lnTo>
                <a:lnTo>
                  <a:pt x="2288" y="166"/>
                </a:lnTo>
                <a:lnTo>
                  <a:pt x="2314" y="187"/>
                </a:lnTo>
                <a:lnTo>
                  <a:pt x="2325" y="197"/>
                </a:lnTo>
                <a:lnTo>
                  <a:pt x="2334" y="206"/>
                </a:lnTo>
                <a:lnTo>
                  <a:pt x="2342" y="214"/>
                </a:lnTo>
                <a:lnTo>
                  <a:pt x="2347" y="220"/>
                </a:lnTo>
                <a:lnTo>
                  <a:pt x="2360" y="243"/>
                </a:lnTo>
                <a:lnTo>
                  <a:pt x="2370" y="258"/>
                </a:lnTo>
                <a:lnTo>
                  <a:pt x="2372" y="261"/>
                </a:lnTo>
                <a:lnTo>
                  <a:pt x="2376" y="263"/>
                </a:lnTo>
                <a:lnTo>
                  <a:pt x="2381" y="266"/>
                </a:lnTo>
                <a:lnTo>
                  <a:pt x="2386" y="267"/>
                </a:lnTo>
                <a:lnTo>
                  <a:pt x="2400" y="269"/>
                </a:lnTo>
                <a:lnTo>
                  <a:pt x="2420" y="270"/>
                </a:lnTo>
                <a:lnTo>
                  <a:pt x="2422" y="256"/>
                </a:lnTo>
                <a:lnTo>
                  <a:pt x="2423" y="242"/>
                </a:lnTo>
                <a:lnTo>
                  <a:pt x="2422" y="230"/>
                </a:lnTo>
                <a:lnTo>
                  <a:pt x="2420" y="219"/>
                </a:lnTo>
                <a:lnTo>
                  <a:pt x="2416" y="208"/>
                </a:lnTo>
                <a:lnTo>
                  <a:pt x="2411" y="198"/>
                </a:lnTo>
                <a:lnTo>
                  <a:pt x="2406" y="190"/>
                </a:lnTo>
                <a:lnTo>
                  <a:pt x="2398" y="181"/>
                </a:lnTo>
                <a:lnTo>
                  <a:pt x="2381" y="165"/>
                </a:lnTo>
                <a:lnTo>
                  <a:pt x="2360" y="147"/>
                </a:lnTo>
                <a:lnTo>
                  <a:pt x="2337" y="129"/>
                </a:lnTo>
                <a:lnTo>
                  <a:pt x="2312" y="108"/>
                </a:lnTo>
                <a:lnTo>
                  <a:pt x="2278" y="78"/>
                </a:lnTo>
                <a:lnTo>
                  <a:pt x="2231" y="40"/>
                </a:lnTo>
                <a:lnTo>
                  <a:pt x="2219" y="30"/>
                </a:lnTo>
                <a:lnTo>
                  <a:pt x="2207" y="21"/>
                </a:lnTo>
                <a:lnTo>
                  <a:pt x="2195" y="15"/>
                </a:lnTo>
                <a:lnTo>
                  <a:pt x="2184" y="8"/>
                </a:lnTo>
                <a:lnTo>
                  <a:pt x="2174" y="4"/>
                </a:lnTo>
                <a:lnTo>
                  <a:pt x="2165" y="1"/>
                </a:lnTo>
                <a:lnTo>
                  <a:pt x="2160" y="0"/>
                </a:lnTo>
                <a:lnTo>
                  <a:pt x="2157" y="0"/>
                </a:lnTo>
                <a:lnTo>
                  <a:pt x="2154" y="0"/>
                </a:lnTo>
                <a:lnTo>
                  <a:pt x="2151" y="1"/>
                </a:lnTo>
                <a:lnTo>
                  <a:pt x="2141" y="5"/>
                </a:lnTo>
                <a:lnTo>
                  <a:pt x="2133" y="8"/>
                </a:lnTo>
                <a:lnTo>
                  <a:pt x="2127" y="13"/>
                </a:lnTo>
                <a:lnTo>
                  <a:pt x="2122" y="19"/>
                </a:lnTo>
                <a:lnTo>
                  <a:pt x="2118" y="27"/>
                </a:lnTo>
                <a:lnTo>
                  <a:pt x="2114" y="39"/>
                </a:lnTo>
                <a:lnTo>
                  <a:pt x="2108" y="55"/>
                </a:lnTo>
                <a:lnTo>
                  <a:pt x="2103" y="76"/>
                </a:lnTo>
                <a:lnTo>
                  <a:pt x="2092" y="120"/>
                </a:lnTo>
                <a:lnTo>
                  <a:pt x="2082" y="161"/>
                </a:lnTo>
                <a:lnTo>
                  <a:pt x="2073" y="202"/>
                </a:lnTo>
                <a:lnTo>
                  <a:pt x="2066" y="242"/>
                </a:lnTo>
                <a:lnTo>
                  <a:pt x="2060" y="282"/>
                </a:lnTo>
                <a:lnTo>
                  <a:pt x="2056" y="324"/>
                </a:lnTo>
                <a:lnTo>
                  <a:pt x="2053" y="369"/>
                </a:lnTo>
                <a:lnTo>
                  <a:pt x="2052" y="418"/>
                </a:lnTo>
                <a:lnTo>
                  <a:pt x="2089" y="418"/>
                </a:lnTo>
                <a:lnTo>
                  <a:pt x="2092" y="392"/>
                </a:lnTo>
                <a:lnTo>
                  <a:pt x="2097" y="366"/>
                </a:lnTo>
                <a:lnTo>
                  <a:pt x="2103" y="340"/>
                </a:lnTo>
                <a:lnTo>
                  <a:pt x="2109" y="313"/>
                </a:lnTo>
                <a:lnTo>
                  <a:pt x="2115" y="287"/>
                </a:lnTo>
                <a:lnTo>
                  <a:pt x="2120" y="261"/>
                </a:lnTo>
                <a:lnTo>
                  <a:pt x="2123" y="235"/>
                </a:lnTo>
                <a:lnTo>
                  <a:pt x="2126" y="209"/>
                </a:lnTo>
                <a:lnTo>
                  <a:pt x="2134" y="221"/>
                </a:lnTo>
                <a:lnTo>
                  <a:pt x="2146" y="240"/>
                </a:lnTo>
                <a:lnTo>
                  <a:pt x="2160" y="263"/>
                </a:lnTo>
                <a:lnTo>
                  <a:pt x="2177" y="293"/>
                </a:lnTo>
                <a:lnTo>
                  <a:pt x="2213" y="361"/>
                </a:lnTo>
                <a:lnTo>
                  <a:pt x="2253" y="437"/>
                </a:lnTo>
                <a:lnTo>
                  <a:pt x="2291" y="514"/>
                </a:lnTo>
                <a:lnTo>
                  <a:pt x="2324" y="583"/>
                </a:lnTo>
                <a:lnTo>
                  <a:pt x="2350" y="637"/>
                </a:lnTo>
                <a:lnTo>
                  <a:pt x="2363" y="670"/>
                </a:lnTo>
                <a:lnTo>
                  <a:pt x="2378" y="719"/>
                </a:lnTo>
                <a:lnTo>
                  <a:pt x="2388" y="766"/>
                </a:lnTo>
                <a:lnTo>
                  <a:pt x="2395" y="811"/>
                </a:lnTo>
                <a:lnTo>
                  <a:pt x="2396" y="854"/>
                </a:lnTo>
                <a:lnTo>
                  <a:pt x="2394" y="896"/>
                </a:lnTo>
                <a:lnTo>
                  <a:pt x="2388" y="935"/>
                </a:lnTo>
                <a:lnTo>
                  <a:pt x="2378" y="971"/>
                </a:lnTo>
                <a:lnTo>
                  <a:pt x="2367" y="1004"/>
                </a:lnTo>
                <a:lnTo>
                  <a:pt x="2350" y="1036"/>
                </a:lnTo>
                <a:lnTo>
                  <a:pt x="2333" y="1063"/>
                </a:lnTo>
                <a:lnTo>
                  <a:pt x="2312" y="1088"/>
                </a:lnTo>
                <a:lnTo>
                  <a:pt x="2289" y="1111"/>
                </a:lnTo>
                <a:lnTo>
                  <a:pt x="2264" y="1129"/>
                </a:lnTo>
                <a:lnTo>
                  <a:pt x="2238" y="1144"/>
                </a:lnTo>
                <a:lnTo>
                  <a:pt x="2210" y="1156"/>
                </a:lnTo>
                <a:lnTo>
                  <a:pt x="2181" y="1164"/>
                </a:lnTo>
                <a:lnTo>
                  <a:pt x="2152" y="1168"/>
                </a:lnTo>
                <a:lnTo>
                  <a:pt x="2121" y="1168"/>
                </a:lnTo>
                <a:lnTo>
                  <a:pt x="2090" y="1165"/>
                </a:lnTo>
                <a:lnTo>
                  <a:pt x="2059" y="1157"/>
                </a:lnTo>
                <a:lnTo>
                  <a:pt x="2028" y="1145"/>
                </a:lnTo>
                <a:lnTo>
                  <a:pt x="1997" y="1128"/>
                </a:lnTo>
                <a:lnTo>
                  <a:pt x="1967" y="1107"/>
                </a:lnTo>
                <a:lnTo>
                  <a:pt x="1938" y="1081"/>
                </a:lnTo>
                <a:lnTo>
                  <a:pt x="1911" y="1051"/>
                </a:lnTo>
                <a:lnTo>
                  <a:pt x="1883" y="1015"/>
                </a:lnTo>
                <a:lnTo>
                  <a:pt x="1859" y="975"/>
                </a:lnTo>
                <a:lnTo>
                  <a:pt x="1836" y="928"/>
                </a:lnTo>
                <a:lnTo>
                  <a:pt x="1814" y="877"/>
                </a:lnTo>
                <a:lnTo>
                  <a:pt x="1796" y="821"/>
                </a:lnTo>
                <a:lnTo>
                  <a:pt x="1780" y="759"/>
                </a:lnTo>
                <a:lnTo>
                  <a:pt x="1767" y="690"/>
                </a:lnTo>
                <a:lnTo>
                  <a:pt x="1760" y="646"/>
                </a:lnTo>
                <a:lnTo>
                  <a:pt x="1752" y="597"/>
                </a:lnTo>
                <a:lnTo>
                  <a:pt x="1743" y="546"/>
                </a:lnTo>
                <a:lnTo>
                  <a:pt x="1734" y="494"/>
                </a:lnTo>
                <a:lnTo>
                  <a:pt x="1723" y="443"/>
                </a:lnTo>
                <a:lnTo>
                  <a:pt x="1711" y="395"/>
                </a:lnTo>
                <a:lnTo>
                  <a:pt x="1704" y="372"/>
                </a:lnTo>
                <a:lnTo>
                  <a:pt x="1697" y="350"/>
                </a:lnTo>
                <a:lnTo>
                  <a:pt x="1689" y="330"/>
                </a:lnTo>
                <a:lnTo>
                  <a:pt x="1680" y="311"/>
                </a:lnTo>
                <a:lnTo>
                  <a:pt x="1666" y="282"/>
                </a:lnTo>
                <a:lnTo>
                  <a:pt x="1651" y="255"/>
                </a:lnTo>
                <a:lnTo>
                  <a:pt x="1635" y="231"/>
                </a:lnTo>
                <a:lnTo>
                  <a:pt x="1619" y="210"/>
                </a:lnTo>
                <a:lnTo>
                  <a:pt x="1602" y="192"/>
                </a:lnTo>
                <a:lnTo>
                  <a:pt x="1585" y="176"/>
                </a:lnTo>
                <a:lnTo>
                  <a:pt x="1568" y="161"/>
                </a:lnTo>
                <a:lnTo>
                  <a:pt x="1550" y="151"/>
                </a:lnTo>
                <a:lnTo>
                  <a:pt x="1532" y="141"/>
                </a:lnTo>
                <a:lnTo>
                  <a:pt x="1514" y="134"/>
                </a:lnTo>
                <a:lnTo>
                  <a:pt x="1496" y="129"/>
                </a:lnTo>
                <a:lnTo>
                  <a:pt x="1478" y="127"/>
                </a:lnTo>
                <a:lnTo>
                  <a:pt x="1459" y="126"/>
                </a:lnTo>
                <a:lnTo>
                  <a:pt x="1441" y="126"/>
                </a:lnTo>
                <a:lnTo>
                  <a:pt x="1422" y="129"/>
                </a:lnTo>
                <a:lnTo>
                  <a:pt x="1405" y="132"/>
                </a:lnTo>
                <a:lnTo>
                  <a:pt x="1386" y="139"/>
                </a:lnTo>
                <a:lnTo>
                  <a:pt x="1369" y="145"/>
                </a:lnTo>
                <a:lnTo>
                  <a:pt x="1350" y="154"/>
                </a:lnTo>
                <a:lnTo>
                  <a:pt x="1333" y="164"/>
                </a:lnTo>
                <a:lnTo>
                  <a:pt x="1317" y="174"/>
                </a:lnTo>
                <a:lnTo>
                  <a:pt x="1301" y="186"/>
                </a:lnTo>
                <a:lnTo>
                  <a:pt x="1284" y="200"/>
                </a:lnTo>
                <a:lnTo>
                  <a:pt x="1268" y="215"/>
                </a:lnTo>
                <a:lnTo>
                  <a:pt x="1253" y="229"/>
                </a:lnTo>
                <a:lnTo>
                  <a:pt x="1239" y="245"/>
                </a:lnTo>
                <a:lnTo>
                  <a:pt x="1225" y="261"/>
                </a:lnTo>
                <a:lnTo>
                  <a:pt x="1212" y="279"/>
                </a:lnTo>
                <a:lnTo>
                  <a:pt x="1199" y="296"/>
                </a:lnTo>
                <a:lnTo>
                  <a:pt x="1187" y="315"/>
                </a:lnTo>
                <a:lnTo>
                  <a:pt x="1176" y="333"/>
                </a:lnTo>
                <a:lnTo>
                  <a:pt x="1166" y="351"/>
                </a:lnTo>
                <a:lnTo>
                  <a:pt x="1154" y="376"/>
                </a:lnTo>
                <a:lnTo>
                  <a:pt x="1144" y="401"/>
                </a:lnTo>
                <a:lnTo>
                  <a:pt x="1137" y="425"/>
                </a:lnTo>
                <a:lnTo>
                  <a:pt x="1131" y="449"/>
                </a:lnTo>
                <a:lnTo>
                  <a:pt x="1128" y="473"/>
                </a:lnTo>
                <a:lnTo>
                  <a:pt x="1127" y="496"/>
                </a:lnTo>
                <a:lnTo>
                  <a:pt x="1127" y="518"/>
                </a:lnTo>
                <a:lnTo>
                  <a:pt x="1128" y="540"/>
                </a:lnTo>
                <a:lnTo>
                  <a:pt x="1131" y="562"/>
                </a:lnTo>
                <a:lnTo>
                  <a:pt x="1136" y="584"/>
                </a:lnTo>
                <a:lnTo>
                  <a:pt x="1141" y="605"/>
                </a:lnTo>
                <a:lnTo>
                  <a:pt x="1148" y="626"/>
                </a:lnTo>
                <a:lnTo>
                  <a:pt x="1163" y="669"/>
                </a:lnTo>
                <a:lnTo>
                  <a:pt x="1180" y="710"/>
                </a:lnTo>
                <a:lnTo>
                  <a:pt x="1199" y="752"/>
                </a:lnTo>
                <a:lnTo>
                  <a:pt x="1217" y="796"/>
                </a:lnTo>
                <a:lnTo>
                  <a:pt x="1226" y="817"/>
                </a:lnTo>
                <a:lnTo>
                  <a:pt x="1234" y="839"/>
                </a:lnTo>
                <a:lnTo>
                  <a:pt x="1242" y="862"/>
                </a:lnTo>
                <a:lnTo>
                  <a:pt x="1250" y="885"/>
                </a:lnTo>
                <a:lnTo>
                  <a:pt x="1255" y="909"/>
                </a:lnTo>
                <a:lnTo>
                  <a:pt x="1260" y="931"/>
                </a:lnTo>
                <a:lnTo>
                  <a:pt x="1265" y="956"/>
                </a:lnTo>
                <a:lnTo>
                  <a:pt x="1268" y="981"/>
                </a:lnTo>
                <a:lnTo>
                  <a:pt x="1269" y="1006"/>
                </a:lnTo>
                <a:lnTo>
                  <a:pt x="1269" y="1032"/>
                </a:lnTo>
                <a:lnTo>
                  <a:pt x="1267" y="1060"/>
                </a:lnTo>
                <a:lnTo>
                  <a:pt x="1264" y="1087"/>
                </a:lnTo>
                <a:lnTo>
                  <a:pt x="1258" y="1116"/>
                </a:lnTo>
                <a:lnTo>
                  <a:pt x="1251" y="1144"/>
                </a:lnTo>
                <a:lnTo>
                  <a:pt x="1243" y="1170"/>
                </a:lnTo>
                <a:lnTo>
                  <a:pt x="1233" y="1195"/>
                </a:lnTo>
                <a:lnTo>
                  <a:pt x="1222" y="1219"/>
                </a:lnTo>
                <a:lnTo>
                  <a:pt x="1210" y="1241"/>
                </a:lnTo>
                <a:lnTo>
                  <a:pt x="1197" y="1261"/>
                </a:lnTo>
                <a:lnTo>
                  <a:pt x="1183" y="1279"/>
                </a:lnTo>
                <a:lnTo>
                  <a:pt x="1169" y="1296"/>
                </a:lnTo>
                <a:lnTo>
                  <a:pt x="1154" y="1312"/>
                </a:lnTo>
                <a:lnTo>
                  <a:pt x="1138" y="1326"/>
                </a:lnTo>
                <a:lnTo>
                  <a:pt x="1120" y="1338"/>
                </a:lnTo>
                <a:lnTo>
                  <a:pt x="1103" y="1349"/>
                </a:lnTo>
                <a:lnTo>
                  <a:pt x="1086" y="1357"/>
                </a:lnTo>
                <a:lnTo>
                  <a:pt x="1067" y="1365"/>
                </a:lnTo>
                <a:lnTo>
                  <a:pt x="1049" y="1371"/>
                </a:lnTo>
                <a:lnTo>
                  <a:pt x="1029" y="1376"/>
                </a:lnTo>
                <a:lnTo>
                  <a:pt x="1011" y="1378"/>
                </a:lnTo>
                <a:lnTo>
                  <a:pt x="991" y="1380"/>
                </a:lnTo>
                <a:lnTo>
                  <a:pt x="972" y="1379"/>
                </a:lnTo>
                <a:lnTo>
                  <a:pt x="952" y="1378"/>
                </a:lnTo>
                <a:lnTo>
                  <a:pt x="933" y="1375"/>
                </a:lnTo>
                <a:lnTo>
                  <a:pt x="914" y="1369"/>
                </a:lnTo>
                <a:lnTo>
                  <a:pt x="895" y="1364"/>
                </a:lnTo>
                <a:lnTo>
                  <a:pt x="876" y="1355"/>
                </a:lnTo>
                <a:lnTo>
                  <a:pt x="858" y="1346"/>
                </a:lnTo>
                <a:lnTo>
                  <a:pt x="839" y="1336"/>
                </a:lnTo>
                <a:lnTo>
                  <a:pt x="822" y="1323"/>
                </a:lnTo>
                <a:lnTo>
                  <a:pt x="806" y="1308"/>
                </a:lnTo>
                <a:lnTo>
                  <a:pt x="789" y="1293"/>
                </a:lnTo>
                <a:lnTo>
                  <a:pt x="773" y="1277"/>
                </a:lnTo>
                <a:lnTo>
                  <a:pt x="759" y="1258"/>
                </a:lnTo>
                <a:lnTo>
                  <a:pt x="738" y="1229"/>
                </a:lnTo>
                <a:lnTo>
                  <a:pt x="718" y="1194"/>
                </a:lnTo>
                <a:lnTo>
                  <a:pt x="696" y="1157"/>
                </a:lnTo>
                <a:lnTo>
                  <a:pt x="674" y="1117"/>
                </a:lnTo>
                <a:lnTo>
                  <a:pt x="650" y="1076"/>
                </a:lnTo>
                <a:lnTo>
                  <a:pt x="626" y="1034"/>
                </a:lnTo>
                <a:lnTo>
                  <a:pt x="600" y="992"/>
                </a:lnTo>
                <a:lnTo>
                  <a:pt x="574" y="952"/>
                </a:lnTo>
                <a:lnTo>
                  <a:pt x="560" y="933"/>
                </a:lnTo>
                <a:lnTo>
                  <a:pt x="546" y="915"/>
                </a:lnTo>
                <a:lnTo>
                  <a:pt x="532" y="898"/>
                </a:lnTo>
                <a:lnTo>
                  <a:pt x="517" y="882"/>
                </a:lnTo>
                <a:lnTo>
                  <a:pt x="502" y="866"/>
                </a:lnTo>
                <a:lnTo>
                  <a:pt x="485" y="852"/>
                </a:lnTo>
                <a:lnTo>
                  <a:pt x="470" y="840"/>
                </a:lnTo>
                <a:lnTo>
                  <a:pt x="454" y="829"/>
                </a:lnTo>
                <a:lnTo>
                  <a:pt x="437" y="820"/>
                </a:lnTo>
                <a:lnTo>
                  <a:pt x="419" y="812"/>
                </a:lnTo>
                <a:lnTo>
                  <a:pt x="402" y="807"/>
                </a:lnTo>
                <a:lnTo>
                  <a:pt x="383" y="803"/>
                </a:lnTo>
                <a:lnTo>
                  <a:pt x="365" y="802"/>
                </a:lnTo>
                <a:lnTo>
                  <a:pt x="345" y="804"/>
                </a:lnTo>
                <a:lnTo>
                  <a:pt x="326" y="808"/>
                </a:lnTo>
                <a:lnTo>
                  <a:pt x="306" y="814"/>
                </a:lnTo>
                <a:lnTo>
                  <a:pt x="290" y="821"/>
                </a:lnTo>
                <a:lnTo>
                  <a:pt x="276" y="828"/>
                </a:lnTo>
                <a:lnTo>
                  <a:pt x="262" y="838"/>
                </a:lnTo>
                <a:lnTo>
                  <a:pt x="248" y="848"/>
                </a:lnTo>
                <a:lnTo>
                  <a:pt x="236" y="859"/>
                </a:lnTo>
                <a:lnTo>
                  <a:pt x="224" y="871"/>
                </a:lnTo>
                <a:lnTo>
                  <a:pt x="213" y="884"/>
                </a:lnTo>
                <a:lnTo>
                  <a:pt x="203" y="897"/>
                </a:lnTo>
                <a:lnTo>
                  <a:pt x="193" y="911"/>
                </a:lnTo>
                <a:lnTo>
                  <a:pt x="185" y="926"/>
                </a:lnTo>
                <a:lnTo>
                  <a:pt x="177" y="942"/>
                </a:lnTo>
                <a:lnTo>
                  <a:pt x="169" y="958"/>
                </a:lnTo>
                <a:lnTo>
                  <a:pt x="163" y="975"/>
                </a:lnTo>
                <a:lnTo>
                  <a:pt x="156" y="992"/>
                </a:lnTo>
                <a:lnTo>
                  <a:pt x="151" y="1010"/>
                </a:lnTo>
                <a:lnTo>
                  <a:pt x="147" y="1027"/>
                </a:lnTo>
                <a:lnTo>
                  <a:pt x="138" y="1064"/>
                </a:lnTo>
                <a:lnTo>
                  <a:pt x="131" y="1101"/>
                </a:lnTo>
                <a:lnTo>
                  <a:pt x="128" y="1138"/>
                </a:lnTo>
                <a:lnTo>
                  <a:pt x="125" y="1175"/>
                </a:lnTo>
                <a:lnTo>
                  <a:pt x="125" y="1212"/>
                </a:lnTo>
                <a:lnTo>
                  <a:pt x="125" y="1246"/>
                </a:lnTo>
                <a:lnTo>
                  <a:pt x="127" y="1280"/>
                </a:lnTo>
                <a:lnTo>
                  <a:pt x="130" y="1312"/>
                </a:lnTo>
                <a:lnTo>
                  <a:pt x="134" y="1339"/>
                </a:lnTo>
                <a:lnTo>
                  <a:pt x="139" y="1363"/>
                </a:lnTo>
                <a:lnTo>
                  <a:pt x="145" y="1386"/>
                </a:lnTo>
                <a:lnTo>
                  <a:pt x="151" y="1407"/>
                </a:lnTo>
                <a:lnTo>
                  <a:pt x="159" y="1428"/>
                </a:lnTo>
                <a:lnTo>
                  <a:pt x="165" y="1450"/>
                </a:lnTo>
                <a:lnTo>
                  <a:pt x="172" y="1471"/>
                </a:lnTo>
                <a:lnTo>
                  <a:pt x="178" y="14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Custom 2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8540</TotalTime>
  <Words>687</Words>
  <Application>Microsoft Macintosh PowerPoint</Application>
  <PresentationFormat>Widescreen</PresentationFormat>
  <Paragraphs>116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Lato Light</vt:lpstr>
      <vt:lpstr>linea-basic-10</vt:lpstr>
      <vt:lpstr>Montserrat</vt:lpstr>
      <vt:lpstr>Source Sans Pro</vt:lpstr>
      <vt:lpstr>Source Sans Pro Black</vt:lpstr>
      <vt:lpstr>Titillium</vt:lpstr>
      <vt:lpstr>Titillium 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Simone Betito</cp:lastModifiedBy>
  <cp:revision>223</cp:revision>
  <cp:lastPrinted>2018-10-24T03:44:15Z</cp:lastPrinted>
  <dcterms:created xsi:type="dcterms:W3CDTF">2016-09-28T10:21:49Z</dcterms:created>
  <dcterms:modified xsi:type="dcterms:W3CDTF">2018-10-24T14:43:32Z</dcterms:modified>
</cp:coreProperties>
</file>